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7" r:id="rId2"/>
    <p:sldMasterId id="2147483686" r:id="rId3"/>
  </p:sldMasterIdLst>
  <p:notesMasterIdLst>
    <p:notesMasterId r:id="rId5"/>
  </p:notesMasterIdLst>
  <p:sldIdLst>
    <p:sldId id="256" r:id="rId4"/>
  </p:sldIdLst>
  <p:sldSz cx="14941550" cy="10621963"/>
  <p:notesSz cx="9939338" cy="6807200"/>
  <p:embeddedFontLst>
    <p:embeddedFont>
      <p:font typeface="Quattrocento Sans" panose="020B0600070205080204" charset="0"/>
      <p:regular r:id="rId6"/>
      <p:bold r:id="rId7"/>
      <p:italic r:id="rId8"/>
      <p:boldItalic r:id="rId9"/>
    </p:embeddedFont>
    <p:embeddedFont>
      <p:font typeface="Segoe UI" panose="020B0502040204020203" pitchFamily="34" charset="0"/>
      <p:regular r:id="rId10"/>
      <p:bold r:id="rId11"/>
      <p:italic r:id="rId12"/>
      <p:boldItalic r:id="rId1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6">
          <p15:clr>
            <a:srgbClr val="A4A3A4"/>
          </p15:clr>
        </p15:guide>
        <p15:guide id="2" pos="2880">
          <p15:clr>
            <a:srgbClr val="A4A3A4"/>
          </p15:clr>
        </p15:guide>
        <p15:guide id="3" orient="horz" pos="3346">
          <p15:clr>
            <a:srgbClr val="A4A3A4"/>
          </p15:clr>
        </p15:guide>
        <p15:guide id="4" pos="4706">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2" roundtripDataSignature="AMtx7mimcSbAKkj6W1Tasaa9CWY+Ojsf6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33D80C3-3274-4D4D-A4CD-117B85FAC94C}">
  <a:tblStyle styleId="{733D80C3-3274-4D4D-A4CD-117B85FAC94C}" styleName="Table_0">
    <a:wholeTbl>
      <a:tcTxStyle b="off" i="off">
        <a:font>
          <a:latin typeface="Segoe UI"/>
          <a:ea typeface="Segoe UI"/>
          <a:cs typeface="Segoe U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7E7E9"/>
          </a:solidFill>
        </a:fill>
      </a:tcStyle>
    </a:wholeTbl>
    <a:band1H>
      <a:tcTxStyle b="off" i="off"/>
      <a:tcStyle>
        <a:tcBdr/>
        <a:fill>
          <a:solidFill>
            <a:srgbClr val="CACCD1"/>
          </a:solidFill>
        </a:fill>
      </a:tcStyle>
    </a:band1H>
    <a:band2H>
      <a:tcTxStyle b="off" i="off"/>
      <a:tcStyle>
        <a:tcBdr/>
      </a:tcStyle>
    </a:band2H>
    <a:band1V>
      <a:tcTxStyle b="off" i="off"/>
      <a:tcStyle>
        <a:tcBdr/>
        <a:fill>
          <a:solidFill>
            <a:srgbClr val="CACCD1"/>
          </a:solidFill>
        </a:fill>
      </a:tcStyle>
    </a:band1V>
    <a:band2V>
      <a:tcTxStyle b="off" i="off"/>
      <a:tcStyle>
        <a:tcBdr/>
      </a:tcStyle>
    </a:band2V>
    <a:lastCol>
      <a:tcTxStyle b="on" i="off">
        <a:font>
          <a:latin typeface="Segoe UI"/>
          <a:ea typeface="Segoe UI"/>
          <a:cs typeface="Segoe UI"/>
        </a:font>
        <a:schemeClr val="lt1"/>
      </a:tcTxStyle>
      <a:tcStyle>
        <a:tcBdr/>
        <a:fill>
          <a:solidFill>
            <a:schemeClr val="accent1"/>
          </a:solidFill>
        </a:fill>
      </a:tcStyle>
    </a:lastCol>
    <a:firstCol>
      <a:tcTxStyle b="on" i="off">
        <a:font>
          <a:latin typeface="Segoe UI"/>
          <a:ea typeface="Segoe UI"/>
          <a:cs typeface="Segoe UI"/>
        </a:font>
        <a:schemeClr val="lt1"/>
      </a:tcTxStyle>
      <a:tcStyle>
        <a:tcBdr/>
        <a:fill>
          <a:solidFill>
            <a:schemeClr val="accent1"/>
          </a:solidFill>
        </a:fill>
      </a:tcStyle>
    </a:firstCol>
    <a:lastRow>
      <a:tcTxStyle b="on" i="off">
        <a:font>
          <a:latin typeface="Segoe UI"/>
          <a:ea typeface="Segoe UI"/>
          <a:cs typeface="Segoe U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Segoe UI"/>
          <a:ea typeface="Segoe UI"/>
          <a:cs typeface="Segoe U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3" d="100"/>
          <a:sy n="63" d="100"/>
        </p:scale>
        <p:origin x="84" y="96"/>
      </p:cViewPr>
      <p:guideLst>
        <p:guide orient="horz" pos="2166"/>
        <p:guide pos="2880"/>
        <p:guide orient="horz" pos="3346"/>
        <p:guide pos="470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font" Target="fonts/font8.fntdata"/><Relationship Id="rId26"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font" Target="fonts/font2.fntdata"/><Relationship Id="rId12" Type="http://schemas.openxmlformats.org/officeDocument/2006/relationships/font" Target="fonts/font7.fntdata"/><Relationship Id="rId25"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24" Type="http://schemas.openxmlformats.org/officeDocument/2006/relationships/viewProps" Target="viewProps.xml"/><Relationship Id="rId5" Type="http://schemas.openxmlformats.org/officeDocument/2006/relationships/notesMaster" Target="notesMasters/notesMaster1.xml"/><Relationship Id="rId23" Type="http://schemas.openxmlformats.org/officeDocument/2006/relationships/presProps" Target="presProps.xml"/><Relationship Id="rId10" Type="http://schemas.openxmlformats.org/officeDocument/2006/relationships/font" Target="fonts/font5.fntdata"/><Relationship Id="rId4" Type="http://schemas.openxmlformats.org/officeDocument/2006/relationships/slide" Target="slides/slide1.xml"/><Relationship Id="rId9" Type="http://schemas.openxmlformats.org/officeDocument/2006/relationships/font" Target="fonts/font4.fntdata"/><Relationship Id="rId2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4306888" cy="3397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2pPr>
            <a:lvl3pPr marR="0" lvl="2"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3pPr>
            <a:lvl4pPr marR="0" lvl="3"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4pPr>
            <a:lvl5pPr marR="0" lvl="4"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5pPr>
            <a:lvl6pPr marR="0" lvl="5"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6pPr>
            <a:lvl7pPr marR="0" lvl="6"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7pPr>
            <a:lvl8pPr marR="0" lvl="7"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8pPr>
            <a:lvl9pPr marR="0" lvl="8"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9pPr>
          </a:lstStyle>
          <a:p>
            <a:endParaRPr/>
          </a:p>
        </p:txBody>
      </p:sp>
      <p:sp>
        <p:nvSpPr>
          <p:cNvPr id="4" name="Google Shape;4;n"/>
          <p:cNvSpPr txBox="1">
            <a:spLocks noGrp="1"/>
          </p:cNvSpPr>
          <p:nvPr>
            <p:ph type="dt" idx="10"/>
          </p:nvPr>
        </p:nvSpPr>
        <p:spPr>
          <a:xfrm>
            <a:off x="5629275" y="0"/>
            <a:ext cx="4308475" cy="339725"/>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2pPr>
            <a:lvl3pPr marR="0" lvl="2"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3pPr>
            <a:lvl4pPr marR="0" lvl="3"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4pPr>
            <a:lvl5pPr marR="0" lvl="4"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5pPr>
            <a:lvl6pPr marR="0" lvl="5"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6pPr>
            <a:lvl7pPr marR="0" lvl="6"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7pPr>
            <a:lvl8pPr marR="0" lvl="7"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8pPr>
            <a:lvl9pPr marR="0" lvl="8"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9pPr>
          </a:lstStyle>
          <a:p>
            <a:endParaRPr/>
          </a:p>
        </p:txBody>
      </p:sp>
      <p:sp>
        <p:nvSpPr>
          <p:cNvPr id="5" name="Google Shape;5;n"/>
          <p:cNvSpPr>
            <a:spLocks noGrp="1" noRot="1" noChangeAspect="1"/>
          </p:cNvSpPr>
          <p:nvPr>
            <p:ph type="sldImg" idx="3"/>
          </p:nvPr>
        </p:nvSpPr>
        <p:spPr>
          <a:xfrm>
            <a:off x="3175000" y="511175"/>
            <a:ext cx="3589338" cy="25511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993775" y="3233738"/>
            <a:ext cx="7951788" cy="306228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70"/>
              </a:spcBef>
              <a:spcAft>
                <a:spcPts val="0"/>
              </a:spcAft>
              <a:buClr>
                <a:srgbClr val="000000"/>
              </a:buClr>
              <a:buSzPts val="1400"/>
              <a:buFont typeface="Arial"/>
              <a:buNone/>
              <a:defRPr sz="1900" b="0" i="0" u="none" strike="noStrike" cap="none">
                <a:solidFill>
                  <a:schemeClr val="dk1"/>
                </a:solidFill>
                <a:latin typeface="Arial"/>
                <a:ea typeface="Arial"/>
                <a:cs typeface="Arial"/>
                <a:sym typeface="Arial"/>
              </a:defRPr>
            </a:lvl1pPr>
            <a:lvl2pPr marL="914400" marR="0" lvl="1" indent="-228600" algn="l" rtl="0">
              <a:lnSpc>
                <a:spcPct val="100000"/>
              </a:lnSpc>
              <a:spcBef>
                <a:spcPts val="570"/>
              </a:spcBef>
              <a:spcAft>
                <a:spcPts val="0"/>
              </a:spcAft>
              <a:buClr>
                <a:srgbClr val="000000"/>
              </a:buClr>
              <a:buSzPts val="1400"/>
              <a:buFont typeface="Arial"/>
              <a:buNone/>
              <a:defRPr sz="1900" b="0" i="0" u="none" strike="noStrike" cap="none">
                <a:solidFill>
                  <a:schemeClr val="dk1"/>
                </a:solidFill>
                <a:latin typeface="Arial"/>
                <a:ea typeface="Arial"/>
                <a:cs typeface="Arial"/>
                <a:sym typeface="Arial"/>
              </a:defRPr>
            </a:lvl2pPr>
            <a:lvl3pPr marL="1371600" marR="0" lvl="2" indent="-228600" algn="l" rtl="0">
              <a:lnSpc>
                <a:spcPct val="100000"/>
              </a:lnSpc>
              <a:spcBef>
                <a:spcPts val="570"/>
              </a:spcBef>
              <a:spcAft>
                <a:spcPts val="0"/>
              </a:spcAft>
              <a:buClr>
                <a:srgbClr val="000000"/>
              </a:buClr>
              <a:buSzPts val="1400"/>
              <a:buFont typeface="Arial"/>
              <a:buNone/>
              <a:defRPr sz="1900" b="0" i="0" u="none" strike="noStrike" cap="none">
                <a:solidFill>
                  <a:schemeClr val="dk1"/>
                </a:solidFill>
                <a:latin typeface="Arial"/>
                <a:ea typeface="Arial"/>
                <a:cs typeface="Arial"/>
                <a:sym typeface="Arial"/>
              </a:defRPr>
            </a:lvl3pPr>
            <a:lvl4pPr marL="1828800" marR="0" lvl="3" indent="-228600" algn="l" rtl="0">
              <a:lnSpc>
                <a:spcPct val="100000"/>
              </a:lnSpc>
              <a:spcBef>
                <a:spcPts val="570"/>
              </a:spcBef>
              <a:spcAft>
                <a:spcPts val="0"/>
              </a:spcAft>
              <a:buClr>
                <a:srgbClr val="000000"/>
              </a:buClr>
              <a:buSzPts val="1400"/>
              <a:buFont typeface="Arial"/>
              <a:buNone/>
              <a:defRPr sz="1900" b="0" i="0" u="none" strike="noStrike" cap="none">
                <a:solidFill>
                  <a:schemeClr val="dk1"/>
                </a:solidFill>
                <a:latin typeface="Arial"/>
                <a:ea typeface="Arial"/>
                <a:cs typeface="Arial"/>
                <a:sym typeface="Arial"/>
              </a:defRPr>
            </a:lvl4pPr>
            <a:lvl5pPr marL="2286000" marR="0" lvl="4" indent="-228600" algn="l" rtl="0">
              <a:lnSpc>
                <a:spcPct val="100000"/>
              </a:lnSpc>
              <a:spcBef>
                <a:spcPts val="570"/>
              </a:spcBef>
              <a:spcAft>
                <a:spcPts val="0"/>
              </a:spcAft>
              <a:buClr>
                <a:srgbClr val="000000"/>
              </a:buClr>
              <a:buSzPts val="1400"/>
              <a:buFont typeface="Arial"/>
              <a:buNone/>
              <a:defRPr sz="19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6465888"/>
            <a:ext cx="4306888" cy="339725"/>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2pPr>
            <a:lvl3pPr marR="0" lvl="2"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3pPr>
            <a:lvl4pPr marR="0" lvl="3"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4pPr>
            <a:lvl5pPr marR="0" lvl="4"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5pPr>
            <a:lvl6pPr marR="0" lvl="5"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6pPr>
            <a:lvl7pPr marR="0" lvl="6"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7pPr>
            <a:lvl8pPr marR="0" lvl="7"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8pPr>
            <a:lvl9pPr marR="0" lvl="8"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9pPr>
          </a:lstStyle>
          <a:p>
            <a:endParaRPr/>
          </a:p>
        </p:txBody>
      </p:sp>
      <p:sp>
        <p:nvSpPr>
          <p:cNvPr id="8" name="Google Shape;8;n"/>
          <p:cNvSpPr txBox="1">
            <a:spLocks noGrp="1"/>
          </p:cNvSpPr>
          <p:nvPr>
            <p:ph type="sldNum" idx="12"/>
          </p:nvPr>
        </p:nvSpPr>
        <p:spPr>
          <a:xfrm>
            <a:off x="5629275" y="6465888"/>
            <a:ext cx="4308475" cy="339725"/>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ja-JP"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6"/>
        <p:cNvGrpSpPr/>
        <p:nvPr/>
      </p:nvGrpSpPr>
      <p:grpSpPr>
        <a:xfrm>
          <a:off x="0" y="0"/>
          <a:ext cx="0" cy="0"/>
          <a:chOff x="0" y="0"/>
          <a:chExt cx="0" cy="0"/>
        </a:xfrm>
      </p:grpSpPr>
      <p:sp>
        <p:nvSpPr>
          <p:cNvPr id="3327" name="Google Shape;3327;p1:notes"/>
          <p:cNvSpPr txBox="1">
            <a:spLocks noGrp="1"/>
          </p:cNvSpPr>
          <p:nvPr>
            <p:ph type="body" idx="1"/>
          </p:nvPr>
        </p:nvSpPr>
        <p:spPr>
          <a:xfrm>
            <a:off x="993775" y="3233738"/>
            <a:ext cx="7951788" cy="3062287"/>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570"/>
              </a:spcBef>
              <a:spcAft>
                <a:spcPts val="0"/>
              </a:spcAft>
              <a:buSzPts val="1400"/>
              <a:buNone/>
            </a:pPr>
            <a:endParaRPr dirty="0"/>
          </a:p>
        </p:txBody>
      </p:sp>
      <p:sp>
        <p:nvSpPr>
          <p:cNvPr id="3328" name="Google Shape;3328;p1:notes"/>
          <p:cNvSpPr>
            <a:spLocks noGrp="1" noRot="1" noChangeAspect="1"/>
          </p:cNvSpPr>
          <p:nvPr>
            <p:ph type="sldImg" idx="2"/>
          </p:nvPr>
        </p:nvSpPr>
        <p:spPr>
          <a:xfrm>
            <a:off x="3175000" y="511175"/>
            <a:ext cx="3589338" cy="25511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白紙" type="blank">
  <p:cSld name="BLANK">
    <p:spTree>
      <p:nvGrpSpPr>
        <p:cNvPr id="1" name="Shape 13"/>
        <p:cNvGrpSpPr/>
        <p:nvPr/>
      </p:nvGrpSpPr>
      <p:grpSpPr>
        <a:xfrm>
          <a:off x="0" y="0"/>
          <a:ext cx="0" cy="0"/>
          <a:chOff x="0" y="0"/>
          <a:chExt cx="0" cy="0"/>
        </a:xfrm>
      </p:grpSpPr>
      <p:sp>
        <p:nvSpPr>
          <p:cNvPr id="14" name="Google Shape;14;p3"/>
          <p:cNvSpPr txBox="1">
            <a:spLocks noGrp="1"/>
          </p:cNvSpPr>
          <p:nvPr>
            <p:ph type="dt" idx="10"/>
          </p:nvPr>
        </p:nvSpPr>
        <p:spPr>
          <a:xfrm>
            <a:off x="-60325" y="10328275"/>
            <a:ext cx="5919788" cy="293688"/>
          </a:xfrm>
          <a:prstGeom prst="rect">
            <a:avLst/>
          </a:prstGeom>
          <a:noFill/>
          <a:ln>
            <a:noFill/>
          </a:ln>
        </p:spPr>
        <p:txBody>
          <a:bodyPr spcFirstLastPara="1" wrap="square" lIns="145875" tIns="72925" rIns="145875" bIns="72925" anchor="ctr" anchorCtr="0">
            <a:noAutofit/>
          </a:bodyPr>
          <a:lstStyle>
            <a:lvl1pPr lvl="0" algn="l">
              <a:lnSpc>
                <a:spcPct val="100000"/>
              </a:lnSpc>
              <a:spcBef>
                <a:spcPts val="0"/>
              </a:spcBef>
              <a:spcAft>
                <a:spcPts val="0"/>
              </a:spcAft>
              <a:buSzPts val="1400"/>
              <a:buNone/>
              <a:defRPr>
                <a:solidFill>
                  <a:srgbClr val="888888"/>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
          <p:cNvSpPr txBox="1">
            <a:spLocks noGrp="1"/>
          </p:cNvSpPr>
          <p:nvPr>
            <p:ph type="ftr" idx="11"/>
          </p:nvPr>
        </p:nvSpPr>
        <p:spPr>
          <a:xfrm>
            <a:off x="4949825" y="9845675"/>
            <a:ext cx="5041900" cy="565150"/>
          </a:xfrm>
          <a:prstGeom prst="rect">
            <a:avLst/>
          </a:prstGeom>
          <a:noFill/>
          <a:ln>
            <a:noFill/>
          </a:ln>
        </p:spPr>
        <p:txBody>
          <a:bodyPr spcFirstLastPara="1" wrap="square" lIns="104300" tIns="52150" rIns="104300" bIns="52150" anchor="t" anchorCtr="0">
            <a:noAutofit/>
          </a:bodyPr>
          <a:lstStyle>
            <a:lvl1pPr marR="0" lvl="0" algn="l" rtl="0">
              <a:lnSpc>
                <a:spcPct val="100000"/>
              </a:lnSpc>
              <a:spcBef>
                <a:spcPts val="0"/>
              </a:spcBef>
              <a:spcAft>
                <a:spcPts val="0"/>
              </a:spcAft>
              <a:buClr>
                <a:srgbClr val="000000"/>
              </a:buClr>
              <a:buSzPts val="1400"/>
              <a:buFont typeface="Arial"/>
              <a:buNone/>
              <a:defRPr sz="2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2pPr>
            <a:lvl3pPr marR="0" lvl="2"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3pPr>
            <a:lvl4pPr marR="0" lvl="3"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4pPr>
            <a:lvl5pPr marR="0" lvl="4"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5pPr>
            <a:lvl6pPr marR="0" lvl="5"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6pPr>
            <a:lvl7pPr marR="0" lvl="6"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7pPr>
            <a:lvl8pPr marR="0" lvl="7"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8pPr>
            <a:lvl9pPr marR="0" lvl="8"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9pPr>
          </a:lstStyle>
          <a:p>
            <a:endParaRPr/>
          </a:p>
        </p:txBody>
      </p:sp>
      <p:sp>
        <p:nvSpPr>
          <p:cNvPr id="16" name="Google Shape;16;p3"/>
          <p:cNvSpPr txBox="1">
            <a:spLocks noGrp="1"/>
          </p:cNvSpPr>
          <p:nvPr>
            <p:ph type="sldNum" idx="12"/>
          </p:nvPr>
        </p:nvSpPr>
        <p:spPr>
          <a:xfrm>
            <a:off x="10552113" y="9845675"/>
            <a:ext cx="3362325" cy="565150"/>
          </a:xfrm>
          <a:prstGeom prst="rect">
            <a:avLst/>
          </a:prstGeom>
          <a:noFill/>
          <a:ln>
            <a:noFill/>
          </a:ln>
        </p:spPr>
        <p:txBody>
          <a:bodyPr spcFirstLastPara="1" wrap="square" lIns="104300" tIns="52150" rIns="104300" bIns="52150" anchor="t" anchorCtr="0">
            <a:noAutofit/>
          </a:bodyPr>
          <a:lstStyle>
            <a:lvl1pPr marL="0" marR="0" lvl="0" indent="0" algn="l" rtl="0">
              <a:lnSpc>
                <a:spcPct val="100000"/>
              </a:lnSpc>
              <a:spcBef>
                <a:spcPts val="0"/>
              </a:spcBef>
              <a:spcAft>
                <a:spcPts val="0"/>
              </a:spcAft>
              <a:buClr>
                <a:srgbClr val="000000"/>
              </a:buClr>
              <a:buSzPts val="2900"/>
              <a:buFont typeface="Arial"/>
              <a:buNone/>
              <a:defRPr sz="2900" b="0" i="0" u="none" strike="noStrike" cap="none">
                <a:solidFill>
                  <a:srgbClr val="888888"/>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900"/>
              <a:buFont typeface="Arial"/>
              <a:buNone/>
              <a:defRPr sz="2900" b="0" i="0" u="none" strike="noStrike" cap="none">
                <a:solidFill>
                  <a:srgbClr val="888888"/>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900"/>
              <a:buFont typeface="Arial"/>
              <a:buNone/>
              <a:defRPr sz="2900" b="0" i="0" u="none" strike="noStrike" cap="none">
                <a:solidFill>
                  <a:srgbClr val="888888"/>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900"/>
              <a:buFont typeface="Arial"/>
              <a:buNone/>
              <a:defRPr sz="2900" b="0" i="0" u="none" strike="noStrike" cap="none">
                <a:solidFill>
                  <a:srgbClr val="888888"/>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900"/>
              <a:buFont typeface="Arial"/>
              <a:buNone/>
              <a:defRPr sz="2900" b="0" i="0" u="none" strike="noStrike" cap="none">
                <a:solidFill>
                  <a:srgbClr val="888888"/>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900"/>
              <a:buFont typeface="Arial"/>
              <a:buNone/>
              <a:defRPr sz="2900" b="0" i="0" u="none" strike="noStrike" cap="none">
                <a:solidFill>
                  <a:srgbClr val="888888"/>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900"/>
              <a:buFont typeface="Arial"/>
              <a:buNone/>
              <a:defRPr sz="2900" b="0" i="0" u="none" strike="noStrike" cap="none">
                <a:solidFill>
                  <a:srgbClr val="888888"/>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900"/>
              <a:buFont typeface="Arial"/>
              <a:buNone/>
              <a:defRPr sz="2900" b="0" i="0" u="none" strike="noStrike" cap="none">
                <a:solidFill>
                  <a:srgbClr val="888888"/>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900"/>
              <a:buFont typeface="Arial"/>
              <a:buNone/>
              <a:defRPr sz="2900" b="0" i="0" u="none" strike="noStrike" cap="none">
                <a:solidFill>
                  <a:srgbClr val="888888"/>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まとめ２">
  <p:cSld name="まとめ２">
    <p:spTree>
      <p:nvGrpSpPr>
        <p:cNvPr id="1" name="Shape 143"/>
        <p:cNvGrpSpPr/>
        <p:nvPr/>
      </p:nvGrpSpPr>
      <p:grpSpPr>
        <a:xfrm>
          <a:off x="0" y="0"/>
          <a:ext cx="0" cy="0"/>
          <a:chOff x="0" y="0"/>
          <a:chExt cx="0" cy="0"/>
        </a:xfrm>
      </p:grpSpPr>
      <p:sp>
        <p:nvSpPr>
          <p:cNvPr id="144" name="Google Shape;144;p12"/>
          <p:cNvSpPr/>
          <p:nvPr/>
        </p:nvSpPr>
        <p:spPr>
          <a:xfrm rot="5400000">
            <a:off x="5299099" y="-2087023"/>
            <a:ext cx="111516" cy="1000025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129650" tIns="64825" rIns="129650" bIns="648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45" name="Google Shape;145;p12"/>
          <p:cNvSpPr/>
          <p:nvPr/>
        </p:nvSpPr>
        <p:spPr>
          <a:xfrm>
            <a:off x="10294700" y="3749575"/>
            <a:ext cx="117651" cy="6133417"/>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129650" tIns="64825" rIns="129650" bIns="648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46" name="Google Shape;146;p12"/>
          <p:cNvSpPr/>
          <p:nvPr/>
        </p:nvSpPr>
        <p:spPr>
          <a:xfrm rot="5400000">
            <a:off x="5356469" y="4827790"/>
            <a:ext cx="111516" cy="1000025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129650" tIns="64825" rIns="129650" bIns="648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47" name="Google Shape;147;p12"/>
          <p:cNvSpPr/>
          <p:nvPr/>
        </p:nvSpPr>
        <p:spPr>
          <a:xfrm rot="-5400000">
            <a:off x="12004138" y="1229275"/>
            <a:ext cx="111516" cy="4706000"/>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129650" tIns="64825" rIns="129650" bIns="648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48" name="Google Shape;148;p12"/>
          <p:cNvSpPr/>
          <p:nvPr/>
        </p:nvSpPr>
        <p:spPr>
          <a:xfrm rot="-5400000">
            <a:off x="12004138" y="6917270"/>
            <a:ext cx="111516" cy="4706000"/>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129650" tIns="64825" rIns="129650" bIns="648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49" name="Google Shape;149;p12"/>
          <p:cNvSpPr/>
          <p:nvPr/>
        </p:nvSpPr>
        <p:spPr>
          <a:xfrm>
            <a:off x="9705975" y="3638550"/>
            <a:ext cx="117475" cy="5575300"/>
          </a:xfrm>
          <a:prstGeom prst="rect">
            <a:avLst/>
          </a:prstGeom>
          <a:solidFill>
            <a:srgbClr val="000066"/>
          </a:solidFill>
          <a:ln>
            <a:noFill/>
          </a:ln>
        </p:spPr>
        <p:txBody>
          <a:bodyPr spcFirstLastPara="1" wrap="square" lIns="129650" tIns="64825" rIns="129650" bIns="648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50" name="Google Shape;150;p12"/>
          <p:cNvSpPr/>
          <p:nvPr/>
        </p:nvSpPr>
        <p:spPr>
          <a:xfrm>
            <a:off x="10294701" y="2857344"/>
            <a:ext cx="117651" cy="557584"/>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129650" tIns="64825" rIns="129650" bIns="648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51" name="Google Shape;151;p12"/>
          <p:cNvSpPr/>
          <p:nvPr/>
        </p:nvSpPr>
        <p:spPr>
          <a:xfrm rot="10800000">
            <a:off x="10294701" y="9326088"/>
            <a:ext cx="117651" cy="557584"/>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129650" tIns="64825" rIns="129650" bIns="648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52" name="Google Shape;152;p12"/>
          <p:cNvSpPr txBox="1">
            <a:spLocks noGrp="1"/>
          </p:cNvSpPr>
          <p:nvPr>
            <p:ph type="body" idx="1"/>
          </p:nvPr>
        </p:nvSpPr>
        <p:spPr>
          <a:xfrm>
            <a:off x="10647697" y="4195692"/>
            <a:ext cx="4000546" cy="4349633"/>
          </a:xfrm>
          <a:prstGeom prst="rect">
            <a:avLst/>
          </a:prstGeom>
          <a:noFill/>
          <a:ln>
            <a:noFill/>
          </a:ln>
        </p:spPr>
        <p:txBody>
          <a:bodyPr spcFirstLastPara="1" wrap="square" lIns="145775" tIns="72875" rIns="145775" bIns="72875"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53" name="Google Shape;153;p12"/>
          <p:cNvSpPr txBox="1">
            <a:spLocks noGrp="1"/>
          </p:cNvSpPr>
          <p:nvPr>
            <p:ph type="body" idx="2"/>
          </p:nvPr>
        </p:nvSpPr>
        <p:spPr>
          <a:xfrm>
            <a:off x="293350" y="3526519"/>
            <a:ext cx="9060054" cy="5353383"/>
          </a:xfrm>
          <a:prstGeom prst="rect">
            <a:avLst/>
          </a:prstGeom>
          <a:noFill/>
          <a:ln>
            <a:noFill/>
          </a:ln>
        </p:spPr>
        <p:txBody>
          <a:bodyPr spcFirstLastPara="1" wrap="square" lIns="145775" tIns="72875" rIns="145775" bIns="72875"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54" name="Google Shape;154;p12"/>
          <p:cNvSpPr txBox="1">
            <a:spLocks noGrp="1"/>
          </p:cNvSpPr>
          <p:nvPr>
            <p:ph type="body" idx="3"/>
          </p:nvPr>
        </p:nvSpPr>
        <p:spPr>
          <a:xfrm>
            <a:off x="-59661" y="1295936"/>
            <a:ext cx="15001212" cy="1338349"/>
          </a:xfrm>
          <a:prstGeom prst="rect">
            <a:avLst/>
          </a:prstGeom>
          <a:gradFill>
            <a:gsLst>
              <a:gs pos="0">
                <a:srgbClr val="000066"/>
              </a:gs>
              <a:gs pos="80000">
                <a:srgbClr val="000066"/>
              </a:gs>
              <a:gs pos="100000">
                <a:srgbClr val="7B8196">
                  <a:alpha val="0"/>
                </a:srgbClr>
              </a:gs>
            </a:gsLst>
            <a:lin ang="0" scaled="0"/>
          </a:gradFill>
          <a:ln>
            <a:noFill/>
          </a:ln>
        </p:spPr>
        <p:txBody>
          <a:bodyPr spcFirstLastPara="1" wrap="square" lIns="145775" tIns="72875" rIns="145775" bIns="72875" anchor="t" anchorCtr="0">
            <a:noAutofit/>
          </a:bodyPr>
          <a:lstStyle>
            <a:lvl1pPr marL="457200" lvl="0" indent="-228600" algn="l">
              <a:lnSpc>
                <a:spcPct val="100000"/>
              </a:lnSpc>
              <a:spcBef>
                <a:spcPts val="580"/>
              </a:spcBef>
              <a:spcAft>
                <a:spcPts val="0"/>
              </a:spcAft>
              <a:buSzPts val="1400"/>
              <a:buNone/>
              <a:defRPr sz="2900">
                <a:solidFill>
                  <a:schemeClr val="lt1"/>
                </a:solidFill>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55" name="Google Shape;155;p12"/>
          <p:cNvSpPr txBox="1">
            <a:spLocks noGrp="1"/>
          </p:cNvSpPr>
          <p:nvPr>
            <p:ph type="title"/>
          </p:nvPr>
        </p:nvSpPr>
        <p:spPr>
          <a:xfrm>
            <a:off x="259040" y="524838"/>
            <a:ext cx="14423412" cy="758585"/>
          </a:xfrm>
          <a:prstGeom prst="rect">
            <a:avLst/>
          </a:prstGeom>
          <a:noFill/>
          <a:ln>
            <a:noFill/>
          </a:ln>
        </p:spPr>
        <p:txBody>
          <a:bodyPr spcFirstLastPara="1" wrap="square" lIns="145775" tIns="72875" rIns="145775" bIns="72875"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6" name="Google Shape;156;p12"/>
          <p:cNvSpPr txBox="1">
            <a:spLocks noGrp="1"/>
          </p:cNvSpPr>
          <p:nvPr>
            <p:ph type="dt" idx="10"/>
          </p:nvPr>
        </p:nvSpPr>
        <p:spPr>
          <a:xfrm>
            <a:off x="257175" y="10328275"/>
            <a:ext cx="7448550" cy="223838"/>
          </a:xfrm>
          <a:prstGeom prst="rect">
            <a:avLst/>
          </a:prstGeom>
          <a:noFill/>
          <a:ln>
            <a:noFill/>
          </a:ln>
        </p:spPr>
        <p:txBody>
          <a:bodyPr spcFirstLastPara="1" wrap="square" lIns="145875" tIns="72925" rIns="145875" bIns="72925"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7" name="Google Shape;157;p12"/>
          <p:cNvSpPr txBox="1">
            <a:spLocks noGrp="1"/>
          </p:cNvSpPr>
          <p:nvPr>
            <p:ph type="sldNum" idx="12"/>
          </p:nvPr>
        </p:nvSpPr>
        <p:spPr>
          <a:xfrm>
            <a:off x="13757275" y="10166350"/>
            <a:ext cx="1133475" cy="363538"/>
          </a:xfrm>
          <a:prstGeom prst="rect">
            <a:avLst/>
          </a:prstGeom>
          <a:noFill/>
          <a:ln>
            <a:noFill/>
          </a:ln>
        </p:spPr>
        <p:txBody>
          <a:bodyPr spcFirstLastPara="1" wrap="square" lIns="129575" tIns="64775" rIns="129575" bIns="64775" anchor="t" anchorCtr="0">
            <a:noAutofit/>
          </a:bodyPr>
          <a:lstStyle>
            <a:lvl1pPr marL="0" marR="0" lvl="0"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まとめ３">
  <p:cSld name="1_まとめ３">
    <p:spTree>
      <p:nvGrpSpPr>
        <p:cNvPr id="1" name="Shape 158"/>
        <p:cNvGrpSpPr/>
        <p:nvPr/>
      </p:nvGrpSpPr>
      <p:grpSpPr>
        <a:xfrm>
          <a:off x="0" y="0"/>
          <a:ext cx="0" cy="0"/>
          <a:chOff x="0" y="0"/>
          <a:chExt cx="0" cy="0"/>
        </a:xfrm>
      </p:grpSpPr>
      <p:grpSp>
        <p:nvGrpSpPr>
          <p:cNvPr id="159" name="Google Shape;159;p13"/>
          <p:cNvGrpSpPr/>
          <p:nvPr/>
        </p:nvGrpSpPr>
        <p:grpSpPr>
          <a:xfrm>
            <a:off x="293690" y="2857500"/>
            <a:ext cx="14354175" cy="6915150"/>
            <a:chOff x="217087" y="1844824"/>
            <a:chExt cx="6155113" cy="4464495"/>
          </a:xfrm>
        </p:grpSpPr>
        <p:grpSp>
          <p:nvGrpSpPr>
            <p:cNvPr id="160" name="Google Shape;160;p13"/>
            <p:cNvGrpSpPr/>
            <p:nvPr/>
          </p:nvGrpSpPr>
          <p:grpSpPr>
            <a:xfrm>
              <a:off x="217087" y="1844831"/>
              <a:ext cx="6155113" cy="4464488"/>
              <a:chOff x="217087" y="1844831"/>
              <a:chExt cx="6155113" cy="4464488"/>
            </a:xfrm>
          </p:grpSpPr>
          <p:sp>
            <p:nvSpPr>
              <p:cNvPr id="161" name="Google Shape;161;p13"/>
              <p:cNvSpPr/>
              <p:nvPr/>
            </p:nvSpPr>
            <p:spPr>
              <a:xfrm rot="5400000">
                <a:off x="3241087" y="-1179169"/>
                <a:ext cx="72000" cy="6120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62" name="Google Shape;162;p13"/>
              <p:cNvSpPr/>
              <p:nvPr/>
            </p:nvSpPr>
            <p:spPr>
              <a:xfrm>
                <a:off x="6300199" y="2133296"/>
                <a:ext cx="72000" cy="3960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63" name="Google Shape;163;p13"/>
              <p:cNvSpPr/>
              <p:nvPr/>
            </p:nvSpPr>
            <p:spPr>
              <a:xfrm rot="5400000">
                <a:off x="3276200" y="3213319"/>
                <a:ext cx="72000" cy="6120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164" name="Google Shape;164;p13"/>
            <p:cNvSpPr/>
            <p:nvPr/>
          </p:nvSpPr>
          <p:spPr>
            <a:xfrm>
              <a:off x="6300200" y="1844824"/>
              <a:ext cx="72000" cy="360000"/>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65" name="Google Shape;165;p13"/>
            <p:cNvSpPr/>
            <p:nvPr/>
          </p:nvSpPr>
          <p:spPr>
            <a:xfrm rot="10800000">
              <a:off x="6300200" y="5877311"/>
              <a:ext cx="72000" cy="360000"/>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166" name="Google Shape;166;p13"/>
          <p:cNvSpPr txBox="1">
            <a:spLocks noGrp="1"/>
          </p:cNvSpPr>
          <p:nvPr>
            <p:ph type="body" idx="1"/>
          </p:nvPr>
        </p:nvSpPr>
        <p:spPr>
          <a:xfrm>
            <a:off x="293350" y="3526519"/>
            <a:ext cx="9060054" cy="5353383"/>
          </a:xfrm>
          <a:prstGeom prst="rect">
            <a:avLst/>
          </a:prstGeom>
          <a:noFill/>
          <a:ln>
            <a:noFill/>
          </a:ln>
        </p:spPr>
        <p:txBody>
          <a:bodyPr spcFirstLastPara="1" wrap="square" lIns="145775" tIns="72875" rIns="145775" bIns="72875"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67" name="Google Shape;167;p13"/>
          <p:cNvSpPr txBox="1">
            <a:spLocks noGrp="1"/>
          </p:cNvSpPr>
          <p:nvPr>
            <p:ph type="body" idx="2"/>
          </p:nvPr>
        </p:nvSpPr>
        <p:spPr>
          <a:xfrm>
            <a:off x="-59661" y="1295936"/>
            <a:ext cx="15001212" cy="1338349"/>
          </a:xfrm>
          <a:prstGeom prst="rect">
            <a:avLst/>
          </a:prstGeom>
          <a:gradFill>
            <a:gsLst>
              <a:gs pos="0">
                <a:srgbClr val="000066"/>
              </a:gs>
              <a:gs pos="80000">
                <a:srgbClr val="000066"/>
              </a:gs>
              <a:gs pos="100000">
                <a:srgbClr val="7B8196">
                  <a:alpha val="0"/>
                </a:srgbClr>
              </a:gs>
            </a:gsLst>
            <a:lin ang="0" scaled="0"/>
          </a:gradFill>
          <a:ln>
            <a:noFill/>
          </a:ln>
        </p:spPr>
        <p:txBody>
          <a:bodyPr spcFirstLastPara="1" wrap="square" lIns="145775" tIns="72875" rIns="145775" bIns="72875" anchor="t" anchorCtr="0">
            <a:noAutofit/>
          </a:bodyPr>
          <a:lstStyle>
            <a:lvl1pPr marL="457200" lvl="0" indent="-228600" algn="l">
              <a:lnSpc>
                <a:spcPct val="100000"/>
              </a:lnSpc>
              <a:spcBef>
                <a:spcPts val="580"/>
              </a:spcBef>
              <a:spcAft>
                <a:spcPts val="0"/>
              </a:spcAft>
              <a:buSzPts val="1400"/>
              <a:buNone/>
              <a:defRPr sz="2900">
                <a:solidFill>
                  <a:schemeClr val="lt1"/>
                </a:solidFill>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68" name="Google Shape;168;p13"/>
          <p:cNvSpPr txBox="1">
            <a:spLocks noGrp="1"/>
          </p:cNvSpPr>
          <p:nvPr>
            <p:ph type="title"/>
          </p:nvPr>
        </p:nvSpPr>
        <p:spPr>
          <a:xfrm>
            <a:off x="259040" y="524838"/>
            <a:ext cx="14423412" cy="758585"/>
          </a:xfrm>
          <a:prstGeom prst="rect">
            <a:avLst/>
          </a:prstGeom>
          <a:noFill/>
          <a:ln>
            <a:noFill/>
          </a:ln>
        </p:spPr>
        <p:txBody>
          <a:bodyPr spcFirstLastPara="1" wrap="square" lIns="145775" tIns="72875" rIns="145775" bIns="72875"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9" name="Google Shape;169;p13"/>
          <p:cNvSpPr txBox="1">
            <a:spLocks noGrp="1"/>
          </p:cNvSpPr>
          <p:nvPr>
            <p:ph type="dt" idx="10"/>
          </p:nvPr>
        </p:nvSpPr>
        <p:spPr>
          <a:xfrm>
            <a:off x="257175" y="10328275"/>
            <a:ext cx="7448550" cy="223838"/>
          </a:xfrm>
          <a:prstGeom prst="rect">
            <a:avLst/>
          </a:prstGeom>
          <a:noFill/>
          <a:ln>
            <a:noFill/>
          </a:ln>
        </p:spPr>
        <p:txBody>
          <a:bodyPr spcFirstLastPara="1" wrap="square" lIns="145875" tIns="72925" rIns="145875" bIns="72925"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0" name="Google Shape;170;p13"/>
          <p:cNvSpPr txBox="1">
            <a:spLocks noGrp="1"/>
          </p:cNvSpPr>
          <p:nvPr>
            <p:ph type="sldNum" idx="12"/>
          </p:nvPr>
        </p:nvSpPr>
        <p:spPr>
          <a:xfrm>
            <a:off x="13757275" y="10166350"/>
            <a:ext cx="1133475" cy="363538"/>
          </a:xfrm>
          <a:prstGeom prst="rect">
            <a:avLst/>
          </a:prstGeom>
          <a:noFill/>
          <a:ln>
            <a:noFill/>
          </a:ln>
        </p:spPr>
        <p:txBody>
          <a:bodyPr spcFirstLastPara="1" wrap="square" lIns="129575" tIns="64775" rIns="129575" bIns="64775" anchor="t" anchorCtr="0">
            <a:noAutofit/>
          </a:bodyPr>
          <a:lstStyle>
            <a:lvl1pPr marL="0" marR="0" lvl="0"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まとめ３">
  <p:cSld name="まとめ３">
    <p:spTree>
      <p:nvGrpSpPr>
        <p:cNvPr id="1" name="Shape 171"/>
        <p:cNvGrpSpPr/>
        <p:nvPr/>
      </p:nvGrpSpPr>
      <p:grpSpPr>
        <a:xfrm>
          <a:off x="0" y="0"/>
          <a:ext cx="0" cy="0"/>
          <a:chOff x="0" y="0"/>
          <a:chExt cx="0" cy="0"/>
        </a:xfrm>
      </p:grpSpPr>
      <p:grpSp>
        <p:nvGrpSpPr>
          <p:cNvPr id="172" name="Google Shape;172;p14"/>
          <p:cNvGrpSpPr/>
          <p:nvPr/>
        </p:nvGrpSpPr>
        <p:grpSpPr>
          <a:xfrm>
            <a:off x="293690" y="1117600"/>
            <a:ext cx="14354175" cy="8431211"/>
            <a:chOff x="217087" y="1988840"/>
            <a:chExt cx="6155113" cy="4176464"/>
          </a:xfrm>
        </p:grpSpPr>
        <p:grpSp>
          <p:nvGrpSpPr>
            <p:cNvPr id="173" name="Google Shape;173;p14"/>
            <p:cNvGrpSpPr/>
            <p:nvPr/>
          </p:nvGrpSpPr>
          <p:grpSpPr>
            <a:xfrm>
              <a:off x="217087" y="1988841"/>
              <a:ext cx="6155113" cy="4176463"/>
              <a:chOff x="217087" y="1988841"/>
              <a:chExt cx="6155113" cy="4176463"/>
            </a:xfrm>
          </p:grpSpPr>
          <p:sp>
            <p:nvSpPr>
              <p:cNvPr id="174" name="Google Shape;174;p14"/>
              <p:cNvSpPr/>
              <p:nvPr/>
            </p:nvSpPr>
            <p:spPr>
              <a:xfrm rot="5400000">
                <a:off x="3241087" y="-1035159"/>
                <a:ext cx="72000" cy="6120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75" name="Google Shape;175;p14"/>
              <p:cNvSpPr/>
              <p:nvPr/>
            </p:nvSpPr>
            <p:spPr>
              <a:xfrm>
                <a:off x="6300199" y="2349280"/>
                <a:ext cx="72000" cy="3600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76" name="Google Shape;176;p14"/>
              <p:cNvSpPr/>
              <p:nvPr/>
            </p:nvSpPr>
            <p:spPr>
              <a:xfrm rot="5400000">
                <a:off x="3276200" y="3069304"/>
                <a:ext cx="72000" cy="6120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177" name="Google Shape;177;p14"/>
            <p:cNvSpPr/>
            <p:nvPr/>
          </p:nvSpPr>
          <p:spPr>
            <a:xfrm>
              <a:off x="6300200" y="1988840"/>
              <a:ext cx="72000" cy="360000"/>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78" name="Google Shape;178;p14"/>
            <p:cNvSpPr/>
            <p:nvPr/>
          </p:nvSpPr>
          <p:spPr>
            <a:xfrm rot="10800000">
              <a:off x="6300200" y="5805303"/>
              <a:ext cx="72000" cy="360000"/>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179" name="Google Shape;179;p14"/>
          <p:cNvSpPr txBox="1">
            <a:spLocks noGrp="1"/>
          </p:cNvSpPr>
          <p:nvPr>
            <p:ph type="body" idx="1"/>
          </p:nvPr>
        </p:nvSpPr>
        <p:spPr>
          <a:xfrm>
            <a:off x="293350" y="1481392"/>
            <a:ext cx="14186975" cy="7704326"/>
          </a:xfrm>
          <a:prstGeom prst="rect">
            <a:avLst/>
          </a:prstGeom>
          <a:noFill/>
          <a:ln>
            <a:noFill/>
          </a:ln>
        </p:spPr>
        <p:txBody>
          <a:bodyPr spcFirstLastPara="1" wrap="square" lIns="145775" tIns="72875" rIns="145775" bIns="72875"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80" name="Google Shape;180;p14"/>
          <p:cNvSpPr txBox="1">
            <a:spLocks noGrp="1"/>
          </p:cNvSpPr>
          <p:nvPr>
            <p:ph type="title"/>
          </p:nvPr>
        </p:nvSpPr>
        <p:spPr>
          <a:xfrm>
            <a:off x="259040" y="524839"/>
            <a:ext cx="14423412" cy="593186"/>
          </a:xfrm>
          <a:prstGeom prst="rect">
            <a:avLst/>
          </a:prstGeom>
          <a:noFill/>
          <a:ln>
            <a:noFill/>
          </a:ln>
        </p:spPr>
        <p:txBody>
          <a:bodyPr spcFirstLastPara="1" wrap="square" lIns="145775" tIns="72875" rIns="145775" bIns="72875" anchor="ctr" anchorCtr="0">
            <a:normAutofit/>
          </a:bodyPr>
          <a:lstStyle>
            <a:lvl1pPr lvl="0" algn="l">
              <a:lnSpc>
                <a:spcPct val="100000"/>
              </a:lnSpc>
              <a:spcBef>
                <a:spcPts val="0"/>
              </a:spcBef>
              <a:spcAft>
                <a:spcPts val="0"/>
              </a:spcAft>
              <a:buSzPts val="1400"/>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1" name="Google Shape;181;p14"/>
          <p:cNvSpPr txBox="1">
            <a:spLocks noGrp="1"/>
          </p:cNvSpPr>
          <p:nvPr>
            <p:ph type="dt" idx="10"/>
          </p:nvPr>
        </p:nvSpPr>
        <p:spPr>
          <a:xfrm>
            <a:off x="257175" y="10328275"/>
            <a:ext cx="7448550" cy="223838"/>
          </a:xfrm>
          <a:prstGeom prst="rect">
            <a:avLst/>
          </a:prstGeom>
          <a:noFill/>
          <a:ln>
            <a:noFill/>
          </a:ln>
        </p:spPr>
        <p:txBody>
          <a:bodyPr spcFirstLastPara="1" wrap="square" lIns="145875" tIns="72925" rIns="145875" bIns="72925"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2" name="Google Shape;182;p14"/>
          <p:cNvSpPr txBox="1">
            <a:spLocks noGrp="1"/>
          </p:cNvSpPr>
          <p:nvPr>
            <p:ph type="sldNum" idx="12"/>
          </p:nvPr>
        </p:nvSpPr>
        <p:spPr>
          <a:xfrm>
            <a:off x="13757275" y="10166350"/>
            <a:ext cx="1133475" cy="363538"/>
          </a:xfrm>
          <a:prstGeom prst="rect">
            <a:avLst/>
          </a:prstGeom>
          <a:noFill/>
          <a:ln>
            <a:noFill/>
          </a:ln>
        </p:spPr>
        <p:txBody>
          <a:bodyPr spcFirstLastPara="1" wrap="square" lIns="129575" tIns="64775" rIns="129575" bIns="64775" anchor="t" anchorCtr="0">
            <a:noAutofit/>
          </a:bodyPr>
          <a:lstStyle>
            <a:lvl1pPr marL="0" marR="0" lvl="0"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スケジュール">
  <p:cSld name="スケジュール">
    <p:spTree>
      <p:nvGrpSpPr>
        <p:cNvPr id="1" name="Shape 183"/>
        <p:cNvGrpSpPr/>
        <p:nvPr/>
      </p:nvGrpSpPr>
      <p:grpSpPr>
        <a:xfrm>
          <a:off x="0" y="0"/>
          <a:ext cx="0" cy="0"/>
          <a:chOff x="0" y="0"/>
          <a:chExt cx="0" cy="0"/>
        </a:xfrm>
      </p:grpSpPr>
      <p:sp>
        <p:nvSpPr>
          <p:cNvPr id="184" name="Google Shape;184;p15"/>
          <p:cNvSpPr/>
          <p:nvPr/>
        </p:nvSpPr>
        <p:spPr>
          <a:xfrm>
            <a:off x="175666" y="626765"/>
            <a:ext cx="7765762" cy="724938"/>
          </a:xfrm>
          <a:prstGeom prst="rect">
            <a:avLst/>
          </a:prstGeom>
          <a:gradFill>
            <a:gsLst>
              <a:gs pos="0">
                <a:srgbClr val="000066"/>
              </a:gs>
              <a:gs pos="51000">
                <a:srgbClr val="000066"/>
              </a:gs>
              <a:gs pos="100000">
                <a:srgbClr val="7B8196">
                  <a:alpha val="0"/>
                </a:srgbClr>
              </a:gs>
            </a:gsLst>
            <a:lin ang="0" scaled="0"/>
          </a:gradFill>
          <a:ln>
            <a:noFill/>
          </a:ln>
        </p:spPr>
        <p:txBody>
          <a:bodyPr spcFirstLastPara="1" wrap="square" lIns="145875" tIns="72925" rIns="145875" bIns="72925" anchor="ctr" anchorCtr="0">
            <a:noAutofit/>
          </a:bodyPr>
          <a:lstStyle/>
          <a:p>
            <a:pPr marL="0" marR="0" lvl="0" indent="0" algn="ctr" rtl="0">
              <a:lnSpc>
                <a:spcPct val="100000"/>
              </a:lnSpc>
              <a:spcBef>
                <a:spcPts val="0"/>
              </a:spcBef>
              <a:spcAft>
                <a:spcPts val="0"/>
              </a:spcAft>
              <a:buClr>
                <a:srgbClr val="000000"/>
              </a:buClr>
              <a:buSzPts val="4500"/>
              <a:buFont typeface="Arial"/>
              <a:buNone/>
            </a:pPr>
            <a:r>
              <a:rPr lang="ja-JP" sz="4500" b="0" i="0" u="none" strike="noStrike" cap="none">
                <a:solidFill>
                  <a:srgbClr val="FFFFFF"/>
                </a:solidFill>
                <a:latin typeface="Arial"/>
                <a:ea typeface="Arial"/>
                <a:cs typeface="Arial"/>
                <a:sym typeface="Arial"/>
              </a:rPr>
              <a:t>プロジェクト進行スケジュール</a:t>
            </a:r>
            <a:endParaRPr sz="1400" b="0" i="0" u="none" strike="noStrike" cap="none">
              <a:solidFill>
                <a:srgbClr val="000000"/>
              </a:solidFill>
              <a:latin typeface="Arial"/>
              <a:ea typeface="Arial"/>
              <a:cs typeface="Arial"/>
              <a:sym typeface="Arial"/>
            </a:endParaRPr>
          </a:p>
        </p:txBody>
      </p:sp>
      <p:graphicFrame>
        <p:nvGraphicFramePr>
          <p:cNvPr id="185" name="Google Shape;185;p15"/>
          <p:cNvGraphicFramePr/>
          <p:nvPr/>
        </p:nvGraphicFramePr>
        <p:xfrm>
          <a:off x="176213" y="1630363"/>
          <a:ext cx="3000000" cy="3000000"/>
        </p:xfrm>
        <a:graphic>
          <a:graphicData uri="http://schemas.openxmlformats.org/drawingml/2006/table">
            <a:tbl>
              <a:tblPr firstRow="1" bandRow="1">
                <a:noFill/>
                <a:tableStyleId>{733D80C3-3274-4D4D-A4CD-117B85FAC94C}</a:tableStyleId>
              </a:tblPr>
              <a:tblGrid>
                <a:gridCol w="1764825">
                  <a:extLst>
                    <a:ext uri="{9D8B030D-6E8A-4147-A177-3AD203B41FA5}">
                      <a16:colId xmlns:a16="http://schemas.microsoft.com/office/drawing/2014/main" val="20000"/>
                    </a:ext>
                  </a:extLst>
                </a:gridCol>
                <a:gridCol w="1068700">
                  <a:extLst>
                    <a:ext uri="{9D8B030D-6E8A-4147-A177-3AD203B41FA5}">
                      <a16:colId xmlns:a16="http://schemas.microsoft.com/office/drawing/2014/main" val="20001"/>
                    </a:ext>
                  </a:extLst>
                </a:gridCol>
                <a:gridCol w="1068700">
                  <a:extLst>
                    <a:ext uri="{9D8B030D-6E8A-4147-A177-3AD203B41FA5}">
                      <a16:colId xmlns:a16="http://schemas.microsoft.com/office/drawing/2014/main" val="20002"/>
                    </a:ext>
                  </a:extLst>
                </a:gridCol>
                <a:gridCol w="1068700">
                  <a:extLst>
                    <a:ext uri="{9D8B030D-6E8A-4147-A177-3AD203B41FA5}">
                      <a16:colId xmlns:a16="http://schemas.microsoft.com/office/drawing/2014/main" val="20003"/>
                    </a:ext>
                  </a:extLst>
                </a:gridCol>
                <a:gridCol w="1068700">
                  <a:extLst>
                    <a:ext uri="{9D8B030D-6E8A-4147-A177-3AD203B41FA5}">
                      <a16:colId xmlns:a16="http://schemas.microsoft.com/office/drawing/2014/main" val="20004"/>
                    </a:ext>
                  </a:extLst>
                </a:gridCol>
                <a:gridCol w="1068700">
                  <a:extLst>
                    <a:ext uri="{9D8B030D-6E8A-4147-A177-3AD203B41FA5}">
                      <a16:colId xmlns:a16="http://schemas.microsoft.com/office/drawing/2014/main" val="20005"/>
                    </a:ext>
                  </a:extLst>
                </a:gridCol>
                <a:gridCol w="1068700">
                  <a:extLst>
                    <a:ext uri="{9D8B030D-6E8A-4147-A177-3AD203B41FA5}">
                      <a16:colId xmlns:a16="http://schemas.microsoft.com/office/drawing/2014/main" val="20006"/>
                    </a:ext>
                  </a:extLst>
                </a:gridCol>
                <a:gridCol w="1068700">
                  <a:extLst>
                    <a:ext uri="{9D8B030D-6E8A-4147-A177-3AD203B41FA5}">
                      <a16:colId xmlns:a16="http://schemas.microsoft.com/office/drawing/2014/main" val="20007"/>
                    </a:ext>
                  </a:extLst>
                </a:gridCol>
                <a:gridCol w="1068700">
                  <a:extLst>
                    <a:ext uri="{9D8B030D-6E8A-4147-A177-3AD203B41FA5}">
                      <a16:colId xmlns:a16="http://schemas.microsoft.com/office/drawing/2014/main" val="20008"/>
                    </a:ext>
                  </a:extLst>
                </a:gridCol>
                <a:gridCol w="1068700">
                  <a:extLst>
                    <a:ext uri="{9D8B030D-6E8A-4147-A177-3AD203B41FA5}">
                      <a16:colId xmlns:a16="http://schemas.microsoft.com/office/drawing/2014/main" val="20009"/>
                    </a:ext>
                  </a:extLst>
                </a:gridCol>
                <a:gridCol w="1068700">
                  <a:extLst>
                    <a:ext uri="{9D8B030D-6E8A-4147-A177-3AD203B41FA5}">
                      <a16:colId xmlns:a16="http://schemas.microsoft.com/office/drawing/2014/main" val="20010"/>
                    </a:ext>
                  </a:extLst>
                </a:gridCol>
                <a:gridCol w="1068700">
                  <a:extLst>
                    <a:ext uri="{9D8B030D-6E8A-4147-A177-3AD203B41FA5}">
                      <a16:colId xmlns:a16="http://schemas.microsoft.com/office/drawing/2014/main" val="20011"/>
                    </a:ext>
                  </a:extLst>
                </a:gridCol>
                <a:gridCol w="1068700">
                  <a:extLst>
                    <a:ext uri="{9D8B030D-6E8A-4147-A177-3AD203B41FA5}">
                      <a16:colId xmlns:a16="http://schemas.microsoft.com/office/drawing/2014/main" val="20012"/>
                    </a:ext>
                  </a:extLst>
                </a:gridCol>
              </a:tblGrid>
              <a:tr h="736550">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2015</a:t>
                      </a:r>
                      <a:endParaRPr sz="1400" u="none" strike="noStrike" cap="none"/>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01/W3</a:t>
                      </a:r>
                      <a:endParaRPr sz="18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W4</a:t>
                      </a:r>
                      <a:endParaRPr sz="1400" u="none" strike="noStrike" cap="none"/>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W3</a:t>
                      </a:r>
                      <a:endParaRPr sz="1400" u="none" strike="noStrike" cap="none"/>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W4</a:t>
                      </a:r>
                      <a:endParaRPr sz="18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W5</a:t>
                      </a:r>
                      <a:endParaRPr sz="18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W6</a:t>
                      </a:r>
                      <a:endParaRPr sz="18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W7</a:t>
                      </a:r>
                      <a:endParaRPr sz="18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W8</a:t>
                      </a:r>
                      <a:endParaRPr sz="18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W9</a:t>
                      </a:r>
                      <a:endParaRPr sz="18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W10</a:t>
                      </a:r>
                      <a:endParaRPr sz="18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W11</a:t>
                      </a:r>
                      <a:endParaRPr sz="18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W12</a:t>
                      </a:r>
                      <a:endParaRPr sz="18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extLst>
                  <a:ext uri="{0D108BD9-81ED-4DB2-BD59-A6C34878D82A}">
                    <a16:rowId xmlns:a16="http://schemas.microsoft.com/office/drawing/2014/main" val="10000"/>
                  </a:ext>
                </a:extLst>
              </a:tr>
              <a:tr h="630000">
                <a:tc>
                  <a:txBody>
                    <a:bodyPr/>
                    <a:lstStyle/>
                    <a:p>
                      <a:pPr marL="0" marR="0" lvl="0" indent="0" algn="l" rtl="0">
                        <a:lnSpc>
                          <a:spcPct val="100000"/>
                        </a:lnSpc>
                        <a:spcBef>
                          <a:spcPts val="0"/>
                        </a:spcBef>
                        <a:spcAft>
                          <a:spcPts val="0"/>
                        </a:spcAft>
                        <a:buClr>
                          <a:srgbClr val="000000"/>
                        </a:buClr>
                        <a:buSzPts val="2100"/>
                        <a:buFont typeface="Arial"/>
                        <a:buNone/>
                      </a:pPr>
                      <a:r>
                        <a:rPr lang="ja-JP" sz="2100" b="0" u="none" strike="noStrike" cap="none">
                          <a:solidFill>
                            <a:schemeClr val="lt1"/>
                          </a:solidFill>
                          <a:latin typeface="Arial"/>
                          <a:ea typeface="Arial"/>
                          <a:cs typeface="Arial"/>
                          <a:sym typeface="Arial"/>
                        </a:rPr>
                        <a:t>Phase1</a:t>
                      </a:r>
                      <a:endParaRPr sz="1400" u="none" strike="noStrike" cap="none"/>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extLst>
                  <a:ext uri="{0D108BD9-81ED-4DB2-BD59-A6C34878D82A}">
                    <a16:rowId xmlns:a16="http://schemas.microsoft.com/office/drawing/2014/main" val="10001"/>
                  </a:ext>
                </a:extLst>
              </a:tr>
              <a:tr h="829200">
                <a:tc>
                  <a:txBody>
                    <a:bodyPr/>
                    <a:lstStyle/>
                    <a:p>
                      <a:pPr marL="0" marR="0" lvl="0" indent="0" algn="l" rtl="0">
                        <a:lnSpc>
                          <a:spcPct val="100000"/>
                        </a:lnSpc>
                        <a:spcBef>
                          <a:spcPts val="0"/>
                        </a:spcBef>
                        <a:spcAft>
                          <a:spcPts val="0"/>
                        </a:spcAft>
                        <a:buClr>
                          <a:schemeClr val="dk1"/>
                        </a:buClr>
                        <a:buSzPts val="2100"/>
                        <a:buFont typeface="Arial"/>
                        <a:buNone/>
                      </a:pPr>
                      <a:r>
                        <a:rPr lang="ja-JP" sz="2100" b="0" u="none" strike="noStrike" cap="none">
                          <a:latin typeface="Arial"/>
                          <a:ea typeface="Arial"/>
                          <a:cs typeface="Arial"/>
                          <a:sym typeface="Arial"/>
                        </a:rPr>
                        <a:t>資料収集</a:t>
                      </a:r>
                      <a:endParaRPr sz="1400" u="none" strike="noStrike" cap="none"/>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extLst>
                  <a:ext uri="{0D108BD9-81ED-4DB2-BD59-A6C34878D82A}">
                    <a16:rowId xmlns:a16="http://schemas.microsoft.com/office/drawing/2014/main" val="10002"/>
                  </a:ext>
                </a:extLst>
              </a:tr>
              <a:tr h="1607975">
                <a:tc>
                  <a:txBody>
                    <a:bodyPr/>
                    <a:lstStyle/>
                    <a:p>
                      <a:pPr marL="0" marR="0" lvl="0" indent="0" algn="l" rtl="0">
                        <a:lnSpc>
                          <a:spcPct val="100000"/>
                        </a:lnSpc>
                        <a:spcBef>
                          <a:spcPts val="0"/>
                        </a:spcBef>
                        <a:spcAft>
                          <a:spcPts val="0"/>
                        </a:spcAft>
                        <a:buClr>
                          <a:srgbClr val="000000"/>
                        </a:buClr>
                        <a:buSzPts val="2100"/>
                        <a:buFont typeface="Arial"/>
                        <a:buNone/>
                      </a:pPr>
                      <a:r>
                        <a:rPr lang="ja-JP" sz="2100" b="0" u="none" strike="noStrike" cap="none">
                          <a:latin typeface="Arial"/>
                          <a:ea typeface="Arial"/>
                          <a:cs typeface="Arial"/>
                          <a:sym typeface="Arial"/>
                        </a:rPr>
                        <a:t>収集資料</a:t>
                      </a:r>
                      <a:endParaRPr sz="21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2100"/>
                        <a:buFont typeface="Arial"/>
                        <a:buNone/>
                      </a:pPr>
                      <a:r>
                        <a:rPr lang="ja-JP" sz="2100" b="0" u="none" strike="noStrike" cap="none">
                          <a:latin typeface="Arial"/>
                          <a:ea typeface="Arial"/>
                          <a:cs typeface="Arial"/>
                          <a:sym typeface="Arial"/>
                        </a:rPr>
                        <a:t>確認</a:t>
                      </a:r>
                      <a:endParaRPr sz="21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2100"/>
                        <a:buFont typeface="Arial"/>
                        <a:buNone/>
                      </a:pPr>
                      <a:r>
                        <a:rPr lang="ja-JP" sz="2100" b="0" u="none" strike="noStrike" cap="none">
                          <a:latin typeface="Arial"/>
                          <a:ea typeface="Arial"/>
                          <a:cs typeface="Arial"/>
                          <a:sym typeface="Arial"/>
                        </a:rPr>
                        <a:t>※外部委託は同時進行</a:t>
                      </a:r>
                      <a:endParaRPr sz="1400" u="none" strike="noStrike" cap="none"/>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r h="630000">
                <a:tc>
                  <a:txBody>
                    <a:bodyPr/>
                    <a:lstStyle/>
                    <a:p>
                      <a:pPr marL="0" marR="0" lvl="0" indent="0" algn="l" rtl="0">
                        <a:lnSpc>
                          <a:spcPct val="100000"/>
                        </a:lnSpc>
                        <a:spcBef>
                          <a:spcPts val="0"/>
                        </a:spcBef>
                        <a:spcAft>
                          <a:spcPts val="0"/>
                        </a:spcAft>
                        <a:buClr>
                          <a:srgbClr val="000000"/>
                        </a:buClr>
                        <a:buSzPts val="2100"/>
                        <a:buFont typeface="Arial"/>
                        <a:buNone/>
                      </a:pPr>
                      <a:r>
                        <a:rPr lang="ja-JP" sz="2100" b="0" u="none" strike="noStrike" cap="none">
                          <a:solidFill>
                            <a:schemeClr val="lt1"/>
                          </a:solidFill>
                          <a:latin typeface="Arial"/>
                          <a:ea typeface="Arial"/>
                          <a:cs typeface="Arial"/>
                          <a:sym typeface="Arial"/>
                        </a:rPr>
                        <a:t>Phase2</a:t>
                      </a:r>
                      <a:endParaRPr sz="1400" u="none" strike="noStrike" cap="none"/>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extLst>
                  <a:ext uri="{0D108BD9-81ED-4DB2-BD59-A6C34878D82A}">
                    <a16:rowId xmlns:a16="http://schemas.microsoft.com/office/drawing/2014/main" val="10004"/>
                  </a:ext>
                </a:extLst>
              </a:tr>
              <a:tr h="1849075">
                <a:tc>
                  <a:txBody>
                    <a:bodyPr/>
                    <a:lstStyle/>
                    <a:p>
                      <a:pPr marL="0" marR="0" lvl="0" indent="0" algn="l" rtl="0">
                        <a:lnSpc>
                          <a:spcPct val="100000"/>
                        </a:lnSpc>
                        <a:spcBef>
                          <a:spcPts val="0"/>
                        </a:spcBef>
                        <a:spcAft>
                          <a:spcPts val="0"/>
                        </a:spcAft>
                        <a:buClr>
                          <a:srgbClr val="000000"/>
                        </a:buClr>
                        <a:buSzPts val="2100"/>
                        <a:buFont typeface="Arial"/>
                        <a:buNone/>
                      </a:pPr>
                      <a:r>
                        <a:rPr lang="ja-JP" sz="2100" b="0" u="none" strike="noStrike" cap="none">
                          <a:latin typeface="Arial"/>
                          <a:ea typeface="Arial"/>
                          <a:cs typeface="Arial"/>
                          <a:sym typeface="Arial"/>
                        </a:rPr>
                        <a:t>方向性確認</a:t>
                      </a:r>
                      <a:endParaRPr sz="21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2100"/>
                        <a:buFont typeface="Arial"/>
                        <a:buNone/>
                      </a:pPr>
                      <a:r>
                        <a:rPr lang="ja-JP" sz="2100" b="0" u="none" strike="noStrike" cap="none">
                          <a:latin typeface="Arial"/>
                          <a:ea typeface="Arial"/>
                          <a:cs typeface="Arial"/>
                          <a:sym typeface="Arial"/>
                        </a:rPr>
                        <a:t>取得データ</a:t>
                      </a:r>
                      <a:endParaRPr sz="21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2100"/>
                        <a:buFont typeface="Arial"/>
                        <a:buNone/>
                      </a:pPr>
                      <a:r>
                        <a:rPr lang="ja-JP" sz="2100" b="0" u="none" strike="noStrike" cap="none">
                          <a:latin typeface="Arial"/>
                          <a:ea typeface="Arial"/>
                          <a:cs typeface="Arial"/>
                          <a:sym typeface="Arial"/>
                        </a:rPr>
                        <a:t>過不足確認</a:t>
                      </a: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extLst>
                  <a:ext uri="{0D108BD9-81ED-4DB2-BD59-A6C34878D82A}">
                    <a16:rowId xmlns:a16="http://schemas.microsoft.com/office/drawing/2014/main" val="10005"/>
                  </a:ext>
                </a:extLst>
              </a:tr>
              <a:tr h="630000">
                <a:tc>
                  <a:txBody>
                    <a:bodyPr/>
                    <a:lstStyle/>
                    <a:p>
                      <a:pPr marL="0" marR="0" lvl="0" indent="0" algn="l" rtl="0">
                        <a:lnSpc>
                          <a:spcPct val="100000"/>
                        </a:lnSpc>
                        <a:spcBef>
                          <a:spcPts val="0"/>
                        </a:spcBef>
                        <a:spcAft>
                          <a:spcPts val="0"/>
                        </a:spcAft>
                        <a:buClr>
                          <a:srgbClr val="000000"/>
                        </a:buClr>
                        <a:buSzPts val="2100"/>
                        <a:buFont typeface="Arial"/>
                        <a:buNone/>
                      </a:pPr>
                      <a:r>
                        <a:rPr lang="ja-JP" sz="2100" b="0" u="none" strike="noStrike" cap="none">
                          <a:solidFill>
                            <a:schemeClr val="lt1"/>
                          </a:solidFill>
                          <a:latin typeface="Arial"/>
                          <a:ea typeface="Arial"/>
                          <a:cs typeface="Arial"/>
                          <a:sym typeface="Arial"/>
                        </a:rPr>
                        <a:t>Phase3</a:t>
                      </a:r>
                      <a:endParaRPr sz="2100" b="0" u="none" strike="noStrike" cap="none">
                        <a:solidFill>
                          <a:schemeClr val="lt1"/>
                        </a:solidFill>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solidFill>
                          <a:schemeClr val="lt1"/>
                        </a:solidFill>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solidFill>
                          <a:schemeClr val="lt1"/>
                        </a:solidFill>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solidFill>
                          <a:schemeClr val="lt1"/>
                        </a:solidFill>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solidFill>
                          <a:schemeClr val="lt1"/>
                        </a:solidFill>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solidFill>
                          <a:schemeClr val="lt1"/>
                        </a:solidFill>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solidFill>
                          <a:schemeClr val="lt1"/>
                        </a:solidFill>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solidFill>
                          <a:schemeClr val="lt1"/>
                        </a:solidFill>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solidFill>
                          <a:schemeClr val="lt1"/>
                        </a:solidFill>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solidFill>
                          <a:schemeClr val="lt1"/>
                        </a:solidFill>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solidFill>
                          <a:schemeClr val="lt1"/>
                        </a:solidFill>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solidFill>
                          <a:schemeClr val="lt1"/>
                        </a:solidFill>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solidFill>
                          <a:schemeClr val="lt1"/>
                        </a:solidFill>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solidFill>
                      <a:srgbClr val="000099"/>
                    </a:solidFill>
                  </a:tcPr>
                </a:tc>
                <a:extLst>
                  <a:ext uri="{0D108BD9-81ED-4DB2-BD59-A6C34878D82A}">
                    <a16:rowId xmlns:a16="http://schemas.microsoft.com/office/drawing/2014/main" val="10006"/>
                  </a:ext>
                </a:extLst>
              </a:tr>
              <a:tr h="1451750">
                <a:tc>
                  <a:txBody>
                    <a:bodyPr/>
                    <a:lstStyle/>
                    <a:p>
                      <a:pPr marL="0" marR="0" lvl="0" indent="0" algn="l" rtl="0">
                        <a:lnSpc>
                          <a:spcPct val="100000"/>
                        </a:lnSpc>
                        <a:spcBef>
                          <a:spcPts val="0"/>
                        </a:spcBef>
                        <a:spcAft>
                          <a:spcPts val="0"/>
                        </a:spcAft>
                        <a:buClr>
                          <a:srgbClr val="000000"/>
                        </a:buClr>
                        <a:buSzPts val="2100"/>
                        <a:buFont typeface="Arial"/>
                        <a:buNone/>
                      </a:pPr>
                      <a:r>
                        <a:rPr lang="ja-JP" sz="2100" b="0" u="none" strike="noStrike" cap="none">
                          <a:latin typeface="Arial"/>
                          <a:ea typeface="Arial"/>
                          <a:cs typeface="Arial"/>
                          <a:sym typeface="Arial"/>
                        </a:rPr>
                        <a:t>アウトプット</a:t>
                      </a:r>
                      <a:endParaRPr sz="21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2100"/>
                        <a:buFont typeface="Arial"/>
                        <a:buNone/>
                      </a:pPr>
                      <a:r>
                        <a:rPr lang="ja-JP" sz="2100" b="0" u="none" strike="noStrike" cap="none">
                          <a:latin typeface="Arial"/>
                          <a:ea typeface="Arial"/>
                          <a:cs typeface="Arial"/>
                          <a:sym typeface="Arial"/>
                        </a:rPr>
                        <a:t>イメージ</a:t>
                      </a:r>
                      <a:endParaRPr sz="21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2100"/>
                        <a:buFont typeface="Arial"/>
                        <a:buNone/>
                      </a:pPr>
                      <a:r>
                        <a:rPr lang="ja-JP" sz="2100" b="0" u="none" strike="noStrike" cap="none">
                          <a:latin typeface="Arial"/>
                          <a:ea typeface="Arial"/>
                          <a:cs typeface="Arial"/>
                          <a:sym typeface="Arial"/>
                        </a:rPr>
                        <a:t>仕上げ</a:t>
                      </a:r>
                      <a:endParaRPr sz="1400" u="none" strike="noStrike" cap="none"/>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B w="12700" cap="flat" cmpd="sng">
                      <a:solidFill>
                        <a:srgbClr val="7F7F7F"/>
                      </a:solidFill>
                      <a:prstDash val="solid"/>
                      <a:round/>
                      <a:headEnd type="none" w="sm" len="sm"/>
                      <a:tailEnd type="none" w="sm" len="sm"/>
                    </a:lnB>
                    <a:solidFill>
                      <a:srgbClr val="F2F2F2"/>
                    </a:solidFill>
                  </a:tcPr>
                </a:tc>
                <a:extLst>
                  <a:ext uri="{0D108BD9-81ED-4DB2-BD59-A6C34878D82A}">
                    <a16:rowId xmlns:a16="http://schemas.microsoft.com/office/drawing/2014/main" val="10007"/>
                  </a:ext>
                </a:extLst>
              </a:tr>
            </a:tbl>
          </a:graphicData>
        </a:graphic>
      </p:graphicFrame>
      <p:sp>
        <p:nvSpPr>
          <p:cNvPr id="186" name="Google Shape;186;p15"/>
          <p:cNvSpPr/>
          <p:nvPr/>
        </p:nvSpPr>
        <p:spPr>
          <a:xfrm>
            <a:off x="1901496" y="3076804"/>
            <a:ext cx="10746456" cy="338184"/>
          </a:xfrm>
          <a:prstGeom prst="homePlate">
            <a:avLst>
              <a:gd name="adj" fmla="val 50000"/>
            </a:avLst>
          </a:prstGeom>
          <a:gradFill>
            <a:gsLst>
              <a:gs pos="0">
                <a:srgbClr val="000066"/>
              </a:gs>
              <a:gs pos="62000">
                <a:srgbClr val="000066"/>
              </a:gs>
              <a:gs pos="100000">
                <a:srgbClr val="7B8196">
                  <a:alpha val="0"/>
                </a:srgbClr>
              </a:gs>
            </a:gsLst>
            <a:lin ang="0" scaled="0"/>
          </a:gradFill>
          <a:ln w="9525" cap="flat" cmpd="sng">
            <a:solidFill>
              <a:srgbClr val="000066"/>
            </a:solidFill>
            <a:prstDash val="solid"/>
            <a:round/>
            <a:headEnd type="none" w="sm" len="sm"/>
            <a:tailEnd type="none" w="sm" len="sm"/>
          </a:ln>
        </p:spPr>
        <p:txBody>
          <a:bodyPr spcFirstLastPara="1" wrap="square" lIns="145875" tIns="72925" rIns="145875" bIns="72925" anchor="ctr" anchorCtr="0">
            <a:noAutofit/>
          </a:bodyPr>
          <a:lstStyle/>
          <a:p>
            <a:pPr marL="0" marR="0" lvl="0" indent="0" algn="ctr" rtl="0">
              <a:lnSpc>
                <a:spcPct val="100000"/>
              </a:lnSpc>
              <a:spcBef>
                <a:spcPts val="0"/>
              </a:spcBef>
              <a:spcAft>
                <a:spcPts val="0"/>
              </a:spcAft>
              <a:buClr>
                <a:srgbClr val="000000"/>
              </a:buClr>
              <a:buSzPts val="2200"/>
              <a:buFont typeface="Arial"/>
              <a:buNone/>
            </a:pPr>
            <a:r>
              <a:rPr lang="ja-JP" sz="2200" b="0" i="0" u="none" strike="noStrike" cap="none">
                <a:solidFill>
                  <a:srgbClr val="FFFFFF"/>
                </a:solidFill>
                <a:latin typeface="Arial"/>
                <a:ea typeface="Arial"/>
                <a:cs typeface="Arial"/>
                <a:sym typeface="Arial"/>
              </a:rPr>
              <a:t>資料・データ確認、収集</a:t>
            </a:r>
            <a:endParaRPr sz="1400" b="0" i="0" u="none" strike="noStrike" cap="none">
              <a:solidFill>
                <a:srgbClr val="000000"/>
              </a:solidFill>
              <a:latin typeface="Arial"/>
              <a:ea typeface="Arial"/>
              <a:cs typeface="Arial"/>
              <a:sym typeface="Arial"/>
            </a:endParaRPr>
          </a:p>
        </p:txBody>
      </p:sp>
      <p:sp>
        <p:nvSpPr>
          <p:cNvPr id="187" name="Google Shape;187;p15"/>
          <p:cNvSpPr/>
          <p:nvPr/>
        </p:nvSpPr>
        <p:spPr>
          <a:xfrm>
            <a:off x="7706102" y="8656854"/>
            <a:ext cx="3647555" cy="669174"/>
          </a:xfrm>
          <a:prstGeom prst="homePlate">
            <a:avLst>
              <a:gd name="adj" fmla="val 50000"/>
            </a:avLst>
          </a:prstGeom>
          <a:gradFill>
            <a:gsLst>
              <a:gs pos="0">
                <a:srgbClr val="000066"/>
              </a:gs>
              <a:gs pos="62000">
                <a:srgbClr val="000066"/>
              </a:gs>
              <a:gs pos="100000">
                <a:srgbClr val="7B8196">
                  <a:alpha val="0"/>
                </a:srgbClr>
              </a:gs>
            </a:gsLst>
            <a:lin ang="0" scaled="0"/>
          </a:gradFill>
          <a:ln w="9525" cap="flat" cmpd="sng">
            <a:solidFill>
              <a:srgbClr val="000066"/>
            </a:solidFill>
            <a:prstDash val="solid"/>
            <a:round/>
            <a:headEnd type="none" w="sm" len="sm"/>
            <a:tailEnd type="none" w="sm" len="sm"/>
          </a:ln>
        </p:spPr>
        <p:txBody>
          <a:bodyPr spcFirstLastPara="1" wrap="square" lIns="145875" tIns="72925" rIns="145875" bIns="729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報告書アウトプットイメージ</a:t>
            </a:r>
            <a:endParaRPr sz="19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調査項目と方向性確認・修正</a:t>
            </a:r>
            <a:endParaRPr sz="1400" b="0" i="0" u="none" strike="noStrike" cap="none">
              <a:solidFill>
                <a:srgbClr val="000000"/>
              </a:solidFill>
              <a:latin typeface="Arial"/>
              <a:ea typeface="Arial"/>
              <a:cs typeface="Arial"/>
              <a:sym typeface="Arial"/>
            </a:endParaRPr>
          </a:p>
        </p:txBody>
      </p:sp>
      <p:grpSp>
        <p:nvGrpSpPr>
          <p:cNvPr id="188" name="Google Shape;188;p15"/>
          <p:cNvGrpSpPr/>
          <p:nvPr/>
        </p:nvGrpSpPr>
        <p:grpSpPr>
          <a:xfrm>
            <a:off x="4294188" y="6203950"/>
            <a:ext cx="7059612" cy="1501775"/>
            <a:chOff x="2627784" y="4069521"/>
            <a:chExt cx="4320480" cy="970359"/>
          </a:xfrm>
        </p:grpSpPr>
        <p:sp>
          <p:nvSpPr>
            <p:cNvPr id="189" name="Google Shape;189;p15"/>
            <p:cNvSpPr/>
            <p:nvPr/>
          </p:nvSpPr>
          <p:spPr>
            <a:xfrm>
              <a:off x="2627784" y="4221088"/>
              <a:ext cx="2088232" cy="432048"/>
            </a:xfrm>
            <a:prstGeom prst="homePlate">
              <a:avLst>
                <a:gd name="adj" fmla="val 50000"/>
              </a:avLst>
            </a:prstGeom>
            <a:gradFill>
              <a:gsLst>
                <a:gs pos="0">
                  <a:srgbClr val="000066"/>
                </a:gs>
                <a:gs pos="62000">
                  <a:srgbClr val="000066"/>
                </a:gs>
                <a:gs pos="100000">
                  <a:srgbClr val="7B8196">
                    <a:alpha val="0"/>
                  </a:srgbClr>
                </a:gs>
              </a:gsLst>
              <a:lin ang="0" scaled="0"/>
            </a:gradFill>
            <a:ln w="9525" cap="flat" cmpd="sng">
              <a:solidFill>
                <a:srgbClr val="0000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取得データを基にした</a:t>
              </a:r>
              <a:endParaRPr sz="19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まとめ・分析作業開始</a:t>
              </a:r>
              <a:endParaRPr sz="1400" b="0" i="0" u="none" strike="noStrike" cap="none">
                <a:solidFill>
                  <a:srgbClr val="000000"/>
                </a:solidFill>
                <a:latin typeface="Arial"/>
                <a:ea typeface="Arial"/>
                <a:cs typeface="Arial"/>
                <a:sym typeface="Arial"/>
              </a:endParaRPr>
            </a:p>
          </p:txBody>
        </p:sp>
        <p:sp>
          <p:nvSpPr>
            <p:cNvPr id="190" name="Google Shape;190;p15"/>
            <p:cNvSpPr/>
            <p:nvPr/>
          </p:nvSpPr>
          <p:spPr>
            <a:xfrm>
              <a:off x="5004048" y="4199536"/>
              <a:ext cx="1944216" cy="453600"/>
            </a:xfrm>
            <a:prstGeom prst="homePlate">
              <a:avLst>
                <a:gd name="adj" fmla="val 50000"/>
              </a:avLst>
            </a:prstGeom>
            <a:gradFill>
              <a:gsLst>
                <a:gs pos="0">
                  <a:srgbClr val="000066"/>
                </a:gs>
                <a:gs pos="62000">
                  <a:srgbClr val="000066"/>
                </a:gs>
                <a:gs pos="100000">
                  <a:srgbClr val="7B8196">
                    <a:alpha val="0"/>
                  </a:srgbClr>
                </a:gs>
              </a:gsLst>
              <a:lin ang="0" scaled="0"/>
            </a:gradFill>
            <a:ln w="9525" cap="flat" cmpd="sng">
              <a:solidFill>
                <a:srgbClr val="0000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調査項目・取得済もしくは</a:t>
              </a:r>
              <a:endParaRPr sz="19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見込データ再確認</a:t>
              </a:r>
              <a:endParaRPr sz="1900" b="0" i="0" u="none" strike="noStrike" cap="none">
                <a:solidFill>
                  <a:srgbClr val="FFFFFF"/>
                </a:solidFill>
                <a:latin typeface="Arial"/>
                <a:ea typeface="Arial"/>
                <a:cs typeface="Arial"/>
                <a:sym typeface="Arial"/>
              </a:endParaRPr>
            </a:p>
          </p:txBody>
        </p:sp>
        <p:sp>
          <p:nvSpPr>
            <p:cNvPr id="191" name="Google Shape;191;p15"/>
            <p:cNvSpPr txBox="1"/>
            <p:nvPr/>
          </p:nvSpPr>
          <p:spPr>
            <a:xfrm>
              <a:off x="4716016" y="4069521"/>
              <a:ext cx="244310" cy="970359"/>
            </a:xfrm>
            <a:prstGeom prst="rect">
              <a:avLst/>
            </a:prstGeom>
            <a:solidFill>
              <a:schemeClr val="lt1"/>
            </a:solidFill>
            <a:ln w="9525" cap="flat" cmpd="sng">
              <a:solidFill>
                <a:srgbClr val="000099"/>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500"/>
                <a:buFont typeface="Arial"/>
                <a:buNone/>
              </a:pPr>
              <a:r>
                <a:rPr lang="ja-JP" sz="1500" b="0" i="0" u="none" strike="noStrike" cap="none">
                  <a:solidFill>
                    <a:srgbClr val="000000"/>
                  </a:solidFill>
                  <a:latin typeface="Arial"/>
                  <a:ea typeface="Arial"/>
                  <a:cs typeface="Arial"/>
                  <a:sym typeface="Arial"/>
                </a:rPr>
                <a:t>方向性打合せ</a:t>
              </a:r>
              <a:endParaRPr sz="1500" b="0" i="0" u="none" strike="noStrike" cap="none">
                <a:solidFill>
                  <a:srgbClr val="000000"/>
                </a:solidFill>
                <a:latin typeface="Arial"/>
                <a:ea typeface="Arial"/>
                <a:cs typeface="Arial"/>
                <a:sym typeface="Arial"/>
              </a:endParaRPr>
            </a:p>
          </p:txBody>
        </p:sp>
      </p:grpSp>
      <p:grpSp>
        <p:nvGrpSpPr>
          <p:cNvPr id="192" name="Google Shape;192;p15"/>
          <p:cNvGrpSpPr/>
          <p:nvPr/>
        </p:nvGrpSpPr>
        <p:grpSpPr>
          <a:xfrm>
            <a:off x="1822450" y="3749675"/>
            <a:ext cx="7531100" cy="1271588"/>
            <a:chOff x="1979712" y="2492896"/>
            <a:chExt cx="4608512" cy="821063"/>
          </a:xfrm>
        </p:grpSpPr>
        <p:grpSp>
          <p:nvGrpSpPr>
            <p:cNvPr id="193" name="Google Shape;193;p15"/>
            <p:cNvGrpSpPr/>
            <p:nvPr/>
          </p:nvGrpSpPr>
          <p:grpSpPr>
            <a:xfrm>
              <a:off x="1979712" y="2492896"/>
              <a:ext cx="4608512" cy="821063"/>
              <a:chOff x="1979712" y="2780928"/>
              <a:chExt cx="4608512" cy="821063"/>
            </a:xfrm>
          </p:grpSpPr>
          <p:sp>
            <p:nvSpPr>
              <p:cNvPr id="194" name="Google Shape;194;p15"/>
              <p:cNvSpPr/>
              <p:nvPr/>
            </p:nvSpPr>
            <p:spPr>
              <a:xfrm>
                <a:off x="1979712" y="2909110"/>
                <a:ext cx="1205881" cy="447882"/>
              </a:xfrm>
              <a:prstGeom prst="homePlate">
                <a:avLst>
                  <a:gd name="adj" fmla="val 50000"/>
                </a:avLst>
              </a:prstGeom>
              <a:gradFill>
                <a:gsLst>
                  <a:gs pos="0">
                    <a:srgbClr val="000066"/>
                  </a:gs>
                  <a:gs pos="62000">
                    <a:srgbClr val="000066"/>
                  </a:gs>
                  <a:gs pos="100000">
                    <a:srgbClr val="7B8196">
                      <a:alpha val="0"/>
                    </a:srgbClr>
                  </a:gs>
                </a:gsLst>
                <a:lin ang="0" scaled="0"/>
              </a:gradFill>
              <a:ln w="9525" cap="flat" cmpd="sng">
                <a:solidFill>
                  <a:srgbClr val="0000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取得見込</a:t>
                </a:r>
                <a:endParaRPr sz="19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データ整理</a:t>
                </a:r>
                <a:endParaRPr sz="1400" b="0" i="0" u="none" strike="noStrike" cap="none">
                  <a:solidFill>
                    <a:srgbClr val="000000"/>
                  </a:solidFill>
                  <a:latin typeface="Arial"/>
                  <a:ea typeface="Arial"/>
                  <a:cs typeface="Arial"/>
                  <a:sym typeface="Arial"/>
                </a:endParaRPr>
              </a:p>
            </p:txBody>
          </p:sp>
          <p:sp>
            <p:nvSpPr>
              <p:cNvPr id="195" name="Google Shape;195;p15"/>
              <p:cNvSpPr txBox="1"/>
              <p:nvPr/>
            </p:nvSpPr>
            <p:spPr>
              <a:xfrm>
                <a:off x="3203848" y="2783250"/>
                <a:ext cx="244310" cy="818741"/>
              </a:xfrm>
              <a:prstGeom prst="rect">
                <a:avLst/>
              </a:prstGeom>
              <a:solidFill>
                <a:schemeClr val="lt1"/>
              </a:solidFill>
              <a:ln w="9525" cap="flat" cmpd="sng">
                <a:solidFill>
                  <a:srgbClr val="000099"/>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500"/>
                  <a:buFont typeface="Arial"/>
                  <a:buNone/>
                </a:pPr>
                <a:r>
                  <a:rPr lang="ja-JP" sz="1500" b="0" i="0" u="none" strike="noStrike" cap="none">
                    <a:solidFill>
                      <a:srgbClr val="000000"/>
                    </a:solidFill>
                    <a:latin typeface="Arial"/>
                    <a:ea typeface="Arial"/>
                    <a:cs typeface="Arial"/>
                    <a:sym typeface="Arial"/>
                  </a:rPr>
                  <a:t>一次打合せ</a:t>
                </a:r>
                <a:endParaRPr sz="1500" b="0" i="0" u="none" strike="noStrike" cap="none">
                  <a:solidFill>
                    <a:srgbClr val="000000"/>
                  </a:solidFill>
                  <a:latin typeface="Arial"/>
                  <a:ea typeface="Arial"/>
                  <a:cs typeface="Arial"/>
                  <a:sym typeface="Arial"/>
                </a:endParaRPr>
              </a:p>
            </p:txBody>
          </p:sp>
          <p:sp>
            <p:nvSpPr>
              <p:cNvPr id="196" name="Google Shape;196;p15"/>
              <p:cNvSpPr/>
              <p:nvPr/>
            </p:nvSpPr>
            <p:spPr>
              <a:xfrm>
                <a:off x="3491880" y="2909110"/>
                <a:ext cx="1205881" cy="447882"/>
              </a:xfrm>
              <a:prstGeom prst="homePlate">
                <a:avLst>
                  <a:gd name="adj" fmla="val 50000"/>
                </a:avLst>
              </a:prstGeom>
              <a:gradFill>
                <a:gsLst>
                  <a:gs pos="0">
                    <a:srgbClr val="000066"/>
                  </a:gs>
                  <a:gs pos="62000">
                    <a:srgbClr val="000066"/>
                  </a:gs>
                  <a:gs pos="100000">
                    <a:srgbClr val="7B8196">
                      <a:alpha val="0"/>
                    </a:srgbClr>
                  </a:gs>
                </a:gsLst>
                <a:lin ang="0" scaled="0"/>
              </a:gradFill>
              <a:ln w="9525" cap="flat" cmpd="sng">
                <a:solidFill>
                  <a:srgbClr val="0000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外部委託</a:t>
                </a:r>
                <a:endParaRPr sz="19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データ整理</a:t>
                </a:r>
                <a:endParaRPr sz="1400" b="0" i="0" u="none" strike="noStrike" cap="none">
                  <a:solidFill>
                    <a:srgbClr val="000000"/>
                  </a:solidFill>
                  <a:latin typeface="Arial"/>
                  <a:ea typeface="Arial"/>
                  <a:cs typeface="Arial"/>
                  <a:sym typeface="Arial"/>
                </a:endParaRPr>
              </a:p>
            </p:txBody>
          </p:sp>
          <p:sp>
            <p:nvSpPr>
              <p:cNvPr id="197" name="Google Shape;197;p15"/>
              <p:cNvSpPr/>
              <p:nvPr/>
            </p:nvSpPr>
            <p:spPr>
              <a:xfrm>
                <a:off x="5076057" y="2924944"/>
                <a:ext cx="1224135" cy="452812"/>
              </a:xfrm>
              <a:prstGeom prst="homePlate">
                <a:avLst>
                  <a:gd name="adj" fmla="val 50000"/>
                </a:avLst>
              </a:prstGeom>
              <a:gradFill>
                <a:gsLst>
                  <a:gs pos="0">
                    <a:srgbClr val="000066"/>
                  </a:gs>
                  <a:gs pos="62000">
                    <a:srgbClr val="000066"/>
                  </a:gs>
                  <a:gs pos="100000">
                    <a:srgbClr val="7B8196">
                      <a:alpha val="0"/>
                    </a:srgbClr>
                  </a:gs>
                </a:gsLst>
                <a:lin ang="0" scaled="0"/>
              </a:gradFill>
              <a:ln w="9525" cap="flat" cmpd="sng">
                <a:solidFill>
                  <a:srgbClr val="0000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外部委託</a:t>
                </a:r>
                <a:endParaRPr sz="19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データ整理</a:t>
                </a:r>
                <a:endParaRPr sz="1400" b="0" i="0" u="none" strike="noStrike" cap="none">
                  <a:solidFill>
                    <a:srgbClr val="000000"/>
                  </a:solidFill>
                  <a:latin typeface="Arial"/>
                  <a:ea typeface="Arial"/>
                  <a:cs typeface="Arial"/>
                  <a:sym typeface="Arial"/>
                </a:endParaRPr>
              </a:p>
            </p:txBody>
          </p:sp>
          <p:sp>
            <p:nvSpPr>
              <p:cNvPr id="198" name="Google Shape;198;p15"/>
              <p:cNvSpPr txBox="1"/>
              <p:nvPr/>
            </p:nvSpPr>
            <p:spPr>
              <a:xfrm>
                <a:off x="6343914" y="2780928"/>
                <a:ext cx="244310" cy="818741"/>
              </a:xfrm>
              <a:prstGeom prst="rect">
                <a:avLst/>
              </a:prstGeom>
              <a:solidFill>
                <a:schemeClr val="lt1"/>
              </a:solidFill>
              <a:ln w="9525" cap="flat" cmpd="sng">
                <a:solidFill>
                  <a:srgbClr val="000099"/>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500"/>
                  <a:buFont typeface="Arial"/>
                  <a:buNone/>
                </a:pPr>
                <a:r>
                  <a:rPr lang="ja-JP" sz="1500" b="0" i="0" u="none" strike="noStrike" cap="none">
                    <a:solidFill>
                      <a:srgbClr val="000000"/>
                    </a:solidFill>
                    <a:latin typeface="Arial"/>
                    <a:ea typeface="Arial"/>
                    <a:cs typeface="Arial"/>
                    <a:sym typeface="Arial"/>
                  </a:rPr>
                  <a:t>三次</a:t>
                </a:r>
                <a:endParaRPr sz="15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r>
                  <a:rPr lang="ja-JP" sz="1500" b="0" i="0" u="none" strike="noStrike" cap="none">
                    <a:solidFill>
                      <a:srgbClr val="000000"/>
                    </a:solidFill>
                    <a:latin typeface="Arial"/>
                    <a:ea typeface="Arial"/>
                    <a:cs typeface="Arial"/>
                    <a:sym typeface="Arial"/>
                  </a:rPr>
                  <a:t>打合せ</a:t>
                </a:r>
                <a:endParaRPr sz="1500" b="0" i="0" u="none" strike="noStrike" cap="none">
                  <a:solidFill>
                    <a:srgbClr val="000000"/>
                  </a:solidFill>
                  <a:latin typeface="Arial"/>
                  <a:ea typeface="Arial"/>
                  <a:cs typeface="Arial"/>
                  <a:sym typeface="Arial"/>
                </a:endParaRPr>
              </a:p>
            </p:txBody>
          </p:sp>
        </p:grpSp>
        <p:sp>
          <p:nvSpPr>
            <p:cNvPr id="199" name="Google Shape;199;p15"/>
            <p:cNvSpPr txBox="1"/>
            <p:nvPr/>
          </p:nvSpPr>
          <p:spPr>
            <a:xfrm>
              <a:off x="4716016" y="2492896"/>
              <a:ext cx="244310" cy="818741"/>
            </a:xfrm>
            <a:prstGeom prst="rect">
              <a:avLst/>
            </a:prstGeom>
            <a:solidFill>
              <a:schemeClr val="lt1"/>
            </a:solidFill>
            <a:ln w="9525" cap="flat" cmpd="sng">
              <a:solidFill>
                <a:srgbClr val="000099"/>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500"/>
                <a:buFont typeface="Arial"/>
                <a:buNone/>
              </a:pPr>
              <a:r>
                <a:rPr lang="ja-JP" sz="1500" b="0" i="0" u="none" strike="noStrike" cap="none">
                  <a:solidFill>
                    <a:srgbClr val="000000"/>
                  </a:solidFill>
                  <a:latin typeface="Arial"/>
                  <a:ea typeface="Arial"/>
                  <a:cs typeface="Arial"/>
                  <a:sym typeface="Arial"/>
                </a:rPr>
                <a:t>二次打合せ</a:t>
              </a:r>
              <a:endParaRPr sz="1500" b="0" i="0" u="none" strike="noStrike" cap="none">
                <a:solidFill>
                  <a:srgbClr val="000000"/>
                </a:solidFill>
                <a:latin typeface="Arial"/>
                <a:ea typeface="Arial"/>
                <a:cs typeface="Arial"/>
                <a:sym typeface="Arial"/>
              </a:endParaRPr>
            </a:p>
          </p:txBody>
        </p:sp>
      </p:grpSp>
      <p:sp>
        <p:nvSpPr>
          <p:cNvPr id="200" name="Google Shape;200;p15"/>
          <p:cNvSpPr txBox="1"/>
          <p:nvPr/>
        </p:nvSpPr>
        <p:spPr>
          <a:xfrm>
            <a:off x="11353800" y="6203950"/>
            <a:ext cx="398463" cy="3240088"/>
          </a:xfrm>
          <a:prstGeom prst="rect">
            <a:avLst/>
          </a:prstGeom>
          <a:solidFill>
            <a:schemeClr val="lt1"/>
          </a:solidFill>
          <a:ln w="9525" cap="flat" cmpd="sng">
            <a:solidFill>
              <a:srgbClr val="000099"/>
            </a:solidFill>
            <a:prstDash val="solid"/>
            <a:miter lim="800000"/>
            <a:headEnd type="none" w="sm" len="sm"/>
            <a:tailEnd type="none" w="sm" len="sm"/>
          </a:ln>
        </p:spPr>
        <p:txBody>
          <a:bodyPr spcFirstLastPara="1" wrap="square" lIns="145875" tIns="72925" rIns="145875" bIns="72925" anchor="t" anchorCtr="0">
            <a:spAutoFit/>
          </a:bodyPr>
          <a:lstStyle/>
          <a:p>
            <a:pPr marL="0" marR="0" lvl="0" indent="0" algn="ctr" rtl="0">
              <a:lnSpc>
                <a:spcPct val="100000"/>
              </a:lnSpc>
              <a:spcBef>
                <a:spcPts val="0"/>
              </a:spcBef>
              <a:spcAft>
                <a:spcPts val="0"/>
              </a:spcAft>
              <a:buClr>
                <a:srgbClr val="000000"/>
              </a:buClr>
              <a:buSzPts val="1500"/>
              <a:buFont typeface="Arial"/>
              <a:buNone/>
            </a:pPr>
            <a:r>
              <a:rPr lang="ja-JP" sz="1500" b="0" i="0" u="none" strike="noStrike" cap="none">
                <a:solidFill>
                  <a:srgbClr val="000000"/>
                </a:solidFill>
                <a:latin typeface="Arial"/>
                <a:ea typeface="Arial"/>
                <a:cs typeface="Arial"/>
                <a:sym typeface="Arial"/>
              </a:rPr>
              <a:t>方向性打合せ</a:t>
            </a:r>
            <a:endParaRPr sz="15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Quattrocento Sans"/>
              <a:ea typeface="Quattrocento Sans"/>
              <a:cs typeface="Quattrocento Sans"/>
              <a:sym typeface="Quattrocento Sans"/>
            </a:endParaRPr>
          </a:p>
        </p:txBody>
      </p:sp>
      <p:sp>
        <p:nvSpPr>
          <p:cNvPr id="201" name="Google Shape;201;p15"/>
          <p:cNvSpPr txBox="1"/>
          <p:nvPr/>
        </p:nvSpPr>
        <p:spPr>
          <a:xfrm>
            <a:off x="12882563" y="8545513"/>
            <a:ext cx="400050" cy="1096962"/>
          </a:xfrm>
          <a:prstGeom prst="rect">
            <a:avLst/>
          </a:prstGeom>
          <a:solidFill>
            <a:schemeClr val="lt1"/>
          </a:solidFill>
          <a:ln w="9525" cap="flat" cmpd="sng">
            <a:solidFill>
              <a:srgbClr val="000099"/>
            </a:solidFill>
            <a:prstDash val="solid"/>
            <a:miter lim="800000"/>
            <a:headEnd type="none" w="sm" len="sm"/>
            <a:tailEnd type="none" w="sm" len="sm"/>
          </a:ln>
        </p:spPr>
        <p:txBody>
          <a:bodyPr spcFirstLastPara="1" wrap="square" lIns="145875" tIns="72925" rIns="145875" bIns="72925" anchor="t" anchorCtr="0">
            <a:spAutoFit/>
          </a:bodyPr>
          <a:lstStyle/>
          <a:p>
            <a:pPr marL="0" marR="0" lvl="0" indent="0" algn="ctr" rtl="0">
              <a:lnSpc>
                <a:spcPct val="100000"/>
              </a:lnSpc>
              <a:spcBef>
                <a:spcPts val="0"/>
              </a:spcBef>
              <a:spcAft>
                <a:spcPts val="0"/>
              </a:spcAft>
              <a:buClr>
                <a:srgbClr val="000000"/>
              </a:buClr>
              <a:buSzPts val="1500"/>
              <a:buFont typeface="Arial"/>
              <a:buNone/>
            </a:pPr>
            <a:r>
              <a:rPr lang="ja-JP" sz="1500" b="0" i="0" u="none" strike="noStrike" cap="none">
                <a:solidFill>
                  <a:srgbClr val="000000"/>
                </a:solidFill>
                <a:latin typeface="Arial"/>
                <a:ea typeface="Arial"/>
                <a:cs typeface="Arial"/>
                <a:sym typeface="Arial"/>
              </a:rPr>
              <a:t>プレ納品</a:t>
            </a:r>
            <a:endParaRPr sz="1500" b="0" i="0" u="none" strike="noStrike" cap="none">
              <a:solidFill>
                <a:srgbClr val="000000"/>
              </a:solidFill>
              <a:latin typeface="Arial"/>
              <a:ea typeface="Arial"/>
              <a:cs typeface="Arial"/>
              <a:sym typeface="Arial"/>
            </a:endParaRPr>
          </a:p>
        </p:txBody>
      </p:sp>
      <p:sp>
        <p:nvSpPr>
          <p:cNvPr id="202" name="Google Shape;202;p15"/>
          <p:cNvSpPr txBox="1"/>
          <p:nvPr/>
        </p:nvSpPr>
        <p:spPr>
          <a:xfrm>
            <a:off x="14249400" y="8564563"/>
            <a:ext cx="398463" cy="1095375"/>
          </a:xfrm>
          <a:prstGeom prst="rect">
            <a:avLst/>
          </a:prstGeom>
          <a:solidFill>
            <a:schemeClr val="lt1"/>
          </a:solidFill>
          <a:ln w="9525" cap="flat" cmpd="sng">
            <a:solidFill>
              <a:srgbClr val="000099"/>
            </a:solidFill>
            <a:prstDash val="solid"/>
            <a:miter lim="800000"/>
            <a:headEnd type="none" w="sm" len="sm"/>
            <a:tailEnd type="none" w="sm" len="sm"/>
          </a:ln>
        </p:spPr>
        <p:txBody>
          <a:bodyPr spcFirstLastPara="1" wrap="square" lIns="145875" tIns="72925" rIns="145875" bIns="72925" anchor="t" anchorCtr="0">
            <a:spAutoFit/>
          </a:bodyPr>
          <a:lstStyle/>
          <a:p>
            <a:pPr marL="0" marR="0" lvl="0" indent="0" algn="ctr" rtl="0">
              <a:lnSpc>
                <a:spcPct val="100000"/>
              </a:lnSpc>
              <a:spcBef>
                <a:spcPts val="0"/>
              </a:spcBef>
              <a:spcAft>
                <a:spcPts val="0"/>
              </a:spcAft>
              <a:buClr>
                <a:srgbClr val="000000"/>
              </a:buClr>
              <a:buSzPts val="1500"/>
              <a:buFont typeface="Arial"/>
              <a:buNone/>
            </a:pPr>
            <a:r>
              <a:rPr lang="ja-JP" sz="1500" b="0" i="0" u="none" strike="noStrike" cap="none">
                <a:solidFill>
                  <a:srgbClr val="000000"/>
                </a:solidFill>
                <a:latin typeface="Arial"/>
                <a:ea typeface="Arial"/>
                <a:cs typeface="Arial"/>
                <a:sym typeface="Arial"/>
              </a:rPr>
              <a:t>最終納品</a:t>
            </a:r>
            <a:endParaRPr sz="1500" b="0" i="0" u="none" strike="noStrike" cap="none">
              <a:solidFill>
                <a:srgbClr val="000000"/>
              </a:solidFill>
              <a:latin typeface="Arial"/>
              <a:ea typeface="Arial"/>
              <a:cs typeface="Arial"/>
              <a:sym typeface="Arial"/>
            </a:endParaRPr>
          </a:p>
        </p:txBody>
      </p:sp>
      <p:sp>
        <p:nvSpPr>
          <p:cNvPr id="203" name="Google Shape;203;p15"/>
          <p:cNvSpPr/>
          <p:nvPr/>
        </p:nvSpPr>
        <p:spPr>
          <a:xfrm>
            <a:off x="12059636" y="8545324"/>
            <a:ext cx="635591" cy="892232"/>
          </a:xfrm>
          <a:prstGeom prst="homePlate">
            <a:avLst>
              <a:gd name="adj" fmla="val 50000"/>
            </a:avLst>
          </a:prstGeom>
          <a:gradFill>
            <a:gsLst>
              <a:gs pos="0">
                <a:srgbClr val="000066"/>
              </a:gs>
              <a:gs pos="62000">
                <a:srgbClr val="000066"/>
              </a:gs>
              <a:gs pos="100000">
                <a:srgbClr val="7B8196">
                  <a:alpha val="0"/>
                </a:srgbClr>
              </a:gs>
            </a:gsLst>
            <a:lin ang="0" scaled="0"/>
          </a:gradFill>
          <a:ln w="9525" cap="flat" cmpd="sng">
            <a:solidFill>
              <a:srgbClr val="000066"/>
            </a:solidFill>
            <a:prstDash val="solid"/>
            <a:round/>
            <a:headEnd type="none" w="sm" len="sm"/>
            <a:tailEnd type="none" w="sm" len="sm"/>
          </a:ln>
        </p:spPr>
        <p:txBody>
          <a:bodyPr spcFirstLastPara="1" wrap="square" lIns="145875" tIns="72925" rIns="145875" bIns="729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仕上げ</a:t>
            </a:r>
            <a:endParaRPr sz="1400" b="0" i="0" u="none" strike="noStrike" cap="none">
              <a:solidFill>
                <a:srgbClr val="000000"/>
              </a:solidFill>
              <a:latin typeface="Arial"/>
              <a:ea typeface="Arial"/>
              <a:cs typeface="Arial"/>
              <a:sym typeface="Arial"/>
            </a:endParaRPr>
          </a:p>
        </p:txBody>
      </p:sp>
      <p:sp>
        <p:nvSpPr>
          <p:cNvPr id="204" name="Google Shape;204;p15"/>
          <p:cNvSpPr/>
          <p:nvPr/>
        </p:nvSpPr>
        <p:spPr>
          <a:xfrm>
            <a:off x="13494705" y="8545325"/>
            <a:ext cx="754310" cy="1115291"/>
          </a:xfrm>
          <a:prstGeom prst="homePlate">
            <a:avLst>
              <a:gd name="adj" fmla="val 50000"/>
            </a:avLst>
          </a:prstGeom>
          <a:gradFill>
            <a:gsLst>
              <a:gs pos="0">
                <a:srgbClr val="000066"/>
              </a:gs>
              <a:gs pos="62000">
                <a:srgbClr val="000066"/>
              </a:gs>
              <a:gs pos="100000">
                <a:srgbClr val="7B8196">
                  <a:alpha val="0"/>
                </a:srgbClr>
              </a:gs>
            </a:gsLst>
            <a:lin ang="0" scaled="0"/>
          </a:gradFill>
          <a:ln w="9525" cap="flat" cmpd="sng">
            <a:solidFill>
              <a:srgbClr val="000066"/>
            </a:solidFill>
            <a:prstDash val="solid"/>
            <a:round/>
            <a:headEnd type="none" w="sm" len="sm"/>
            <a:tailEnd type="none" w="sm" len="sm"/>
          </a:ln>
        </p:spPr>
        <p:txBody>
          <a:bodyPr spcFirstLastPara="1" wrap="square" lIns="145875" tIns="72925" rIns="145875" bIns="729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最終</a:t>
            </a:r>
            <a:endParaRPr sz="19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調整</a:t>
            </a:r>
            <a:endParaRPr sz="1400" b="0" i="0" u="none" strike="noStrike" cap="none">
              <a:solidFill>
                <a:srgbClr val="000000"/>
              </a:solidFill>
              <a:latin typeface="Arial"/>
              <a:ea typeface="Arial"/>
              <a:cs typeface="Arial"/>
              <a:sym typeface="Arial"/>
            </a:endParaRPr>
          </a:p>
        </p:txBody>
      </p:sp>
      <p:sp>
        <p:nvSpPr>
          <p:cNvPr id="205" name="Google Shape;205;p15"/>
          <p:cNvSpPr txBox="1">
            <a:spLocks noGrp="1"/>
          </p:cNvSpPr>
          <p:nvPr>
            <p:ph type="dt" idx="10"/>
          </p:nvPr>
        </p:nvSpPr>
        <p:spPr>
          <a:xfrm>
            <a:off x="257175" y="10328275"/>
            <a:ext cx="7448550" cy="223838"/>
          </a:xfrm>
          <a:prstGeom prst="rect">
            <a:avLst/>
          </a:prstGeom>
          <a:noFill/>
          <a:ln>
            <a:noFill/>
          </a:ln>
        </p:spPr>
        <p:txBody>
          <a:bodyPr spcFirstLastPara="1" wrap="square" lIns="145875" tIns="72925" rIns="145875" bIns="72925"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6" name="Google Shape;206;p15"/>
          <p:cNvSpPr txBox="1">
            <a:spLocks noGrp="1"/>
          </p:cNvSpPr>
          <p:nvPr>
            <p:ph type="sldNum" idx="12"/>
          </p:nvPr>
        </p:nvSpPr>
        <p:spPr>
          <a:xfrm>
            <a:off x="13757275" y="10166350"/>
            <a:ext cx="1133475" cy="363538"/>
          </a:xfrm>
          <a:prstGeom prst="rect">
            <a:avLst/>
          </a:prstGeom>
          <a:noFill/>
          <a:ln>
            <a:noFill/>
          </a:ln>
        </p:spPr>
        <p:txBody>
          <a:bodyPr spcFirstLastPara="1" wrap="square" lIns="129575" tIns="64775" rIns="129575" bIns="64775" anchor="t" anchorCtr="0">
            <a:noAutofit/>
          </a:bodyPr>
          <a:lstStyle>
            <a:lvl1pPr marL="0" marR="0" lvl="0"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中扉">
  <p:cSld name="中扉">
    <p:spTree>
      <p:nvGrpSpPr>
        <p:cNvPr id="1" name="Shape 207"/>
        <p:cNvGrpSpPr/>
        <p:nvPr/>
      </p:nvGrpSpPr>
      <p:grpSpPr>
        <a:xfrm>
          <a:off x="0" y="0"/>
          <a:ext cx="0" cy="0"/>
          <a:chOff x="0" y="0"/>
          <a:chExt cx="0" cy="0"/>
        </a:xfrm>
      </p:grpSpPr>
      <p:grpSp>
        <p:nvGrpSpPr>
          <p:cNvPr id="208" name="Google Shape;208;p16"/>
          <p:cNvGrpSpPr/>
          <p:nvPr/>
        </p:nvGrpSpPr>
        <p:grpSpPr>
          <a:xfrm>
            <a:off x="58740" y="1184275"/>
            <a:ext cx="13295312" cy="139700"/>
            <a:chOff x="1258233" y="350671"/>
            <a:chExt cx="8136903" cy="90009"/>
          </a:xfrm>
        </p:grpSpPr>
        <p:sp>
          <p:nvSpPr>
            <p:cNvPr id="209" name="Google Shape;209;p16"/>
            <p:cNvSpPr/>
            <p:nvPr/>
          </p:nvSpPr>
          <p:spPr>
            <a:xfrm rot="-5400000">
              <a:off x="5345136" y="-3609320"/>
              <a:ext cx="72000" cy="8028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10" name="Google Shape;210;p16"/>
            <p:cNvSpPr/>
            <p:nvPr/>
          </p:nvSpPr>
          <p:spPr>
            <a:xfrm flipH="1">
              <a:off x="1258233" y="350671"/>
              <a:ext cx="7884295" cy="18411"/>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211" name="Google Shape;211;p16"/>
          <p:cNvGrpSpPr/>
          <p:nvPr/>
        </p:nvGrpSpPr>
        <p:grpSpPr>
          <a:xfrm rot="10800000">
            <a:off x="1470025" y="8851900"/>
            <a:ext cx="13293725" cy="139700"/>
            <a:chOff x="1259205" y="350671"/>
            <a:chExt cx="8135931" cy="90009"/>
          </a:xfrm>
        </p:grpSpPr>
        <p:sp>
          <p:nvSpPr>
            <p:cNvPr id="212" name="Google Shape;212;p16"/>
            <p:cNvSpPr/>
            <p:nvPr/>
          </p:nvSpPr>
          <p:spPr>
            <a:xfrm rot="-5400000">
              <a:off x="5345136" y="-3609320"/>
              <a:ext cx="72000" cy="8028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13" name="Google Shape;213;p16"/>
            <p:cNvSpPr/>
            <p:nvPr/>
          </p:nvSpPr>
          <p:spPr>
            <a:xfrm flipH="1">
              <a:off x="1259205" y="350671"/>
              <a:ext cx="7884294" cy="18411"/>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214" name="Google Shape;214;p16"/>
          <p:cNvSpPr/>
          <p:nvPr/>
        </p:nvSpPr>
        <p:spPr>
          <a:xfrm rot="-5400000" flipH="1">
            <a:off x="-4031456" y="5163344"/>
            <a:ext cx="10315575" cy="17463"/>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129650" tIns="64825" rIns="129650" bIns="648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nvGrpSpPr>
          <p:cNvPr id="215" name="Google Shape;215;p16"/>
          <p:cNvGrpSpPr/>
          <p:nvPr/>
        </p:nvGrpSpPr>
        <p:grpSpPr>
          <a:xfrm>
            <a:off x="13385800" y="69850"/>
            <a:ext cx="1446214" cy="388938"/>
            <a:chOff x="8191670" y="44624"/>
            <a:chExt cx="884897" cy="252000"/>
          </a:xfrm>
        </p:grpSpPr>
        <p:grpSp>
          <p:nvGrpSpPr>
            <p:cNvPr id="216" name="Google Shape;216;p16"/>
            <p:cNvGrpSpPr/>
            <p:nvPr/>
          </p:nvGrpSpPr>
          <p:grpSpPr>
            <a:xfrm>
              <a:off x="8191670" y="287367"/>
              <a:ext cx="884897" cy="9257"/>
              <a:chOff x="7380312" y="97802"/>
              <a:chExt cx="1808385" cy="18830"/>
            </a:xfrm>
          </p:grpSpPr>
          <p:sp>
            <p:nvSpPr>
              <p:cNvPr id="217" name="Google Shape;217;p16"/>
              <p:cNvSpPr/>
              <p:nvPr/>
            </p:nvSpPr>
            <p:spPr>
              <a:xfrm rot="10800000" flipH="1">
                <a:off x="7388252" y="97802"/>
                <a:ext cx="1800444" cy="18830"/>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18" name="Google Shape;218;p16"/>
              <p:cNvSpPr/>
              <p:nvPr/>
            </p:nvSpPr>
            <p:spPr>
              <a:xfrm rot="10800000" flipH="1">
                <a:off x="7380312" y="97802"/>
                <a:ext cx="1439164" cy="18830"/>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219" name="Google Shape;219;p16" descr="TYPE_3.gif"/>
            <p:cNvPicPr preferRelativeResize="0"/>
            <p:nvPr/>
          </p:nvPicPr>
          <p:blipFill rotWithShape="1">
            <a:blip r:embed="rId2">
              <a:alphaModFix/>
            </a:blip>
            <a:srcRect/>
            <a:stretch/>
          </p:blipFill>
          <p:spPr>
            <a:xfrm>
              <a:off x="8240476" y="44624"/>
              <a:ext cx="760718" cy="216600"/>
            </a:xfrm>
            <a:prstGeom prst="rect">
              <a:avLst/>
            </a:prstGeom>
            <a:noFill/>
            <a:ln>
              <a:noFill/>
            </a:ln>
          </p:spPr>
        </p:pic>
      </p:grpSp>
      <p:sp>
        <p:nvSpPr>
          <p:cNvPr id="220" name="Google Shape;220;p16"/>
          <p:cNvSpPr txBox="1">
            <a:spLocks noGrp="1"/>
          </p:cNvSpPr>
          <p:nvPr>
            <p:ph type="subTitle" idx="1"/>
          </p:nvPr>
        </p:nvSpPr>
        <p:spPr>
          <a:xfrm>
            <a:off x="1134622" y="3556291"/>
            <a:ext cx="13453315" cy="3873742"/>
          </a:xfrm>
          <a:prstGeom prst="rect">
            <a:avLst/>
          </a:prstGeom>
          <a:noFill/>
          <a:ln>
            <a:noFill/>
          </a:ln>
        </p:spPr>
        <p:txBody>
          <a:bodyPr spcFirstLastPara="1" wrap="square" lIns="145775" tIns="72875" rIns="145775" bIns="72875" anchor="t" anchorCtr="0">
            <a:normAutofit/>
          </a:bodyPr>
          <a:lstStyle>
            <a:lvl1pPr lvl="0" algn="r">
              <a:lnSpc>
                <a:spcPct val="140000"/>
              </a:lnSpc>
              <a:spcBef>
                <a:spcPts val="0"/>
              </a:spcBef>
              <a:spcAft>
                <a:spcPts val="0"/>
              </a:spcAft>
              <a:buClr>
                <a:schemeClr val="dk1"/>
              </a:buClr>
              <a:buSzPts val="4500"/>
              <a:buFont typeface="Noto Sans Symbols"/>
              <a:buNone/>
              <a:defRPr sz="4500">
                <a:latin typeface="Arial"/>
                <a:ea typeface="Arial"/>
                <a:cs typeface="Arial"/>
                <a:sym typeface="Arial"/>
              </a:defRPr>
            </a:lvl1pPr>
            <a:lvl2pPr lvl="1" algn="l">
              <a:lnSpc>
                <a:spcPct val="100000"/>
              </a:lnSpc>
              <a:spcBef>
                <a:spcPts val="360"/>
              </a:spcBef>
              <a:spcAft>
                <a:spcPts val="0"/>
              </a:spcAft>
              <a:buClr>
                <a:schemeClr val="dk1"/>
              </a:buClr>
              <a:buSzPts val="1800"/>
              <a:buChar char="–"/>
              <a:defRPr/>
            </a:lvl2pPr>
            <a:lvl3pPr lvl="2" algn="l">
              <a:lnSpc>
                <a:spcPct val="100000"/>
              </a:lnSpc>
              <a:spcBef>
                <a:spcPts val="360"/>
              </a:spcBef>
              <a:spcAft>
                <a:spcPts val="0"/>
              </a:spcAft>
              <a:buClr>
                <a:schemeClr val="dk1"/>
              </a:buClr>
              <a:buSzPts val="1800"/>
              <a:buChar char="?"/>
              <a:defRPr/>
            </a:lvl3pPr>
            <a:lvl4pPr lvl="3" algn="l">
              <a:lnSpc>
                <a:spcPct val="100000"/>
              </a:lnSpc>
              <a:spcBef>
                <a:spcPts val="360"/>
              </a:spcBef>
              <a:spcAft>
                <a:spcPts val="0"/>
              </a:spcAft>
              <a:buClr>
                <a:schemeClr val="dk1"/>
              </a:buClr>
              <a:buSzPts val="1800"/>
              <a:buChar char="–"/>
              <a:defRPr/>
            </a:lvl4pPr>
            <a:lvl5pPr lvl="4" algn="l">
              <a:lnSpc>
                <a:spcPct val="100000"/>
              </a:lnSpc>
              <a:spcBef>
                <a:spcPts val="360"/>
              </a:spcBef>
              <a:spcAft>
                <a:spcPts val="0"/>
              </a:spcAft>
              <a:buClr>
                <a:schemeClr val="dk1"/>
              </a:buClr>
              <a:buSzPts val="1800"/>
              <a:buChar char="»"/>
              <a:defRPr/>
            </a:lvl5pPr>
            <a:lvl6pPr lvl="5" algn="l">
              <a:lnSpc>
                <a:spcPct val="100000"/>
              </a:lnSpc>
              <a:spcBef>
                <a:spcPts val="360"/>
              </a:spcBef>
              <a:spcAft>
                <a:spcPts val="0"/>
              </a:spcAft>
              <a:buClr>
                <a:schemeClr val="dk1"/>
              </a:buClr>
              <a:buSzPts val="1800"/>
              <a:buChar char="•"/>
              <a:defRPr/>
            </a:lvl6pPr>
            <a:lvl7pPr lvl="6" algn="l">
              <a:lnSpc>
                <a:spcPct val="100000"/>
              </a:lnSpc>
              <a:spcBef>
                <a:spcPts val="360"/>
              </a:spcBef>
              <a:spcAft>
                <a:spcPts val="0"/>
              </a:spcAft>
              <a:buClr>
                <a:schemeClr val="dk1"/>
              </a:buClr>
              <a:buSzPts val="1800"/>
              <a:buChar char="•"/>
              <a:defRPr/>
            </a:lvl7pPr>
            <a:lvl8pPr lvl="7" algn="l">
              <a:lnSpc>
                <a:spcPct val="100000"/>
              </a:lnSpc>
              <a:spcBef>
                <a:spcPts val="360"/>
              </a:spcBef>
              <a:spcAft>
                <a:spcPts val="0"/>
              </a:spcAft>
              <a:buClr>
                <a:schemeClr val="dk1"/>
              </a:buClr>
              <a:buSzPts val="1800"/>
              <a:buChar char="•"/>
              <a:defRPr/>
            </a:lvl8pPr>
            <a:lvl9pPr lvl="8"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汎用・アクセント">
  <p:cSld name="汎用・アクセント">
    <p:spTree>
      <p:nvGrpSpPr>
        <p:cNvPr id="1" name="Shape 221"/>
        <p:cNvGrpSpPr/>
        <p:nvPr/>
      </p:nvGrpSpPr>
      <p:grpSpPr>
        <a:xfrm>
          <a:off x="0" y="0"/>
          <a:ext cx="0" cy="0"/>
          <a:chOff x="0" y="0"/>
          <a:chExt cx="0" cy="0"/>
        </a:xfrm>
      </p:grpSpPr>
      <p:grpSp>
        <p:nvGrpSpPr>
          <p:cNvPr id="222" name="Google Shape;222;p17"/>
          <p:cNvGrpSpPr/>
          <p:nvPr/>
        </p:nvGrpSpPr>
        <p:grpSpPr>
          <a:xfrm>
            <a:off x="498475" y="0"/>
            <a:ext cx="13944598" cy="10626725"/>
            <a:chOff x="304800" y="0"/>
            <a:chExt cx="8534400" cy="6860650"/>
          </a:xfrm>
        </p:grpSpPr>
        <p:sp>
          <p:nvSpPr>
            <p:cNvPr id="223" name="Google Shape;223;p17"/>
            <p:cNvSpPr/>
            <p:nvPr/>
          </p:nvSpPr>
          <p:spPr>
            <a:xfrm>
              <a:off x="457339" y="0"/>
              <a:ext cx="8229322" cy="6477339"/>
            </a:xfrm>
            <a:prstGeom prst="rect">
              <a:avLst/>
            </a:prstGeom>
            <a:gradFill>
              <a:gsLst>
                <a:gs pos="0">
                  <a:srgbClr val="FFFFFF">
                    <a:alpha val="49411"/>
                  </a:srgbClr>
                </a:gs>
                <a:gs pos="100000">
                  <a:srgbClr val="FFFFFF">
                    <a:alpha val="0"/>
                  </a:srgbClr>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900"/>
                <a:buFont typeface="Arial"/>
                <a:buNone/>
              </a:pPr>
              <a:endParaRPr sz="2900" b="0" i="0" u="none" strike="noStrike" cap="none">
                <a:solidFill>
                  <a:srgbClr val="FFFFFF"/>
                </a:solidFill>
                <a:latin typeface="Arial"/>
                <a:ea typeface="Arial"/>
                <a:cs typeface="Arial"/>
                <a:sym typeface="Arial"/>
              </a:endParaRPr>
            </a:p>
          </p:txBody>
        </p:sp>
        <p:sp>
          <p:nvSpPr>
            <p:cNvPr id="224" name="Google Shape;224;p17"/>
            <p:cNvSpPr/>
            <p:nvPr/>
          </p:nvSpPr>
          <p:spPr>
            <a:xfrm flipH="1">
              <a:off x="457339" y="381261"/>
              <a:ext cx="8229322" cy="6476315"/>
            </a:xfrm>
            <a:prstGeom prst="rect">
              <a:avLst/>
            </a:prstGeom>
            <a:gradFill>
              <a:gsLst>
                <a:gs pos="0">
                  <a:srgbClr val="FFFFFF">
                    <a:alpha val="49411"/>
                  </a:srgbClr>
                </a:gs>
                <a:gs pos="100000">
                  <a:srgbClr val="FFFFFF">
                    <a:alpha val="0"/>
                  </a:srgbClr>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900"/>
                <a:buFont typeface="Arial"/>
                <a:buNone/>
              </a:pPr>
              <a:endParaRPr sz="2900" b="0" i="0" u="none" strike="noStrike" cap="none">
                <a:solidFill>
                  <a:srgbClr val="FFFFFF"/>
                </a:solidFill>
                <a:latin typeface="Arial"/>
                <a:ea typeface="Arial"/>
                <a:cs typeface="Arial"/>
                <a:sym typeface="Arial"/>
              </a:endParaRPr>
            </a:p>
          </p:txBody>
        </p:sp>
        <p:sp>
          <p:nvSpPr>
            <p:cNvPr id="225" name="Google Shape;225;p17"/>
            <p:cNvSpPr/>
            <p:nvPr/>
          </p:nvSpPr>
          <p:spPr>
            <a:xfrm>
              <a:off x="8686662" y="0"/>
              <a:ext cx="152538" cy="6477339"/>
            </a:xfrm>
            <a:prstGeom prst="rect">
              <a:avLst/>
            </a:prstGeom>
            <a:solidFill>
              <a:srgbClr val="00006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900"/>
                <a:buFont typeface="Arial"/>
                <a:buNone/>
              </a:pPr>
              <a:endParaRPr sz="2900" b="0" i="0" u="none" strike="noStrike" cap="none">
                <a:solidFill>
                  <a:srgbClr val="FFFFFF"/>
                </a:solidFill>
                <a:latin typeface="Arial"/>
                <a:ea typeface="Arial"/>
                <a:cs typeface="Arial"/>
                <a:sym typeface="Arial"/>
              </a:endParaRPr>
            </a:p>
          </p:txBody>
        </p:sp>
        <p:sp>
          <p:nvSpPr>
            <p:cNvPr id="226" name="Google Shape;226;p17"/>
            <p:cNvSpPr/>
            <p:nvPr/>
          </p:nvSpPr>
          <p:spPr>
            <a:xfrm>
              <a:off x="304800" y="383311"/>
              <a:ext cx="152539" cy="6477339"/>
            </a:xfrm>
            <a:prstGeom prst="rect">
              <a:avLst/>
            </a:prstGeom>
            <a:solidFill>
              <a:srgbClr val="00006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900"/>
                <a:buFont typeface="Arial"/>
                <a:buNone/>
              </a:pPr>
              <a:endParaRPr sz="2900" b="0" i="0" u="none" strike="noStrike" cap="none">
                <a:solidFill>
                  <a:srgbClr val="FFFFFF"/>
                </a:solidFill>
                <a:latin typeface="Arial"/>
                <a:ea typeface="Arial"/>
                <a:cs typeface="Arial"/>
                <a:sym typeface="Arial"/>
              </a:endParaRPr>
            </a:p>
          </p:txBody>
        </p:sp>
        <p:sp>
          <p:nvSpPr>
            <p:cNvPr id="227" name="Google Shape;227;p17"/>
            <p:cNvSpPr/>
            <p:nvPr/>
          </p:nvSpPr>
          <p:spPr>
            <a:xfrm>
              <a:off x="457200" y="6477000"/>
              <a:ext cx="8382000" cy="76200"/>
            </a:xfrm>
            <a:prstGeom prst="rect">
              <a:avLst/>
            </a:prstGeom>
            <a:gradFill>
              <a:gsLst>
                <a:gs pos="0">
                  <a:srgbClr val="000066"/>
                </a:gs>
                <a:gs pos="65000">
                  <a:srgbClr val="FFFFFF">
                    <a:alpha val="0"/>
                  </a:srgbClr>
                </a:gs>
                <a:gs pos="100000">
                  <a:srgbClr val="FFFFFF">
                    <a:alpha val="0"/>
                  </a:srgbClr>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900"/>
                <a:buFont typeface="Arial"/>
                <a:buNone/>
              </a:pPr>
              <a:endParaRPr sz="2900" b="0" i="0" u="none" strike="noStrike" cap="none">
                <a:solidFill>
                  <a:srgbClr val="FFFFFF"/>
                </a:solidFill>
                <a:latin typeface="Arial"/>
                <a:ea typeface="Arial"/>
                <a:cs typeface="Arial"/>
                <a:sym typeface="Arial"/>
              </a:endParaRPr>
            </a:p>
          </p:txBody>
        </p:sp>
        <p:sp>
          <p:nvSpPr>
            <p:cNvPr id="228" name="Google Shape;228;p17"/>
            <p:cNvSpPr/>
            <p:nvPr/>
          </p:nvSpPr>
          <p:spPr>
            <a:xfrm flipH="1">
              <a:off x="304800" y="310738"/>
              <a:ext cx="8382000" cy="76200"/>
            </a:xfrm>
            <a:prstGeom prst="rect">
              <a:avLst/>
            </a:prstGeom>
            <a:gradFill>
              <a:gsLst>
                <a:gs pos="0">
                  <a:srgbClr val="000066"/>
                </a:gs>
                <a:gs pos="65000">
                  <a:srgbClr val="FFFFFF">
                    <a:alpha val="0"/>
                  </a:srgbClr>
                </a:gs>
                <a:gs pos="100000">
                  <a:srgbClr val="FFFFFF">
                    <a:alpha val="0"/>
                  </a:srgbClr>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900"/>
                <a:buFont typeface="Arial"/>
                <a:buNone/>
              </a:pPr>
              <a:endParaRPr sz="2900" b="0" i="0" u="none" strike="noStrike" cap="none">
                <a:solidFill>
                  <a:srgbClr val="FFFFFF"/>
                </a:solidFill>
                <a:latin typeface="Arial"/>
                <a:ea typeface="Arial"/>
                <a:cs typeface="Arial"/>
                <a:sym typeface="Arial"/>
              </a:endParaRPr>
            </a:p>
          </p:txBody>
        </p:sp>
      </p:grpSp>
      <p:grpSp>
        <p:nvGrpSpPr>
          <p:cNvPr id="229" name="Google Shape;229;p17"/>
          <p:cNvGrpSpPr/>
          <p:nvPr/>
        </p:nvGrpSpPr>
        <p:grpSpPr>
          <a:xfrm>
            <a:off x="176214" y="69850"/>
            <a:ext cx="1446213" cy="388938"/>
            <a:chOff x="8191670" y="44624"/>
            <a:chExt cx="884897" cy="252000"/>
          </a:xfrm>
        </p:grpSpPr>
        <p:grpSp>
          <p:nvGrpSpPr>
            <p:cNvPr id="230" name="Google Shape;230;p17"/>
            <p:cNvGrpSpPr/>
            <p:nvPr/>
          </p:nvGrpSpPr>
          <p:grpSpPr>
            <a:xfrm>
              <a:off x="8191670" y="287367"/>
              <a:ext cx="884897" cy="9257"/>
              <a:chOff x="7380312" y="97802"/>
              <a:chExt cx="1808385" cy="18830"/>
            </a:xfrm>
          </p:grpSpPr>
          <p:sp>
            <p:nvSpPr>
              <p:cNvPr id="231" name="Google Shape;231;p17"/>
              <p:cNvSpPr/>
              <p:nvPr/>
            </p:nvSpPr>
            <p:spPr>
              <a:xfrm rot="10800000" flipH="1">
                <a:off x="7388252" y="97802"/>
                <a:ext cx="1800444" cy="18830"/>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2" name="Google Shape;232;p17"/>
              <p:cNvSpPr/>
              <p:nvPr/>
            </p:nvSpPr>
            <p:spPr>
              <a:xfrm rot="10800000" flipH="1">
                <a:off x="7380312" y="97802"/>
                <a:ext cx="1439164" cy="18830"/>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233" name="Google Shape;233;p17" descr="TYPE_3.gif"/>
            <p:cNvPicPr preferRelativeResize="0"/>
            <p:nvPr/>
          </p:nvPicPr>
          <p:blipFill rotWithShape="1">
            <a:blip r:embed="rId2">
              <a:alphaModFix/>
            </a:blip>
            <a:srcRect/>
            <a:stretch/>
          </p:blipFill>
          <p:spPr>
            <a:xfrm>
              <a:off x="8240476" y="44624"/>
              <a:ext cx="760718" cy="216600"/>
            </a:xfrm>
            <a:prstGeom prst="rect">
              <a:avLst/>
            </a:prstGeom>
            <a:noFill/>
            <a:ln>
              <a:noFill/>
            </a:ln>
          </p:spPr>
        </p:pic>
      </p:grpSp>
      <p:sp>
        <p:nvSpPr>
          <p:cNvPr id="234" name="Google Shape;234;p17"/>
          <p:cNvSpPr txBox="1">
            <a:spLocks noGrp="1"/>
          </p:cNvSpPr>
          <p:nvPr>
            <p:ph type="subTitle" idx="1"/>
          </p:nvPr>
        </p:nvSpPr>
        <p:spPr>
          <a:xfrm>
            <a:off x="1134627" y="3556291"/>
            <a:ext cx="13059852" cy="3873742"/>
          </a:xfrm>
          <a:prstGeom prst="rect">
            <a:avLst/>
          </a:prstGeom>
          <a:noFill/>
          <a:ln>
            <a:noFill/>
          </a:ln>
        </p:spPr>
        <p:txBody>
          <a:bodyPr spcFirstLastPara="1" wrap="square" lIns="145775" tIns="72875" rIns="145775" bIns="72875" anchor="t" anchorCtr="0">
            <a:normAutofit/>
          </a:bodyPr>
          <a:lstStyle>
            <a:lvl1pPr lvl="0" algn="r">
              <a:lnSpc>
                <a:spcPct val="140000"/>
              </a:lnSpc>
              <a:spcBef>
                <a:spcPts val="0"/>
              </a:spcBef>
              <a:spcAft>
                <a:spcPts val="0"/>
              </a:spcAft>
              <a:buClr>
                <a:schemeClr val="dk1"/>
              </a:buClr>
              <a:buSzPts val="4500"/>
              <a:buFont typeface="Noto Sans Symbols"/>
              <a:buNone/>
              <a:defRPr sz="4500">
                <a:latin typeface="Arial"/>
                <a:ea typeface="Arial"/>
                <a:cs typeface="Arial"/>
                <a:sym typeface="Arial"/>
              </a:defRPr>
            </a:lvl1pPr>
            <a:lvl2pPr lvl="1" algn="l">
              <a:lnSpc>
                <a:spcPct val="100000"/>
              </a:lnSpc>
              <a:spcBef>
                <a:spcPts val="360"/>
              </a:spcBef>
              <a:spcAft>
                <a:spcPts val="0"/>
              </a:spcAft>
              <a:buClr>
                <a:schemeClr val="dk1"/>
              </a:buClr>
              <a:buSzPts val="1800"/>
              <a:buChar char="–"/>
              <a:defRPr/>
            </a:lvl2pPr>
            <a:lvl3pPr lvl="2" algn="l">
              <a:lnSpc>
                <a:spcPct val="100000"/>
              </a:lnSpc>
              <a:spcBef>
                <a:spcPts val="360"/>
              </a:spcBef>
              <a:spcAft>
                <a:spcPts val="0"/>
              </a:spcAft>
              <a:buClr>
                <a:schemeClr val="dk1"/>
              </a:buClr>
              <a:buSzPts val="1800"/>
              <a:buChar char="?"/>
              <a:defRPr/>
            </a:lvl3pPr>
            <a:lvl4pPr lvl="3" algn="l">
              <a:lnSpc>
                <a:spcPct val="100000"/>
              </a:lnSpc>
              <a:spcBef>
                <a:spcPts val="360"/>
              </a:spcBef>
              <a:spcAft>
                <a:spcPts val="0"/>
              </a:spcAft>
              <a:buClr>
                <a:schemeClr val="dk1"/>
              </a:buClr>
              <a:buSzPts val="1800"/>
              <a:buChar char="–"/>
              <a:defRPr/>
            </a:lvl4pPr>
            <a:lvl5pPr lvl="4" algn="l">
              <a:lnSpc>
                <a:spcPct val="100000"/>
              </a:lnSpc>
              <a:spcBef>
                <a:spcPts val="360"/>
              </a:spcBef>
              <a:spcAft>
                <a:spcPts val="0"/>
              </a:spcAft>
              <a:buClr>
                <a:schemeClr val="dk1"/>
              </a:buClr>
              <a:buSzPts val="1800"/>
              <a:buChar char="»"/>
              <a:defRPr/>
            </a:lvl5pPr>
            <a:lvl6pPr lvl="5" algn="l">
              <a:lnSpc>
                <a:spcPct val="100000"/>
              </a:lnSpc>
              <a:spcBef>
                <a:spcPts val="360"/>
              </a:spcBef>
              <a:spcAft>
                <a:spcPts val="0"/>
              </a:spcAft>
              <a:buClr>
                <a:schemeClr val="dk1"/>
              </a:buClr>
              <a:buSzPts val="1800"/>
              <a:buChar char="•"/>
              <a:defRPr/>
            </a:lvl6pPr>
            <a:lvl7pPr lvl="6" algn="l">
              <a:lnSpc>
                <a:spcPct val="100000"/>
              </a:lnSpc>
              <a:spcBef>
                <a:spcPts val="360"/>
              </a:spcBef>
              <a:spcAft>
                <a:spcPts val="0"/>
              </a:spcAft>
              <a:buClr>
                <a:schemeClr val="dk1"/>
              </a:buClr>
              <a:buSzPts val="1800"/>
              <a:buChar char="•"/>
              <a:defRPr/>
            </a:lvl7pPr>
            <a:lvl8pPr lvl="7" algn="l">
              <a:lnSpc>
                <a:spcPct val="100000"/>
              </a:lnSpc>
              <a:spcBef>
                <a:spcPts val="360"/>
              </a:spcBef>
              <a:spcAft>
                <a:spcPts val="0"/>
              </a:spcAft>
              <a:buClr>
                <a:schemeClr val="dk1"/>
              </a:buClr>
              <a:buSzPts val="1800"/>
              <a:buChar char="•"/>
              <a:defRPr/>
            </a:lvl8pPr>
            <a:lvl9pPr lvl="8" algn="l">
              <a:lnSpc>
                <a:spcPct val="100000"/>
              </a:lnSpc>
              <a:spcBef>
                <a:spcPts val="360"/>
              </a:spcBef>
              <a:spcAft>
                <a:spcPts val="0"/>
              </a:spcAft>
              <a:buClr>
                <a:schemeClr val="dk1"/>
              </a:buClr>
              <a:buSzPts val="1800"/>
              <a:buChar char="•"/>
              <a:defRPr/>
            </a:lvl9pPr>
          </a:lstStyle>
          <a:p>
            <a:endParaRPr/>
          </a:p>
        </p:txBody>
      </p:sp>
      <p:sp>
        <p:nvSpPr>
          <p:cNvPr id="235" name="Google Shape;235;p17"/>
          <p:cNvSpPr txBox="1">
            <a:spLocks noGrp="1"/>
          </p:cNvSpPr>
          <p:nvPr>
            <p:ph type="dt" idx="10"/>
          </p:nvPr>
        </p:nvSpPr>
        <p:spPr>
          <a:xfrm>
            <a:off x="763588" y="10328275"/>
            <a:ext cx="5919787" cy="293688"/>
          </a:xfrm>
          <a:prstGeom prst="rect">
            <a:avLst/>
          </a:prstGeom>
          <a:noFill/>
          <a:ln>
            <a:noFill/>
          </a:ln>
        </p:spPr>
        <p:txBody>
          <a:bodyPr spcFirstLastPara="1" wrap="square" lIns="145875" tIns="72925" rIns="145875" bIns="72925"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3_Title Slide">
  <p:cSld name="3_Title Slide">
    <p:spTree>
      <p:nvGrpSpPr>
        <p:cNvPr id="1" name="Shape 236"/>
        <p:cNvGrpSpPr/>
        <p:nvPr/>
      </p:nvGrpSpPr>
      <p:grpSpPr>
        <a:xfrm>
          <a:off x="0" y="0"/>
          <a:ext cx="0" cy="0"/>
          <a:chOff x="0" y="0"/>
          <a:chExt cx="0" cy="0"/>
        </a:xfrm>
      </p:grpSpPr>
      <p:grpSp>
        <p:nvGrpSpPr>
          <p:cNvPr id="237" name="Google Shape;237;p18"/>
          <p:cNvGrpSpPr/>
          <p:nvPr/>
        </p:nvGrpSpPr>
        <p:grpSpPr>
          <a:xfrm>
            <a:off x="12614275" y="69850"/>
            <a:ext cx="1446214" cy="388938"/>
            <a:chOff x="8191670" y="44624"/>
            <a:chExt cx="884897" cy="252000"/>
          </a:xfrm>
        </p:grpSpPr>
        <p:grpSp>
          <p:nvGrpSpPr>
            <p:cNvPr id="238" name="Google Shape;238;p18"/>
            <p:cNvGrpSpPr/>
            <p:nvPr/>
          </p:nvGrpSpPr>
          <p:grpSpPr>
            <a:xfrm>
              <a:off x="8191670" y="287367"/>
              <a:ext cx="884897" cy="9257"/>
              <a:chOff x="7380312" y="97802"/>
              <a:chExt cx="1808385" cy="18830"/>
            </a:xfrm>
          </p:grpSpPr>
          <p:sp>
            <p:nvSpPr>
              <p:cNvPr id="239" name="Google Shape;239;p18"/>
              <p:cNvSpPr/>
              <p:nvPr/>
            </p:nvSpPr>
            <p:spPr>
              <a:xfrm rot="10800000" flipH="1">
                <a:off x="7388252" y="97802"/>
                <a:ext cx="1800444" cy="18830"/>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40" name="Google Shape;240;p18"/>
              <p:cNvSpPr/>
              <p:nvPr/>
            </p:nvSpPr>
            <p:spPr>
              <a:xfrm rot="10800000" flipH="1">
                <a:off x="7380312" y="97802"/>
                <a:ext cx="1439164" cy="18830"/>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241" name="Google Shape;241;p18" descr="TYPE_3.gif"/>
            <p:cNvPicPr preferRelativeResize="0"/>
            <p:nvPr/>
          </p:nvPicPr>
          <p:blipFill rotWithShape="1">
            <a:blip r:embed="rId2">
              <a:alphaModFix/>
            </a:blip>
            <a:srcRect/>
            <a:stretch/>
          </p:blipFill>
          <p:spPr>
            <a:xfrm>
              <a:off x="8240476" y="44624"/>
              <a:ext cx="760718" cy="216600"/>
            </a:xfrm>
            <a:prstGeom prst="rect">
              <a:avLst/>
            </a:prstGeom>
            <a:noFill/>
            <a:ln>
              <a:noFill/>
            </a:ln>
          </p:spPr>
        </p:pic>
      </p:grpSp>
      <p:grpSp>
        <p:nvGrpSpPr>
          <p:cNvPr id="242" name="Google Shape;242;p18"/>
          <p:cNvGrpSpPr/>
          <p:nvPr/>
        </p:nvGrpSpPr>
        <p:grpSpPr>
          <a:xfrm>
            <a:off x="1481138" y="4003675"/>
            <a:ext cx="12342812" cy="5545138"/>
            <a:chOff x="127" y="1021"/>
            <a:chExt cx="5393" cy="2693"/>
          </a:xfrm>
        </p:grpSpPr>
        <p:sp>
          <p:nvSpPr>
            <p:cNvPr id="243" name="Google Shape;243;p18"/>
            <p:cNvSpPr/>
            <p:nvPr/>
          </p:nvSpPr>
          <p:spPr>
            <a:xfrm>
              <a:off x="3943" y="1525"/>
              <a:ext cx="947" cy="660"/>
            </a:xfrm>
            <a:custGeom>
              <a:avLst/>
              <a:gdLst/>
              <a:ahLst/>
              <a:cxnLst/>
              <a:rect l="l" t="t" r="r" b="b"/>
              <a:pathLst>
                <a:path w="820" h="600" extrusionOk="0">
                  <a:moveTo>
                    <a:pt x="414" y="452"/>
                  </a:moveTo>
                  <a:lnTo>
                    <a:pt x="420" y="452"/>
                  </a:lnTo>
                  <a:lnTo>
                    <a:pt x="424" y="454"/>
                  </a:lnTo>
                  <a:lnTo>
                    <a:pt x="426" y="456"/>
                  </a:lnTo>
                  <a:lnTo>
                    <a:pt x="430" y="462"/>
                  </a:lnTo>
                  <a:lnTo>
                    <a:pt x="430" y="464"/>
                  </a:lnTo>
                  <a:lnTo>
                    <a:pt x="434" y="466"/>
                  </a:lnTo>
                  <a:lnTo>
                    <a:pt x="438" y="466"/>
                  </a:lnTo>
                  <a:lnTo>
                    <a:pt x="440" y="470"/>
                  </a:lnTo>
                  <a:lnTo>
                    <a:pt x="442" y="480"/>
                  </a:lnTo>
                  <a:lnTo>
                    <a:pt x="446" y="496"/>
                  </a:lnTo>
                  <a:lnTo>
                    <a:pt x="444" y="500"/>
                  </a:lnTo>
                  <a:lnTo>
                    <a:pt x="446" y="502"/>
                  </a:lnTo>
                  <a:lnTo>
                    <a:pt x="440" y="504"/>
                  </a:lnTo>
                  <a:lnTo>
                    <a:pt x="436" y="510"/>
                  </a:lnTo>
                  <a:lnTo>
                    <a:pt x="434" y="516"/>
                  </a:lnTo>
                  <a:lnTo>
                    <a:pt x="434" y="520"/>
                  </a:lnTo>
                  <a:lnTo>
                    <a:pt x="436" y="528"/>
                  </a:lnTo>
                  <a:lnTo>
                    <a:pt x="438" y="532"/>
                  </a:lnTo>
                  <a:lnTo>
                    <a:pt x="442" y="534"/>
                  </a:lnTo>
                  <a:lnTo>
                    <a:pt x="448" y="534"/>
                  </a:lnTo>
                  <a:lnTo>
                    <a:pt x="452" y="534"/>
                  </a:lnTo>
                  <a:lnTo>
                    <a:pt x="454" y="536"/>
                  </a:lnTo>
                  <a:lnTo>
                    <a:pt x="456" y="542"/>
                  </a:lnTo>
                  <a:lnTo>
                    <a:pt x="458" y="546"/>
                  </a:lnTo>
                  <a:lnTo>
                    <a:pt x="462" y="548"/>
                  </a:lnTo>
                  <a:lnTo>
                    <a:pt x="466" y="550"/>
                  </a:lnTo>
                  <a:lnTo>
                    <a:pt x="468" y="554"/>
                  </a:lnTo>
                  <a:lnTo>
                    <a:pt x="468" y="558"/>
                  </a:lnTo>
                  <a:lnTo>
                    <a:pt x="466" y="568"/>
                  </a:lnTo>
                  <a:lnTo>
                    <a:pt x="472" y="570"/>
                  </a:lnTo>
                  <a:lnTo>
                    <a:pt x="478" y="574"/>
                  </a:lnTo>
                  <a:lnTo>
                    <a:pt x="484" y="578"/>
                  </a:lnTo>
                  <a:lnTo>
                    <a:pt x="490" y="580"/>
                  </a:lnTo>
                  <a:lnTo>
                    <a:pt x="492" y="582"/>
                  </a:lnTo>
                  <a:lnTo>
                    <a:pt x="496" y="578"/>
                  </a:lnTo>
                  <a:lnTo>
                    <a:pt x="500" y="582"/>
                  </a:lnTo>
                  <a:lnTo>
                    <a:pt x="502" y="582"/>
                  </a:lnTo>
                  <a:lnTo>
                    <a:pt x="506" y="580"/>
                  </a:lnTo>
                  <a:lnTo>
                    <a:pt x="502" y="574"/>
                  </a:lnTo>
                  <a:lnTo>
                    <a:pt x="500" y="568"/>
                  </a:lnTo>
                  <a:lnTo>
                    <a:pt x="500" y="566"/>
                  </a:lnTo>
                  <a:lnTo>
                    <a:pt x="502" y="562"/>
                  </a:lnTo>
                  <a:lnTo>
                    <a:pt x="506" y="560"/>
                  </a:lnTo>
                  <a:lnTo>
                    <a:pt x="518" y="560"/>
                  </a:lnTo>
                  <a:lnTo>
                    <a:pt x="524" y="560"/>
                  </a:lnTo>
                  <a:lnTo>
                    <a:pt x="534" y="558"/>
                  </a:lnTo>
                  <a:lnTo>
                    <a:pt x="542" y="552"/>
                  </a:lnTo>
                  <a:lnTo>
                    <a:pt x="550" y="548"/>
                  </a:lnTo>
                  <a:lnTo>
                    <a:pt x="558" y="546"/>
                  </a:lnTo>
                  <a:lnTo>
                    <a:pt x="564" y="548"/>
                  </a:lnTo>
                  <a:lnTo>
                    <a:pt x="568" y="550"/>
                  </a:lnTo>
                  <a:lnTo>
                    <a:pt x="574" y="552"/>
                  </a:lnTo>
                  <a:lnTo>
                    <a:pt x="578" y="552"/>
                  </a:lnTo>
                  <a:lnTo>
                    <a:pt x="580" y="558"/>
                  </a:lnTo>
                  <a:lnTo>
                    <a:pt x="582" y="562"/>
                  </a:lnTo>
                  <a:lnTo>
                    <a:pt x="590" y="570"/>
                  </a:lnTo>
                  <a:lnTo>
                    <a:pt x="598" y="574"/>
                  </a:lnTo>
                  <a:lnTo>
                    <a:pt x="606" y="576"/>
                  </a:lnTo>
                  <a:lnTo>
                    <a:pt x="620" y="576"/>
                  </a:lnTo>
                  <a:lnTo>
                    <a:pt x="626" y="576"/>
                  </a:lnTo>
                  <a:lnTo>
                    <a:pt x="630" y="578"/>
                  </a:lnTo>
                  <a:lnTo>
                    <a:pt x="638" y="582"/>
                  </a:lnTo>
                  <a:lnTo>
                    <a:pt x="638" y="588"/>
                  </a:lnTo>
                  <a:lnTo>
                    <a:pt x="638" y="594"/>
                  </a:lnTo>
                  <a:lnTo>
                    <a:pt x="640" y="598"/>
                  </a:lnTo>
                  <a:lnTo>
                    <a:pt x="646" y="600"/>
                  </a:lnTo>
                  <a:lnTo>
                    <a:pt x="650" y="596"/>
                  </a:lnTo>
                  <a:lnTo>
                    <a:pt x="648" y="594"/>
                  </a:lnTo>
                  <a:lnTo>
                    <a:pt x="648" y="590"/>
                  </a:lnTo>
                  <a:lnTo>
                    <a:pt x="646" y="584"/>
                  </a:lnTo>
                  <a:lnTo>
                    <a:pt x="662" y="580"/>
                  </a:lnTo>
                  <a:lnTo>
                    <a:pt x="674" y="572"/>
                  </a:lnTo>
                  <a:lnTo>
                    <a:pt x="696" y="558"/>
                  </a:lnTo>
                  <a:lnTo>
                    <a:pt x="696" y="568"/>
                  </a:lnTo>
                  <a:lnTo>
                    <a:pt x="708" y="568"/>
                  </a:lnTo>
                  <a:lnTo>
                    <a:pt x="712" y="562"/>
                  </a:lnTo>
                  <a:lnTo>
                    <a:pt x="714" y="560"/>
                  </a:lnTo>
                  <a:lnTo>
                    <a:pt x="724" y="556"/>
                  </a:lnTo>
                  <a:lnTo>
                    <a:pt x="734" y="554"/>
                  </a:lnTo>
                  <a:lnTo>
                    <a:pt x="738" y="552"/>
                  </a:lnTo>
                  <a:lnTo>
                    <a:pt x="742" y="548"/>
                  </a:lnTo>
                  <a:lnTo>
                    <a:pt x="742" y="550"/>
                  </a:lnTo>
                  <a:lnTo>
                    <a:pt x="746" y="540"/>
                  </a:lnTo>
                  <a:lnTo>
                    <a:pt x="752" y="532"/>
                  </a:lnTo>
                  <a:lnTo>
                    <a:pt x="770" y="518"/>
                  </a:lnTo>
                  <a:lnTo>
                    <a:pt x="772" y="514"/>
                  </a:lnTo>
                  <a:lnTo>
                    <a:pt x="774" y="508"/>
                  </a:lnTo>
                  <a:lnTo>
                    <a:pt x="774" y="498"/>
                  </a:lnTo>
                  <a:lnTo>
                    <a:pt x="774" y="488"/>
                  </a:lnTo>
                  <a:lnTo>
                    <a:pt x="778" y="478"/>
                  </a:lnTo>
                  <a:lnTo>
                    <a:pt x="786" y="466"/>
                  </a:lnTo>
                  <a:lnTo>
                    <a:pt x="792" y="454"/>
                  </a:lnTo>
                  <a:lnTo>
                    <a:pt x="794" y="448"/>
                  </a:lnTo>
                  <a:lnTo>
                    <a:pt x="794" y="442"/>
                  </a:lnTo>
                  <a:lnTo>
                    <a:pt x="792" y="432"/>
                  </a:lnTo>
                  <a:lnTo>
                    <a:pt x="790" y="426"/>
                  </a:lnTo>
                  <a:lnTo>
                    <a:pt x="782" y="420"/>
                  </a:lnTo>
                  <a:lnTo>
                    <a:pt x="772" y="418"/>
                  </a:lnTo>
                  <a:lnTo>
                    <a:pt x="778" y="410"/>
                  </a:lnTo>
                  <a:lnTo>
                    <a:pt x="786" y="406"/>
                  </a:lnTo>
                  <a:lnTo>
                    <a:pt x="778" y="400"/>
                  </a:lnTo>
                  <a:lnTo>
                    <a:pt x="774" y="396"/>
                  </a:lnTo>
                  <a:lnTo>
                    <a:pt x="772" y="392"/>
                  </a:lnTo>
                  <a:lnTo>
                    <a:pt x="776" y="392"/>
                  </a:lnTo>
                  <a:lnTo>
                    <a:pt x="768" y="378"/>
                  </a:lnTo>
                  <a:lnTo>
                    <a:pt x="760" y="366"/>
                  </a:lnTo>
                  <a:lnTo>
                    <a:pt x="750" y="352"/>
                  </a:lnTo>
                  <a:lnTo>
                    <a:pt x="738" y="342"/>
                  </a:lnTo>
                  <a:lnTo>
                    <a:pt x="726" y="338"/>
                  </a:lnTo>
                  <a:lnTo>
                    <a:pt x="720" y="334"/>
                  </a:lnTo>
                  <a:lnTo>
                    <a:pt x="718" y="332"/>
                  </a:lnTo>
                  <a:lnTo>
                    <a:pt x="718" y="328"/>
                  </a:lnTo>
                  <a:lnTo>
                    <a:pt x="718" y="324"/>
                  </a:lnTo>
                  <a:lnTo>
                    <a:pt x="720" y="316"/>
                  </a:lnTo>
                  <a:lnTo>
                    <a:pt x="724" y="312"/>
                  </a:lnTo>
                  <a:lnTo>
                    <a:pt x="728" y="308"/>
                  </a:lnTo>
                  <a:lnTo>
                    <a:pt x="748" y="294"/>
                  </a:lnTo>
                  <a:lnTo>
                    <a:pt x="734" y="286"/>
                  </a:lnTo>
                  <a:lnTo>
                    <a:pt x="726" y="282"/>
                  </a:lnTo>
                  <a:lnTo>
                    <a:pt x="718" y="280"/>
                  </a:lnTo>
                  <a:lnTo>
                    <a:pt x="714" y="282"/>
                  </a:lnTo>
                  <a:lnTo>
                    <a:pt x="710" y="286"/>
                  </a:lnTo>
                  <a:lnTo>
                    <a:pt x="706" y="290"/>
                  </a:lnTo>
                  <a:lnTo>
                    <a:pt x="702" y="290"/>
                  </a:lnTo>
                  <a:lnTo>
                    <a:pt x="662" y="266"/>
                  </a:lnTo>
                  <a:lnTo>
                    <a:pt x="662" y="262"/>
                  </a:lnTo>
                  <a:lnTo>
                    <a:pt x="666" y="260"/>
                  </a:lnTo>
                  <a:lnTo>
                    <a:pt x="670" y="256"/>
                  </a:lnTo>
                  <a:lnTo>
                    <a:pt x="676" y="254"/>
                  </a:lnTo>
                  <a:lnTo>
                    <a:pt x="682" y="250"/>
                  </a:lnTo>
                  <a:lnTo>
                    <a:pt x="686" y="240"/>
                  </a:lnTo>
                  <a:lnTo>
                    <a:pt x="694" y="228"/>
                  </a:lnTo>
                  <a:lnTo>
                    <a:pt x="698" y="224"/>
                  </a:lnTo>
                  <a:lnTo>
                    <a:pt x="704" y="224"/>
                  </a:lnTo>
                  <a:lnTo>
                    <a:pt x="708" y="224"/>
                  </a:lnTo>
                  <a:lnTo>
                    <a:pt x="712" y="228"/>
                  </a:lnTo>
                  <a:lnTo>
                    <a:pt x="714" y="236"/>
                  </a:lnTo>
                  <a:lnTo>
                    <a:pt x="714" y="262"/>
                  </a:lnTo>
                  <a:lnTo>
                    <a:pt x="718" y="262"/>
                  </a:lnTo>
                  <a:lnTo>
                    <a:pt x="724" y="258"/>
                  </a:lnTo>
                  <a:lnTo>
                    <a:pt x="732" y="250"/>
                  </a:lnTo>
                  <a:lnTo>
                    <a:pt x="740" y="242"/>
                  </a:lnTo>
                  <a:lnTo>
                    <a:pt x="742" y="242"/>
                  </a:lnTo>
                  <a:lnTo>
                    <a:pt x="748" y="242"/>
                  </a:lnTo>
                  <a:lnTo>
                    <a:pt x="752" y="234"/>
                  </a:lnTo>
                  <a:lnTo>
                    <a:pt x="760" y="222"/>
                  </a:lnTo>
                  <a:lnTo>
                    <a:pt x="770" y="210"/>
                  </a:lnTo>
                  <a:lnTo>
                    <a:pt x="774" y="212"/>
                  </a:lnTo>
                  <a:lnTo>
                    <a:pt x="780" y="214"/>
                  </a:lnTo>
                  <a:lnTo>
                    <a:pt x="792" y="214"/>
                  </a:lnTo>
                  <a:lnTo>
                    <a:pt x="790" y="208"/>
                  </a:lnTo>
                  <a:lnTo>
                    <a:pt x="792" y="204"/>
                  </a:lnTo>
                  <a:lnTo>
                    <a:pt x="796" y="198"/>
                  </a:lnTo>
                  <a:lnTo>
                    <a:pt x="802" y="188"/>
                  </a:lnTo>
                  <a:lnTo>
                    <a:pt x="806" y="190"/>
                  </a:lnTo>
                  <a:lnTo>
                    <a:pt x="810" y="192"/>
                  </a:lnTo>
                  <a:lnTo>
                    <a:pt x="814" y="190"/>
                  </a:lnTo>
                  <a:lnTo>
                    <a:pt x="818" y="188"/>
                  </a:lnTo>
                  <a:lnTo>
                    <a:pt x="818" y="186"/>
                  </a:lnTo>
                  <a:lnTo>
                    <a:pt x="820" y="188"/>
                  </a:lnTo>
                  <a:lnTo>
                    <a:pt x="814" y="172"/>
                  </a:lnTo>
                  <a:lnTo>
                    <a:pt x="808" y="164"/>
                  </a:lnTo>
                  <a:lnTo>
                    <a:pt x="800" y="158"/>
                  </a:lnTo>
                  <a:lnTo>
                    <a:pt x="800" y="142"/>
                  </a:lnTo>
                  <a:lnTo>
                    <a:pt x="812" y="146"/>
                  </a:lnTo>
                  <a:lnTo>
                    <a:pt x="820" y="152"/>
                  </a:lnTo>
                  <a:lnTo>
                    <a:pt x="820" y="142"/>
                  </a:lnTo>
                  <a:lnTo>
                    <a:pt x="820" y="136"/>
                  </a:lnTo>
                  <a:lnTo>
                    <a:pt x="820" y="124"/>
                  </a:lnTo>
                  <a:lnTo>
                    <a:pt x="818" y="110"/>
                  </a:lnTo>
                  <a:lnTo>
                    <a:pt x="814" y="100"/>
                  </a:lnTo>
                  <a:lnTo>
                    <a:pt x="806" y="86"/>
                  </a:lnTo>
                  <a:lnTo>
                    <a:pt x="798" y="92"/>
                  </a:lnTo>
                  <a:lnTo>
                    <a:pt x="792" y="98"/>
                  </a:lnTo>
                  <a:lnTo>
                    <a:pt x="786" y="102"/>
                  </a:lnTo>
                  <a:lnTo>
                    <a:pt x="774" y="104"/>
                  </a:lnTo>
                  <a:lnTo>
                    <a:pt x="770" y="104"/>
                  </a:lnTo>
                  <a:lnTo>
                    <a:pt x="764" y="102"/>
                  </a:lnTo>
                  <a:lnTo>
                    <a:pt x="756" y="96"/>
                  </a:lnTo>
                  <a:lnTo>
                    <a:pt x="750" y="88"/>
                  </a:lnTo>
                  <a:lnTo>
                    <a:pt x="744" y="80"/>
                  </a:lnTo>
                  <a:lnTo>
                    <a:pt x="732" y="76"/>
                  </a:lnTo>
                  <a:lnTo>
                    <a:pt x="718" y="72"/>
                  </a:lnTo>
                  <a:lnTo>
                    <a:pt x="704" y="68"/>
                  </a:lnTo>
                  <a:lnTo>
                    <a:pt x="690" y="62"/>
                  </a:lnTo>
                  <a:lnTo>
                    <a:pt x="680" y="54"/>
                  </a:lnTo>
                  <a:lnTo>
                    <a:pt x="668" y="46"/>
                  </a:lnTo>
                  <a:lnTo>
                    <a:pt x="646" y="24"/>
                  </a:lnTo>
                  <a:lnTo>
                    <a:pt x="634" y="16"/>
                  </a:lnTo>
                  <a:lnTo>
                    <a:pt x="622" y="8"/>
                  </a:lnTo>
                  <a:lnTo>
                    <a:pt x="606" y="2"/>
                  </a:lnTo>
                  <a:lnTo>
                    <a:pt x="584" y="0"/>
                  </a:lnTo>
                  <a:lnTo>
                    <a:pt x="572" y="0"/>
                  </a:lnTo>
                  <a:lnTo>
                    <a:pt x="562" y="2"/>
                  </a:lnTo>
                  <a:lnTo>
                    <a:pt x="556" y="4"/>
                  </a:lnTo>
                  <a:lnTo>
                    <a:pt x="552" y="8"/>
                  </a:lnTo>
                  <a:lnTo>
                    <a:pt x="550" y="12"/>
                  </a:lnTo>
                  <a:lnTo>
                    <a:pt x="550" y="18"/>
                  </a:lnTo>
                  <a:lnTo>
                    <a:pt x="552" y="20"/>
                  </a:lnTo>
                  <a:lnTo>
                    <a:pt x="556" y="24"/>
                  </a:lnTo>
                  <a:lnTo>
                    <a:pt x="562" y="30"/>
                  </a:lnTo>
                  <a:lnTo>
                    <a:pt x="564" y="40"/>
                  </a:lnTo>
                  <a:lnTo>
                    <a:pt x="566" y="50"/>
                  </a:lnTo>
                  <a:lnTo>
                    <a:pt x="566" y="56"/>
                  </a:lnTo>
                  <a:lnTo>
                    <a:pt x="566" y="62"/>
                  </a:lnTo>
                  <a:lnTo>
                    <a:pt x="562" y="66"/>
                  </a:lnTo>
                  <a:lnTo>
                    <a:pt x="560" y="68"/>
                  </a:lnTo>
                  <a:lnTo>
                    <a:pt x="550" y="68"/>
                  </a:lnTo>
                  <a:lnTo>
                    <a:pt x="536" y="66"/>
                  </a:lnTo>
                  <a:lnTo>
                    <a:pt x="538" y="88"/>
                  </a:lnTo>
                  <a:lnTo>
                    <a:pt x="538" y="94"/>
                  </a:lnTo>
                  <a:lnTo>
                    <a:pt x="542" y="98"/>
                  </a:lnTo>
                  <a:lnTo>
                    <a:pt x="544" y="102"/>
                  </a:lnTo>
                  <a:lnTo>
                    <a:pt x="550" y="102"/>
                  </a:lnTo>
                  <a:lnTo>
                    <a:pt x="568" y="102"/>
                  </a:lnTo>
                  <a:lnTo>
                    <a:pt x="576" y="100"/>
                  </a:lnTo>
                  <a:lnTo>
                    <a:pt x="582" y="98"/>
                  </a:lnTo>
                  <a:lnTo>
                    <a:pt x="592" y="100"/>
                  </a:lnTo>
                  <a:lnTo>
                    <a:pt x="602" y="106"/>
                  </a:lnTo>
                  <a:lnTo>
                    <a:pt x="610" y="112"/>
                  </a:lnTo>
                  <a:lnTo>
                    <a:pt x="616" y="120"/>
                  </a:lnTo>
                  <a:lnTo>
                    <a:pt x="596" y="122"/>
                  </a:lnTo>
                  <a:lnTo>
                    <a:pt x="578" y="124"/>
                  </a:lnTo>
                  <a:lnTo>
                    <a:pt x="576" y="128"/>
                  </a:lnTo>
                  <a:lnTo>
                    <a:pt x="576" y="132"/>
                  </a:lnTo>
                  <a:lnTo>
                    <a:pt x="574" y="134"/>
                  </a:lnTo>
                  <a:lnTo>
                    <a:pt x="574" y="140"/>
                  </a:lnTo>
                  <a:lnTo>
                    <a:pt x="570" y="142"/>
                  </a:lnTo>
                  <a:lnTo>
                    <a:pt x="566" y="142"/>
                  </a:lnTo>
                  <a:lnTo>
                    <a:pt x="556" y="144"/>
                  </a:lnTo>
                  <a:lnTo>
                    <a:pt x="552" y="146"/>
                  </a:lnTo>
                  <a:lnTo>
                    <a:pt x="550" y="150"/>
                  </a:lnTo>
                  <a:lnTo>
                    <a:pt x="544" y="152"/>
                  </a:lnTo>
                  <a:lnTo>
                    <a:pt x="538" y="154"/>
                  </a:lnTo>
                  <a:lnTo>
                    <a:pt x="532" y="154"/>
                  </a:lnTo>
                  <a:lnTo>
                    <a:pt x="528" y="152"/>
                  </a:lnTo>
                  <a:lnTo>
                    <a:pt x="524" y="150"/>
                  </a:lnTo>
                  <a:lnTo>
                    <a:pt x="522" y="150"/>
                  </a:lnTo>
                  <a:lnTo>
                    <a:pt x="518" y="152"/>
                  </a:lnTo>
                  <a:lnTo>
                    <a:pt x="516" y="156"/>
                  </a:lnTo>
                  <a:lnTo>
                    <a:pt x="516" y="160"/>
                  </a:lnTo>
                  <a:lnTo>
                    <a:pt x="518" y="160"/>
                  </a:lnTo>
                  <a:lnTo>
                    <a:pt x="524" y="164"/>
                  </a:lnTo>
                  <a:lnTo>
                    <a:pt x="528" y="166"/>
                  </a:lnTo>
                  <a:lnTo>
                    <a:pt x="530" y="168"/>
                  </a:lnTo>
                  <a:lnTo>
                    <a:pt x="530" y="172"/>
                  </a:lnTo>
                  <a:lnTo>
                    <a:pt x="530" y="176"/>
                  </a:lnTo>
                  <a:lnTo>
                    <a:pt x="526" y="182"/>
                  </a:lnTo>
                  <a:lnTo>
                    <a:pt x="518" y="188"/>
                  </a:lnTo>
                  <a:lnTo>
                    <a:pt x="508" y="194"/>
                  </a:lnTo>
                  <a:lnTo>
                    <a:pt x="496" y="198"/>
                  </a:lnTo>
                  <a:lnTo>
                    <a:pt x="468" y="198"/>
                  </a:lnTo>
                  <a:lnTo>
                    <a:pt x="458" y="206"/>
                  </a:lnTo>
                  <a:lnTo>
                    <a:pt x="452" y="210"/>
                  </a:lnTo>
                  <a:lnTo>
                    <a:pt x="444" y="212"/>
                  </a:lnTo>
                  <a:lnTo>
                    <a:pt x="430" y="210"/>
                  </a:lnTo>
                  <a:lnTo>
                    <a:pt x="414" y="206"/>
                  </a:lnTo>
                  <a:lnTo>
                    <a:pt x="402" y="200"/>
                  </a:lnTo>
                  <a:lnTo>
                    <a:pt x="392" y="194"/>
                  </a:lnTo>
                  <a:lnTo>
                    <a:pt x="348" y="194"/>
                  </a:lnTo>
                  <a:lnTo>
                    <a:pt x="348" y="192"/>
                  </a:lnTo>
                  <a:lnTo>
                    <a:pt x="314" y="192"/>
                  </a:lnTo>
                  <a:lnTo>
                    <a:pt x="306" y="188"/>
                  </a:lnTo>
                  <a:lnTo>
                    <a:pt x="298" y="180"/>
                  </a:lnTo>
                  <a:lnTo>
                    <a:pt x="290" y="172"/>
                  </a:lnTo>
                  <a:lnTo>
                    <a:pt x="280" y="166"/>
                  </a:lnTo>
                  <a:lnTo>
                    <a:pt x="272" y="160"/>
                  </a:lnTo>
                  <a:lnTo>
                    <a:pt x="262" y="160"/>
                  </a:lnTo>
                  <a:lnTo>
                    <a:pt x="252" y="156"/>
                  </a:lnTo>
                  <a:lnTo>
                    <a:pt x="244" y="152"/>
                  </a:lnTo>
                  <a:lnTo>
                    <a:pt x="214" y="152"/>
                  </a:lnTo>
                  <a:lnTo>
                    <a:pt x="210" y="146"/>
                  </a:lnTo>
                  <a:lnTo>
                    <a:pt x="206" y="140"/>
                  </a:lnTo>
                  <a:lnTo>
                    <a:pt x="202" y="126"/>
                  </a:lnTo>
                  <a:lnTo>
                    <a:pt x="198" y="118"/>
                  </a:lnTo>
                  <a:lnTo>
                    <a:pt x="194" y="112"/>
                  </a:lnTo>
                  <a:lnTo>
                    <a:pt x="182" y="104"/>
                  </a:lnTo>
                  <a:lnTo>
                    <a:pt x="174" y="100"/>
                  </a:lnTo>
                  <a:lnTo>
                    <a:pt x="168" y="98"/>
                  </a:lnTo>
                  <a:lnTo>
                    <a:pt x="154" y="92"/>
                  </a:lnTo>
                  <a:lnTo>
                    <a:pt x="146" y="90"/>
                  </a:lnTo>
                  <a:lnTo>
                    <a:pt x="140" y="86"/>
                  </a:lnTo>
                  <a:lnTo>
                    <a:pt x="138" y="82"/>
                  </a:lnTo>
                  <a:lnTo>
                    <a:pt x="134" y="76"/>
                  </a:lnTo>
                  <a:lnTo>
                    <a:pt x="134" y="78"/>
                  </a:lnTo>
                  <a:lnTo>
                    <a:pt x="122" y="86"/>
                  </a:lnTo>
                  <a:lnTo>
                    <a:pt x="114" y="94"/>
                  </a:lnTo>
                  <a:lnTo>
                    <a:pt x="126" y="108"/>
                  </a:lnTo>
                  <a:lnTo>
                    <a:pt x="116" y="116"/>
                  </a:lnTo>
                  <a:lnTo>
                    <a:pt x="110" y="118"/>
                  </a:lnTo>
                  <a:lnTo>
                    <a:pt x="100" y="116"/>
                  </a:lnTo>
                  <a:lnTo>
                    <a:pt x="88" y="112"/>
                  </a:lnTo>
                  <a:lnTo>
                    <a:pt x="92" y="130"/>
                  </a:lnTo>
                  <a:lnTo>
                    <a:pt x="92" y="140"/>
                  </a:lnTo>
                  <a:lnTo>
                    <a:pt x="90" y="148"/>
                  </a:lnTo>
                  <a:lnTo>
                    <a:pt x="86" y="150"/>
                  </a:lnTo>
                  <a:lnTo>
                    <a:pt x="84" y="150"/>
                  </a:lnTo>
                  <a:lnTo>
                    <a:pt x="78" y="150"/>
                  </a:lnTo>
                  <a:lnTo>
                    <a:pt x="68" y="146"/>
                  </a:lnTo>
                  <a:lnTo>
                    <a:pt x="70" y="156"/>
                  </a:lnTo>
                  <a:lnTo>
                    <a:pt x="76" y="164"/>
                  </a:lnTo>
                  <a:lnTo>
                    <a:pt x="80" y="176"/>
                  </a:lnTo>
                  <a:lnTo>
                    <a:pt x="82" y="188"/>
                  </a:lnTo>
                  <a:lnTo>
                    <a:pt x="78" y="194"/>
                  </a:lnTo>
                  <a:lnTo>
                    <a:pt x="74" y="200"/>
                  </a:lnTo>
                  <a:lnTo>
                    <a:pt x="64" y="214"/>
                  </a:lnTo>
                  <a:lnTo>
                    <a:pt x="50" y="228"/>
                  </a:lnTo>
                  <a:lnTo>
                    <a:pt x="38" y="236"/>
                  </a:lnTo>
                  <a:lnTo>
                    <a:pt x="28" y="238"/>
                  </a:lnTo>
                  <a:lnTo>
                    <a:pt x="14" y="240"/>
                  </a:lnTo>
                  <a:lnTo>
                    <a:pt x="8" y="242"/>
                  </a:lnTo>
                  <a:lnTo>
                    <a:pt x="4" y="244"/>
                  </a:lnTo>
                  <a:lnTo>
                    <a:pt x="2" y="248"/>
                  </a:lnTo>
                  <a:lnTo>
                    <a:pt x="0" y="254"/>
                  </a:lnTo>
                  <a:lnTo>
                    <a:pt x="2" y="258"/>
                  </a:lnTo>
                  <a:lnTo>
                    <a:pt x="4" y="262"/>
                  </a:lnTo>
                  <a:lnTo>
                    <a:pt x="14" y="268"/>
                  </a:lnTo>
                  <a:lnTo>
                    <a:pt x="24" y="276"/>
                  </a:lnTo>
                  <a:lnTo>
                    <a:pt x="26" y="280"/>
                  </a:lnTo>
                  <a:lnTo>
                    <a:pt x="26" y="286"/>
                  </a:lnTo>
                  <a:lnTo>
                    <a:pt x="20" y="288"/>
                  </a:lnTo>
                  <a:lnTo>
                    <a:pt x="14" y="290"/>
                  </a:lnTo>
                  <a:lnTo>
                    <a:pt x="18" y="292"/>
                  </a:lnTo>
                  <a:lnTo>
                    <a:pt x="20" y="294"/>
                  </a:lnTo>
                  <a:lnTo>
                    <a:pt x="28" y="296"/>
                  </a:lnTo>
                  <a:lnTo>
                    <a:pt x="28" y="298"/>
                  </a:lnTo>
                  <a:lnTo>
                    <a:pt x="36" y="298"/>
                  </a:lnTo>
                  <a:lnTo>
                    <a:pt x="44" y="302"/>
                  </a:lnTo>
                  <a:lnTo>
                    <a:pt x="50" y="308"/>
                  </a:lnTo>
                  <a:lnTo>
                    <a:pt x="54" y="316"/>
                  </a:lnTo>
                  <a:lnTo>
                    <a:pt x="58" y="320"/>
                  </a:lnTo>
                  <a:lnTo>
                    <a:pt x="62" y="322"/>
                  </a:lnTo>
                  <a:lnTo>
                    <a:pt x="68" y="322"/>
                  </a:lnTo>
                  <a:lnTo>
                    <a:pt x="74" y="324"/>
                  </a:lnTo>
                  <a:lnTo>
                    <a:pt x="78" y="324"/>
                  </a:lnTo>
                  <a:lnTo>
                    <a:pt x="82" y="326"/>
                  </a:lnTo>
                  <a:lnTo>
                    <a:pt x="84" y="326"/>
                  </a:lnTo>
                  <a:lnTo>
                    <a:pt x="86" y="324"/>
                  </a:lnTo>
                  <a:lnTo>
                    <a:pt x="90" y="322"/>
                  </a:lnTo>
                  <a:lnTo>
                    <a:pt x="94" y="320"/>
                  </a:lnTo>
                  <a:lnTo>
                    <a:pt x="100" y="320"/>
                  </a:lnTo>
                  <a:lnTo>
                    <a:pt x="108" y="320"/>
                  </a:lnTo>
                  <a:lnTo>
                    <a:pt x="114" y="324"/>
                  </a:lnTo>
                  <a:lnTo>
                    <a:pt x="116" y="324"/>
                  </a:lnTo>
                  <a:lnTo>
                    <a:pt x="122" y="326"/>
                  </a:lnTo>
                  <a:lnTo>
                    <a:pt x="122" y="332"/>
                  </a:lnTo>
                  <a:lnTo>
                    <a:pt x="120" y="336"/>
                  </a:lnTo>
                  <a:lnTo>
                    <a:pt x="114" y="344"/>
                  </a:lnTo>
                  <a:lnTo>
                    <a:pt x="112" y="352"/>
                  </a:lnTo>
                  <a:lnTo>
                    <a:pt x="110" y="358"/>
                  </a:lnTo>
                  <a:lnTo>
                    <a:pt x="112" y="362"/>
                  </a:lnTo>
                  <a:lnTo>
                    <a:pt x="114" y="368"/>
                  </a:lnTo>
                  <a:lnTo>
                    <a:pt x="122" y="376"/>
                  </a:lnTo>
                  <a:lnTo>
                    <a:pt x="120" y="378"/>
                  </a:lnTo>
                  <a:lnTo>
                    <a:pt x="118" y="378"/>
                  </a:lnTo>
                  <a:lnTo>
                    <a:pt x="112" y="380"/>
                  </a:lnTo>
                  <a:lnTo>
                    <a:pt x="114" y="388"/>
                  </a:lnTo>
                  <a:lnTo>
                    <a:pt x="114" y="392"/>
                  </a:lnTo>
                  <a:lnTo>
                    <a:pt x="116" y="396"/>
                  </a:lnTo>
                  <a:lnTo>
                    <a:pt x="118" y="400"/>
                  </a:lnTo>
                  <a:lnTo>
                    <a:pt x="126" y="404"/>
                  </a:lnTo>
                  <a:lnTo>
                    <a:pt x="136" y="408"/>
                  </a:lnTo>
                  <a:lnTo>
                    <a:pt x="144" y="416"/>
                  </a:lnTo>
                  <a:lnTo>
                    <a:pt x="152" y="424"/>
                  </a:lnTo>
                  <a:lnTo>
                    <a:pt x="158" y="424"/>
                  </a:lnTo>
                  <a:lnTo>
                    <a:pt x="162" y="424"/>
                  </a:lnTo>
                  <a:lnTo>
                    <a:pt x="164" y="422"/>
                  </a:lnTo>
                  <a:lnTo>
                    <a:pt x="166" y="420"/>
                  </a:lnTo>
                  <a:lnTo>
                    <a:pt x="168" y="420"/>
                  </a:lnTo>
                  <a:lnTo>
                    <a:pt x="180" y="428"/>
                  </a:lnTo>
                  <a:lnTo>
                    <a:pt x="190" y="436"/>
                  </a:lnTo>
                  <a:lnTo>
                    <a:pt x="198" y="442"/>
                  </a:lnTo>
                  <a:lnTo>
                    <a:pt x="208" y="446"/>
                  </a:lnTo>
                  <a:lnTo>
                    <a:pt x="220" y="450"/>
                  </a:lnTo>
                  <a:lnTo>
                    <a:pt x="222" y="452"/>
                  </a:lnTo>
                  <a:lnTo>
                    <a:pt x="226" y="456"/>
                  </a:lnTo>
                  <a:lnTo>
                    <a:pt x="230" y="458"/>
                  </a:lnTo>
                  <a:lnTo>
                    <a:pt x="236" y="460"/>
                  </a:lnTo>
                  <a:lnTo>
                    <a:pt x="240" y="460"/>
                  </a:lnTo>
                  <a:lnTo>
                    <a:pt x="242" y="460"/>
                  </a:lnTo>
                  <a:lnTo>
                    <a:pt x="244" y="460"/>
                  </a:lnTo>
                  <a:lnTo>
                    <a:pt x="250" y="464"/>
                  </a:lnTo>
                  <a:lnTo>
                    <a:pt x="256" y="466"/>
                  </a:lnTo>
                  <a:lnTo>
                    <a:pt x="274" y="466"/>
                  </a:lnTo>
                  <a:lnTo>
                    <a:pt x="274" y="468"/>
                  </a:lnTo>
                  <a:lnTo>
                    <a:pt x="274" y="464"/>
                  </a:lnTo>
                  <a:lnTo>
                    <a:pt x="278" y="462"/>
                  </a:lnTo>
                  <a:lnTo>
                    <a:pt x="284" y="460"/>
                  </a:lnTo>
                  <a:lnTo>
                    <a:pt x="288" y="472"/>
                  </a:lnTo>
                  <a:lnTo>
                    <a:pt x="290" y="468"/>
                  </a:lnTo>
                  <a:lnTo>
                    <a:pt x="294" y="462"/>
                  </a:lnTo>
                  <a:lnTo>
                    <a:pt x="298" y="460"/>
                  </a:lnTo>
                  <a:lnTo>
                    <a:pt x="302" y="458"/>
                  </a:lnTo>
                  <a:lnTo>
                    <a:pt x="312" y="460"/>
                  </a:lnTo>
                  <a:lnTo>
                    <a:pt x="322" y="464"/>
                  </a:lnTo>
                  <a:lnTo>
                    <a:pt x="332" y="472"/>
                  </a:lnTo>
                  <a:lnTo>
                    <a:pt x="336" y="478"/>
                  </a:lnTo>
                  <a:lnTo>
                    <a:pt x="336" y="480"/>
                  </a:lnTo>
                  <a:lnTo>
                    <a:pt x="338" y="478"/>
                  </a:lnTo>
                  <a:lnTo>
                    <a:pt x="340" y="470"/>
                  </a:lnTo>
                  <a:lnTo>
                    <a:pt x="344" y="460"/>
                  </a:lnTo>
                  <a:lnTo>
                    <a:pt x="348" y="454"/>
                  </a:lnTo>
                  <a:lnTo>
                    <a:pt x="356" y="446"/>
                  </a:lnTo>
                  <a:lnTo>
                    <a:pt x="362" y="442"/>
                  </a:lnTo>
                  <a:lnTo>
                    <a:pt x="372" y="438"/>
                  </a:lnTo>
                  <a:lnTo>
                    <a:pt x="374" y="440"/>
                  </a:lnTo>
                  <a:lnTo>
                    <a:pt x="376" y="440"/>
                  </a:lnTo>
                  <a:lnTo>
                    <a:pt x="380" y="442"/>
                  </a:lnTo>
                  <a:lnTo>
                    <a:pt x="382" y="440"/>
                  </a:lnTo>
                  <a:lnTo>
                    <a:pt x="386" y="438"/>
                  </a:lnTo>
                  <a:lnTo>
                    <a:pt x="386" y="436"/>
                  </a:lnTo>
                  <a:lnTo>
                    <a:pt x="392" y="436"/>
                  </a:lnTo>
                  <a:lnTo>
                    <a:pt x="400" y="444"/>
                  </a:lnTo>
                  <a:lnTo>
                    <a:pt x="400" y="448"/>
                  </a:lnTo>
                  <a:lnTo>
                    <a:pt x="400" y="450"/>
                  </a:lnTo>
                  <a:lnTo>
                    <a:pt x="404" y="454"/>
                  </a:lnTo>
                  <a:lnTo>
                    <a:pt x="410" y="456"/>
                  </a:lnTo>
                  <a:lnTo>
                    <a:pt x="414" y="456"/>
                  </a:lnTo>
                  <a:lnTo>
                    <a:pt x="414" y="4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4" name="Google Shape;244;p18"/>
            <p:cNvSpPr/>
            <p:nvPr/>
          </p:nvSpPr>
          <p:spPr>
            <a:xfrm>
              <a:off x="5035" y="1683"/>
              <a:ext cx="96" cy="77"/>
            </a:xfrm>
            <a:custGeom>
              <a:avLst/>
              <a:gdLst/>
              <a:ahLst/>
              <a:cxnLst/>
              <a:rect l="l" t="t" r="r" b="b"/>
              <a:pathLst>
                <a:path w="82" h="70" extrusionOk="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5" name="Google Shape;245;p18"/>
            <p:cNvSpPr/>
            <p:nvPr/>
          </p:nvSpPr>
          <p:spPr>
            <a:xfrm>
              <a:off x="4980" y="1765"/>
              <a:ext cx="158" cy="162"/>
            </a:xfrm>
            <a:custGeom>
              <a:avLst/>
              <a:gdLst/>
              <a:ahLst/>
              <a:cxnLst/>
              <a:rect l="l" t="t" r="r" b="b"/>
              <a:pathLst>
                <a:path w="136" h="148" extrusionOk="0">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6" name="Google Shape;246;p18"/>
            <p:cNvSpPr/>
            <p:nvPr/>
          </p:nvSpPr>
          <p:spPr>
            <a:xfrm>
              <a:off x="5015" y="1908"/>
              <a:ext cx="37" cy="28"/>
            </a:xfrm>
            <a:custGeom>
              <a:avLst/>
              <a:gdLst/>
              <a:ahLst/>
              <a:cxnLst/>
              <a:rect l="l" t="t" r="r" b="b"/>
              <a:pathLst>
                <a:path w="32" h="26" extrusionOk="0">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7" name="Google Shape;247;p18"/>
            <p:cNvSpPr/>
            <p:nvPr/>
          </p:nvSpPr>
          <p:spPr>
            <a:xfrm>
              <a:off x="4969" y="1914"/>
              <a:ext cx="46" cy="57"/>
            </a:xfrm>
            <a:custGeom>
              <a:avLst/>
              <a:gdLst/>
              <a:ahLst/>
              <a:cxnLst/>
              <a:rect l="l" t="t" r="r" b="b"/>
              <a:pathLst>
                <a:path w="40" h="52" extrusionOk="0">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8" name="Google Shape;248;p18"/>
            <p:cNvSpPr/>
            <p:nvPr/>
          </p:nvSpPr>
          <p:spPr>
            <a:xfrm>
              <a:off x="4858" y="2088"/>
              <a:ext cx="28" cy="62"/>
            </a:xfrm>
            <a:custGeom>
              <a:avLst/>
              <a:gdLst/>
              <a:ahLst/>
              <a:cxnLst/>
              <a:rect l="l" t="t" r="r" b="b"/>
              <a:pathLst>
                <a:path w="24" h="56" extrusionOk="0">
                  <a:moveTo>
                    <a:pt x="24" y="0"/>
                  </a:moveTo>
                  <a:lnTo>
                    <a:pt x="24" y="12"/>
                  </a:lnTo>
                  <a:lnTo>
                    <a:pt x="22" y="32"/>
                  </a:lnTo>
                  <a:lnTo>
                    <a:pt x="16" y="56"/>
                  </a:lnTo>
                  <a:lnTo>
                    <a:pt x="4" y="44"/>
                  </a:lnTo>
                  <a:lnTo>
                    <a:pt x="2" y="38"/>
                  </a:lnTo>
                  <a:lnTo>
                    <a:pt x="0" y="32"/>
                  </a:lnTo>
                  <a:lnTo>
                    <a:pt x="0" y="20"/>
                  </a:lnTo>
                  <a:lnTo>
                    <a:pt x="4" y="10"/>
                  </a:lnTo>
                  <a:lnTo>
                    <a:pt x="8" y="4"/>
                  </a:lnTo>
                  <a:lnTo>
                    <a:pt x="12" y="4"/>
                  </a:lnTo>
                  <a:lnTo>
                    <a:pt x="18" y="2"/>
                  </a:lnTo>
                  <a:lnTo>
                    <a:pt x="2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9" name="Google Shape;249;p18"/>
            <p:cNvSpPr/>
            <p:nvPr/>
          </p:nvSpPr>
          <p:spPr>
            <a:xfrm>
              <a:off x="4666" y="2189"/>
              <a:ext cx="39" cy="40"/>
            </a:xfrm>
            <a:custGeom>
              <a:avLst/>
              <a:gdLst/>
              <a:ahLst/>
              <a:cxnLst/>
              <a:rect l="l" t="t" r="r" b="b"/>
              <a:pathLst>
                <a:path w="34" h="36" extrusionOk="0">
                  <a:moveTo>
                    <a:pt x="18" y="36"/>
                  </a:moveTo>
                  <a:lnTo>
                    <a:pt x="12" y="34"/>
                  </a:lnTo>
                  <a:lnTo>
                    <a:pt x="6" y="30"/>
                  </a:lnTo>
                  <a:lnTo>
                    <a:pt x="2" y="24"/>
                  </a:lnTo>
                  <a:lnTo>
                    <a:pt x="0" y="20"/>
                  </a:lnTo>
                  <a:lnTo>
                    <a:pt x="2" y="16"/>
                  </a:lnTo>
                  <a:lnTo>
                    <a:pt x="4" y="12"/>
                  </a:lnTo>
                  <a:lnTo>
                    <a:pt x="12" y="6"/>
                  </a:lnTo>
                  <a:lnTo>
                    <a:pt x="26" y="2"/>
                  </a:lnTo>
                  <a:lnTo>
                    <a:pt x="34" y="0"/>
                  </a:lnTo>
                  <a:lnTo>
                    <a:pt x="34" y="10"/>
                  </a:lnTo>
                  <a:lnTo>
                    <a:pt x="30" y="20"/>
                  </a:lnTo>
                  <a:lnTo>
                    <a:pt x="24" y="32"/>
                  </a:lnTo>
                  <a:lnTo>
                    <a:pt x="22" y="34"/>
                  </a:lnTo>
                  <a:lnTo>
                    <a:pt x="18"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0" name="Google Shape;250;p18"/>
            <p:cNvSpPr/>
            <p:nvPr/>
          </p:nvSpPr>
          <p:spPr>
            <a:xfrm>
              <a:off x="4153" y="2401"/>
              <a:ext cx="42" cy="77"/>
            </a:xfrm>
            <a:custGeom>
              <a:avLst/>
              <a:gdLst/>
              <a:ahLst/>
              <a:cxnLst/>
              <a:rect l="l" t="t" r="r" b="b"/>
              <a:pathLst>
                <a:path w="36" h="70" extrusionOk="0">
                  <a:moveTo>
                    <a:pt x="36" y="52"/>
                  </a:moveTo>
                  <a:lnTo>
                    <a:pt x="34" y="58"/>
                  </a:lnTo>
                  <a:lnTo>
                    <a:pt x="30" y="64"/>
                  </a:lnTo>
                  <a:lnTo>
                    <a:pt x="22" y="68"/>
                  </a:lnTo>
                  <a:lnTo>
                    <a:pt x="16" y="70"/>
                  </a:lnTo>
                  <a:lnTo>
                    <a:pt x="12" y="68"/>
                  </a:lnTo>
                  <a:lnTo>
                    <a:pt x="8" y="64"/>
                  </a:lnTo>
                  <a:lnTo>
                    <a:pt x="6" y="60"/>
                  </a:lnTo>
                  <a:lnTo>
                    <a:pt x="4" y="54"/>
                  </a:lnTo>
                  <a:lnTo>
                    <a:pt x="2" y="44"/>
                  </a:lnTo>
                  <a:lnTo>
                    <a:pt x="0" y="34"/>
                  </a:lnTo>
                  <a:lnTo>
                    <a:pt x="2" y="24"/>
                  </a:lnTo>
                  <a:lnTo>
                    <a:pt x="4" y="18"/>
                  </a:lnTo>
                  <a:lnTo>
                    <a:pt x="6" y="10"/>
                  </a:lnTo>
                  <a:lnTo>
                    <a:pt x="8" y="0"/>
                  </a:lnTo>
                  <a:lnTo>
                    <a:pt x="14" y="2"/>
                  </a:lnTo>
                  <a:lnTo>
                    <a:pt x="16" y="8"/>
                  </a:lnTo>
                  <a:lnTo>
                    <a:pt x="26" y="20"/>
                  </a:lnTo>
                  <a:lnTo>
                    <a:pt x="34" y="36"/>
                  </a:lnTo>
                  <a:lnTo>
                    <a:pt x="36" y="44"/>
                  </a:lnTo>
                  <a:lnTo>
                    <a:pt x="36"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1" name="Google Shape;251;p18"/>
            <p:cNvSpPr/>
            <p:nvPr/>
          </p:nvSpPr>
          <p:spPr>
            <a:xfrm>
              <a:off x="4530" y="2125"/>
              <a:ext cx="173" cy="298"/>
            </a:xfrm>
            <a:custGeom>
              <a:avLst/>
              <a:gdLst/>
              <a:ahLst/>
              <a:cxnLst/>
              <a:rect l="l" t="t" r="r" b="b"/>
              <a:pathLst>
                <a:path w="150" h="270" extrusionOk="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2" name="Google Shape;252;p18"/>
            <p:cNvSpPr/>
            <p:nvPr/>
          </p:nvSpPr>
          <p:spPr>
            <a:xfrm>
              <a:off x="4564" y="2301"/>
              <a:ext cx="99" cy="84"/>
            </a:xfrm>
            <a:custGeom>
              <a:avLst/>
              <a:gdLst/>
              <a:ahLst/>
              <a:cxnLst/>
              <a:rect l="l" t="t" r="r" b="b"/>
              <a:pathLst>
                <a:path w="86" h="76" extrusionOk="0">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3" name="Google Shape;253;p18"/>
            <p:cNvSpPr/>
            <p:nvPr/>
          </p:nvSpPr>
          <p:spPr>
            <a:xfrm>
              <a:off x="4497" y="2141"/>
              <a:ext cx="162" cy="171"/>
            </a:xfrm>
            <a:custGeom>
              <a:avLst/>
              <a:gdLst/>
              <a:ahLst/>
              <a:cxnLst/>
              <a:rect l="l" t="t" r="r" b="b"/>
              <a:pathLst>
                <a:path w="140" h="156" extrusionOk="0">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4" name="Google Shape;254;p18"/>
            <p:cNvSpPr/>
            <p:nvPr/>
          </p:nvSpPr>
          <p:spPr>
            <a:xfrm>
              <a:off x="4461" y="2183"/>
              <a:ext cx="156" cy="299"/>
            </a:xfrm>
            <a:custGeom>
              <a:avLst/>
              <a:gdLst/>
              <a:ahLst/>
              <a:cxnLst/>
              <a:rect l="l" t="t" r="r" b="b"/>
              <a:pathLst>
                <a:path w="136" h="272" extrusionOk="0">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5" name="Google Shape;255;p18"/>
            <p:cNvSpPr/>
            <p:nvPr/>
          </p:nvSpPr>
          <p:spPr>
            <a:xfrm>
              <a:off x="4532" y="2462"/>
              <a:ext cx="83" cy="112"/>
            </a:xfrm>
            <a:custGeom>
              <a:avLst/>
              <a:gdLst/>
              <a:ahLst/>
              <a:cxnLst/>
              <a:rect l="l" t="t" r="r" b="b"/>
              <a:pathLst>
                <a:path w="72" h="102" extrusionOk="0">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6" name="Google Shape;256;p18"/>
            <p:cNvSpPr/>
            <p:nvPr/>
          </p:nvSpPr>
          <p:spPr>
            <a:xfrm>
              <a:off x="4356" y="2022"/>
              <a:ext cx="156" cy="350"/>
            </a:xfrm>
            <a:custGeom>
              <a:avLst/>
              <a:gdLst/>
              <a:ahLst/>
              <a:cxnLst/>
              <a:rect l="l" t="t" r="r" b="b"/>
              <a:pathLst>
                <a:path w="134" h="318" extrusionOk="0">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7" name="Google Shape;257;p18"/>
            <p:cNvSpPr/>
            <p:nvPr/>
          </p:nvSpPr>
          <p:spPr>
            <a:xfrm>
              <a:off x="4266" y="2064"/>
              <a:ext cx="97" cy="105"/>
            </a:xfrm>
            <a:custGeom>
              <a:avLst/>
              <a:gdLst/>
              <a:ahLst/>
              <a:cxnLst/>
              <a:rect l="l" t="t" r="r" b="b"/>
              <a:pathLst>
                <a:path w="84" h="96" extrusionOk="0">
                  <a:moveTo>
                    <a:pt x="82" y="82"/>
                  </a:moveTo>
                  <a:lnTo>
                    <a:pt x="80" y="86"/>
                  </a:lnTo>
                  <a:lnTo>
                    <a:pt x="78" y="96"/>
                  </a:lnTo>
                  <a:lnTo>
                    <a:pt x="74" y="88"/>
                  </a:lnTo>
                  <a:lnTo>
                    <a:pt x="72" y="84"/>
                  </a:lnTo>
                  <a:lnTo>
                    <a:pt x="70" y="76"/>
                  </a:lnTo>
                  <a:lnTo>
                    <a:pt x="64" y="70"/>
                  </a:lnTo>
                  <a:lnTo>
                    <a:pt x="58" y="72"/>
                  </a:lnTo>
                  <a:lnTo>
                    <a:pt x="52" y="72"/>
                  </a:lnTo>
                  <a:lnTo>
                    <a:pt x="50" y="70"/>
                  </a:lnTo>
                  <a:lnTo>
                    <a:pt x="48" y="68"/>
                  </a:lnTo>
                  <a:lnTo>
                    <a:pt x="46" y="66"/>
                  </a:lnTo>
                  <a:lnTo>
                    <a:pt x="46" y="72"/>
                  </a:lnTo>
                  <a:lnTo>
                    <a:pt x="40" y="80"/>
                  </a:lnTo>
                  <a:lnTo>
                    <a:pt x="32" y="84"/>
                  </a:lnTo>
                  <a:lnTo>
                    <a:pt x="26" y="86"/>
                  </a:lnTo>
                  <a:lnTo>
                    <a:pt x="24" y="76"/>
                  </a:lnTo>
                  <a:lnTo>
                    <a:pt x="22" y="70"/>
                  </a:lnTo>
                  <a:lnTo>
                    <a:pt x="22" y="62"/>
                  </a:lnTo>
                  <a:lnTo>
                    <a:pt x="20" y="58"/>
                  </a:lnTo>
                  <a:lnTo>
                    <a:pt x="18" y="54"/>
                  </a:lnTo>
                  <a:lnTo>
                    <a:pt x="14" y="52"/>
                  </a:lnTo>
                  <a:lnTo>
                    <a:pt x="14" y="50"/>
                  </a:lnTo>
                  <a:lnTo>
                    <a:pt x="16" y="40"/>
                  </a:lnTo>
                  <a:lnTo>
                    <a:pt x="10" y="36"/>
                  </a:lnTo>
                  <a:lnTo>
                    <a:pt x="8" y="34"/>
                  </a:lnTo>
                  <a:lnTo>
                    <a:pt x="6" y="30"/>
                  </a:lnTo>
                  <a:lnTo>
                    <a:pt x="6" y="28"/>
                  </a:lnTo>
                  <a:lnTo>
                    <a:pt x="8" y="26"/>
                  </a:lnTo>
                  <a:lnTo>
                    <a:pt x="10" y="26"/>
                  </a:lnTo>
                  <a:lnTo>
                    <a:pt x="12" y="22"/>
                  </a:lnTo>
                  <a:lnTo>
                    <a:pt x="10" y="18"/>
                  </a:lnTo>
                  <a:lnTo>
                    <a:pt x="6" y="14"/>
                  </a:lnTo>
                  <a:lnTo>
                    <a:pt x="2" y="10"/>
                  </a:lnTo>
                  <a:lnTo>
                    <a:pt x="0" y="6"/>
                  </a:lnTo>
                  <a:lnTo>
                    <a:pt x="0" y="4"/>
                  </a:lnTo>
                  <a:lnTo>
                    <a:pt x="2" y="2"/>
                  </a:lnTo>
                  <a:lnTo>
                    <a:pt x="6" y="0"/>
                  </a:lnTo>
                  <a:lnTo>
                    <a:pt x="20" y="6"/>
                  </a:lnTo>
                  <a:lnTo>
                    <a:pt x="24" y="10"/>
                  </a:lnTo>
                  <a:lnTo>
                    <a:pt x="28" y="12"/>
                  </a:lnTo>
                  <a:lnTo>
                    <a:pt x="28" y="16"/>
                  </a:lnTo>
                  <a:lnTo>
                    <a:pt x="28" y="20"/>
                  </a:lnTo>
                  <a:lnTo>
                    <a:pt x="28" y="22"/>
                  </a:lnTo>
                  <a:lnTo>
                    <a:pt x="30" y="24"/>
                  </a:lnTo>
                  <a:lnTo>
                    <a:pt x="34" y="26"/>
                  </a:lnTo>
                  <a:lnTo>
                    <a:pt x="38" y="26"/>
                  </a:lnTo>
                  <a:lnTo>
                    <a:pt x="46" y="26"/>
                  </a:lnTo>
                  <a:lnTo>
                    <a:pt x="70" y="26"/>
                  </a:lnTo>
                  <a:lnTo>
                    <a:pt x="70" y="30"/>
                  </a:lnTo>
                  <a:lnTo>
                    <a:pt x="52" y="50"/>
                  </a:lnTo>
                  <a:lnTo>
                    <a:pt x="56" y="56"/>
                  </a:lnTo>
                  <a:lnTo>
                    <a:pt x="60" y="60"/>
                  </a:lnTo>
                  <a:lnTo>
                    <a:pt x="62" y="62"/>
                  </a:lnTo>
                  <a:lnTo>
                    <a:pt x="66" y="60"/>
                  </a:lnTo>
                  <a:lnTo>
                    <a:pt x="68" y="56"/>
                  </a:lnTo>
                  <a:lnTo>
                    <a:pt x="68" y="52"/>
                  </a:lnTo>
                  <a:lnTo>
                    <a:pt x="70" y="50"/>
                  </a:lnTo>
                  <a:lnTo>
                    <a:pt x="74" y="56"/>
                  </a:lnTo>
                  <a:lnTo>
                    <a:pt x="78" y="66"/>
                  </a:lnTo>
                  <a:lnTo>
                    <a:pt x="78" y="76"/>
                  </a:lnTo>
                  <a:lnTo>
                    <a:pt x="82" y="78"/>
                  </a:lnTo>
                  <a:lnTo>
                    <a:pt x="84" y="80"/>
                  </a:lnTo>
                  <a:lnTo>
                    <a:pt x="82"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8" name="Google Shape;258;p18"/>
            <p:cNvSpPr/>
            <p:nvPr/>
          </p:nvSpPr>
          <p:spPr>
            <a:xfrm>
              <a:off x="3920" y="1877"/>
              <a:ext cx="501" cy="552"/>
            </a:xfrm>
            <a:custGeom>
              <a:avLst/>
              <a:gdLst/>
              <a:ahLst/>
              <a:cxnLst/>
              <a:rect l="l" t="t" r="r" b="b"/>
              <a:pathLst>
                <a:path w="434" h="502" extrusionOk="0">
                  <a:moveTo>
                    <a:pt x="434" y="132"/>
                  </a:moveTo>
                  <a:lnTo>
                    <a:pt x="434" y="140"/>
                  </a:lnTo>
                  <a:lnTo>
                    <a:pt x="432" y="146"/>
                  </a:lnTo>
                  <a:lnTo>
                    <a:pt x="434" y="152"/>
                  </a:lnTo>
                  <a:lnTo>
                    <a:pt x="428" y="152"/>
                  </a:lnTo>
                  <a:lnTo>
                    <a:pt x="422" y="154"/>
                  </a:lnTo>
                  <a:lnTo>
                    <a:pt x="414" y="160"/>
                  </a:lnTo>
                  <a:lnTo>
                    <a:pt x="408" y="166"/>
                  </a:lnTo>
                  <a:lnTo>
                    <a:pt x="406" y="168"/>
                  </a:lnTo>
                  <a:lnTo>
                    <a:pt x="408" y="172"/>
                  </a:lnTo>
                  <a:lnTo>
                    <a:pt x="410" y="174"/>
                  </a:lnTo>
                  <a:lnTo>
                    <a:pt x="404" y="192"/>
                  </a:lnTo>
                  <a:lnTo>
                    <a:pt x="404" y="194"/>
                  </a:lnTo>
                  <a:lnTo>
                    <a:pt x="406" y="196"/>
                  </a:lnTo>
                  <a:lnTo>
                    <a:pt x="408" y="196"/>
                  </a:lnTo>
                  <a:lnTo>
                    <a:pt x="406" y="202"/>
                  </a:lnTo>
                  <a:lnTo>
                    <a:pt x="404" y="206"/>
                  </a:lnTo>
                  <a:lnTo>
                    <a:pt x="398" y="216"/>
                  </a:lnTo>
                  <a:lnTo>
                    <a:pt x="396" y="216"/>
                  </a:lnTo>
                  <a:lnTo>
                    <a:pt x="394" y="214"/>
                  </a:lnTo>
                  <a:lnTo>
                    <a:pt x="390" y="218"/>
                  </a:lnTo>
                  <a:lnTo>
                    <a:pt x="388" y="218"/>
                  </a:lnTo>
                  <a:lnTo>
                    <a:pt x="390" y="222"/>
                  </a:lnTo>
                  <a:lnTo>
                    <a:pt x="390" y="226"/>
                  </a:lnTo>
                  <a:lnTo>
                    <a:pt x="388" y="250"/>
                  </a:lnTo>
                  <a:lnTo>
                    <a:pt x="384" y="250"/>
                  </a:lnTo>
                  <a:lnTo>
                    <a:pt x="382" y="248"/>
                  </a:lnTo>
                  <a:lnTo>
                    <a:pt x="380" y="246"/>
                  </a:lnTo>
                  <a:lnTo>
                    <a:pt x="378" y="236"/>
                  </a:lnTo>
                  <a:lnTo>
                    <a:pt x="374" y="226"/>
                  </a:lnTo>
                  <a:lnTo>
                    <a:pt x="370" y="220"/>
                  </a:lnTo>
                  <a:lnTo>
                    <a:pt x="368" y="222"/>
                  </a:lnTo>
                  <a:lnTo>
                    <a:pt x="368" y="226"/>
                  </a:lnTo>
                  <a:lnTo>
                    <a:pt x="366" y="230"/>
                  </a:lnTo>
                  <a:lnTo>
                    <a:pt x="362" y="232"/>
                  </a:lnTo>
                  <a:lnTo>
                    <a:pt x="360" y="230"/>
                  </a:lnTo>
                  <a:lnTo>
                    <a:pt x="356" y="226"/>
                  </a:lnTo>
                  <a:lnTo>
                    <a:pt x="352" y="220"/>
                  </a:lnTo>
                  <a:lnTo>
                    <a:pt x="370" y="200"/>
                  </a:lnTo>
                  <a:lnTo>
                    <a:pt x="370" y="196"/>
                  </a:lnTo>
                  <a:lnTo>
                    <a:pt x="346" y="196"/>
                  </a:lnTo>
                  <a:lnTo>
                    <a:pt x="338" y="196"/>
                  </a:lnTo>
                  <a:lnTo>
                    <a:pt x="334" y="196"/>
                  </a:lnTo>
                  <a:lnTo>
                    <a:pt x="330" y="194"/>
                  </a:lnTo>
                  <a:lnTo>
                    <a:pt x="328" y="192"/>
                  </a:lnTo>
                  <a:lnTo>
                    <a:pt x="328" y="190"/>
                  </a:lnTo>
                  <a:lnTo>
                    <a:pt x="328" y="186"/>
                  </a:lnTo>
                  <a:lnTo>
                    <a:pt x="328" y="182"/>
                  </a:lnTo>
                  <a:lnTo>
                    <a:pt x="324" y="180"/>
                  </a:lnTo>
                  <a:lnTo>
                    <a:pt x="320" y="176"/>
                  </a:lnTo>
                  <a:lnTo>
                    <a:pt x="306" y="170"/>
                  </a:lnTo>
                  <a:lnTo>
                    <a:pt x="302" y="172"/>
                  </a:lnTo>
                  <a:lnTo>
                    <a:pt x="300" y="174"/>
                  </a:lnTo>
                  <a:lnTo>
                    <a:pt x="300" y="176"/>
                  </a:lnTo>
                  <a:lnTo>
                    <a:pt x="302" y="180"/>
                  </a:lnTo>
                  <a:lnTo>
                    <a:pt x="306" y="184"/>
                  </a:lnTo>
                  <a:lnTo>
                    <a:pt x="310" y="188"/>
                  </a:lnTo>
                  <a:lnTo>
                    <a:pt x="312" y="192"/>
                  </a:lnTo>
                  <a:lnTo>
                    <a:pt x="310" y="196"/>
                  </a:lnTo>
                  <a:lnTo>
                    <a:pt x="308" y="196"/>
                  </a:lnTo>
                  <a:lnTo>
                    <a:pt x="306" y="198"/>
                  </a:lnTo>
                  <a:lnTo>
                    <a:pt x="306" y="200"/>
                  </a:lnTo>
                  <a:lnTo>
                    <a:pt x="308" y="204"/>
                  </a:lnTo>
                  <a:lnTo>
                    <a:pt x="310" y="206"/>
                  </a:lnTo>
                  <a:lnTo>
                    <a:pt x="316" y="210"/>
                  </a:lnTo>
                  <a:lnTo>
                    <a:pt x="314" y="220"/>
                  </a:lnTo>
                  <a:lnTo>
                    <a:pt x="314" y="222"/>
                  </a:lnTo>
                  <a:lnTo>
                    <a:pt x="318" y="224"/>
                  </a:lnTo>
                  <a:lnTo>
                    <a:pt x="320" y="228"/>
                  </a:lnTo>
                  <a:lnTo>
                    <a:pt x="322" y="232"/>
                  </a:lnTo>
                  <a:lnTo>
                    <a:pt x="322" y="240"/>
                  </a:lnTo>
                  <a:lnTo>
                    <a:pt x="324" y="246"/>
                  </a:lnTo>
                  <a:lnTo>
                    <a:pt x="326" y="256"/>
                  </a:lnTo>
                  <a:lnTo>
                    <a:pt x="318" y="256"/>
                  </a:lnTo>
                  <a:lnTo>
                    <a:pt x="310" y="256"/>
                  </a:lnTo>
                  <a:lnTo>
                    <a:pt x="312" y="256"/>
                  </a:lnTo>
                  <a:lnTo>
                    <a:pt x="302" y="260"/>
                  </a:lnTo>
                  <a:lnTo>
                    <a:pt x="298" y="266"/>
                  </a:lnTo>
                  <a:lnTo>
                    <a:pt x="296" y="282"/>
                  </a:lnTo>
                  <a:lnTo>
                    <a:pt x="292" y="288"/>
                  </a:lnTo>
                  <a:lnTo>
                    <a:pt x="286" y="290"/>
                  </a:lnTo>
                  <a:lnTo>
                    <a:pt x="280" y="292"/>
                  </a:lnTo>
                  <a:lnTo>
                    <a:pt x="272" y="296"/>
                  </a:lnTo>
                  <a:lnTo>
                    <a:pt x="270" y="300"/>
                  </a:lnTo>
                  <a:lnTo>
                    <a:pt x="266" y="306"/>
                  </a:lnTo>
                  <a:lnTo>
                    <a:pt x="260" y="318"/>
                  </a:lnTo>
                  <a:lnTo>
                    <a:pt x="246" y="334"/>
                  </a:lnTo>
                  <a:lnTo>
                    <a:pt x="232" y="352"/>
                  </a:lnTo>
                  <a:lnTo>
                    <a:pt x="226" y="358"/>
                  </a:lnTo>
                  <a:lnTo>
                    <a:pt x="222" y="360"/>
                  </a:lnTo>
                  <a:lnTo>
                    <a:pt x="212" y="364"/>
                  </a:lnTo>
                  <a:lnTo>
                    <a:pt x="206" y="366"/>
                  </a:lnTo>
                  <a:lnTo>
                    <a:pt x="202" y="370"/>
                  </a:lnTo>
                  <a:lnTo>
                    <a:pt x="200" y="376"/>
                  </a:lnTo>
                  <a:lnTo>
                    <a:pt x="198" y="382"/>
                  </a:lnTo>
                  <a:lnTo>
                    <a:pt x="200" y="388"/>
                  </a:lnTo>
                  <a:lnTo>
                    <a:pt x="202" y="398"/>
                  </a:lnTo>
                  <a:lnTo>
                    <a:pt x="206" y="406"/>
                  </a:lnTo>
                  <a:lnTo>
                    <a:pt x="208" y="416"/>
                  </a:lnTo>
                  <a:lnTo>
                    <a:pt x="206" y="426"/>
                  </a:lnTo>
                  <a:lnTo>
                    <a:pt x="204" y="432"/>
                  </a:lnTo>
                  <a:lnTo>
                    <a:pt x="202" y="436"/>
                  </a:lnTo>
                  <a:lnTo>
                    <a:pt x="202" y="442"/>
                  </a:lnTo>
                  <a:lnTo>
                    <a:pt x="202" y="446"/>
                  </a:lnTo>
                  <a:lnTo>
                    <a:pt x="204" y="450"/>
                  </a:lnTo>
                  <a:lnTo>
                    <a:pt x="206" y="452"/>
                  </a:lnTo>
                  <a:lnTo>
                    <a:pt x="206" y="456"/>
                  </a:lnTo>
                  <a:lnTo>
                    <a:pt x="204" y="464"/>
                  </a:lnTo>
                  <a:lnTo>
                    <a:pt x="198" y="468"/>
                  </a:lnTo>
                  <a:lnTo>
                    <a:pt x="194" y="472"/>
                  </a:lnTo>
                  <a:lnTo>
                    <a:pt x="192" y="478"/>
                  </a:lnTo>
                  <a:lnTo>
                    <a:pt x="194" y="484"/>
                  </a:lnTo>
                  <a:lnTo>
                    <a:pt x="196" y="486"/>
                  </a:lnTo>
                  <a:lnTo>
                    <a:pt x="188" y="488"/>
                  </a:lnTo>
                  <a:lnTo>
                    <a:pt x="186" y="490"/>
                  </a:lnTo>
                  <a:lnTo>
                    <a:pt x="184" y="492"/>
                  </a:lnTo>
                  <a:lnTo>
                    <a:pt x="182" y="496"/>
                  </a:lnTo>
                  <a:lnTo>
                    <a:pt x="178" y="500"/>
                  </a:lnTo>
                  <a:lnTo>
                    <a:pt x="174" y="502"/>
                  </a:lnTo>
                  <a:lnTo>
                    <a:pt x="170" y="502"/>
                  </a:lnTo>
                  <a:lnTo>
                    <a:pt x="164" y="500"/>
                  </a:lnTo>
                  <a:lnTo>
                    <a:pt x="160" y="496"/>
                  </a:lnTo>
                  <a:lnTo>
                    <a:pt x="154" y="490"/>
                  </a:lnTo>
                  <a:lnTo>
                    <a:pt x="150" y="482"/>
                  </a:lnTo>
                  <a:lnTo>
                    <a:pt x="142" y="466"/>
                  </a:lnTo>
                  <a:lnTo>
                    <a:pt x="138" y="450"/>
                  </a:lnTo>
                  <a:lnTo>
                    <a:pt x="134" y="438"/>
                  </a:lnTo>
                  <a:lnTo>
                    <a:pt x="126" y="420"/>
                  </a:lnTo>
                  <a:lnTo>
                    <a:pt x="118" y="404"/>
                  </a:lnTo>
                  <a:lnTo>
                    <a:pt x="110" y="388"/>
                  </a:lnTo>
                  <a:lnTo>
                    <a:pt x="100" y="360"/>
                  </a:lnTo>
                  <a:lnTo>
                    <a:pt x="86" y="332"/>
                  </a:lnTo>
                  <a:lnTo>
                    <a:pt x="82" y="316"/>
                  </a:lnTo>
                  <a:lnTo>
                    <a:pt x="78" y="302"/>
                  </a:lnTo>
                  <a:lnTo>
                    <a:pt x="76" y="284"/>
                  </a:lnTo>
                  <a:lnTo>
                    <a:pt x="76" y="268"/>
                  </a:lnTo>
                  <a:lnTo>
                    <a:pt x="74" y="260"/>
                  </a:lnTo>
                  <a:lnTo>
                    <a:pt x="72" y="256"/>
                  </a:lnTo>
                  <a:lnTo>
                    <a:pt x="68" y="248"/>
                  </a:lnTo>
                  <a:lnTo>
                    <a:pt x="66" y="258"/>
                  </a:lnTo>
                  <a:lnTo>
                    <a:pt x="62" y="268"/>
                  </a:lnTo>
                  <a:lnTo>
                    <a:pt x="58" y="276"/>
                  </a:lnTo>
                  <a:lnTo>
                    <a:pt x="54" y="278"/>
                  </a:lnTo>
                  <a:lnTo>
                    <a:pt x="50" y="278"/>
                  </a:lnTo>
                  <a:lnTo>
                    <a:pt x="44" y="276"/>
                  </a:lnTo>
                  <a:lnTo>
                    <a:pt x="38" y="274"/>
                  </a:lnTo>
                  <a:lnTo>
                    <a:pt x="28" y="266"/>
                  </a:lnTo>
                  <a:lnTo>
                    <a:pt x="20" y="256"/>
                  </a:lnTo>
                  <a:lnTo>
                    <a:pt x="14" y="248"/>
                  </a:lnTo>
                  <a:lnTo>
                    <a:pt x="20" y="246"/>
                  </a:lnTo>
                  <a:lnTo>
                    <a:pt x="24" y="244"/>
                  </a:lnTo>
                  <a:lnTo>
                    <a:pt x="30" y="240"/>
                  </a:lnTo>
                  <a:lnTo>
                    <a:pt x="32" y="234"/>
                  </a:lnTo>
                  <a:lnTo>
                    <a:pt x="24" y="238"/>
                  </a:lnTo>
                  <a:lnTo>
                    <a:pt x="24" y="240"/>
                  </a:lnTo>
                  <a:lnTo>
                    <a:pt x="20" y="242"/>
                  </a:lnTo>
                  <a:lnTo>
                    <a:pt x="14" y="238"/>
                  </a:lnTo>
                  <a:lnTo>
                    <a:pt x="8" y="232"/>
                  </a:lnTo>
                  <a:lnTo>
                    <a:pt x="2" y="224"/>
                  </a:lnTo>
                  <a:lnTo>
                    <a:pt x="0" y="220"/>
                  </a:lnTo>
                  <a:lnTo>
                    <a:pt x="0" y="214"/>
                  </a:lnTo>
                  <a:lnTo>
                    <a:pt x="2" y="212"/>
                  </a:lnTo>
                  <a:lnTo>
                    <a:pt x="4" y="210"/>
                  </a:lnTo>
                  <a:lnTo>
                    <a:pt x="8" y="210"/>
                  </a:lnTo>
                  <a:lnTo>
                    <a:pt x="12" y="210"/>
                  </a:lnTo>
                  <a:lnTo>
                    <a:pt x="16" y="212"/>
                  </a:lnTo>
                  <a:lnTo>
                    <a:pt x="20" y="214"/>
                  </a:lnTo>
                  <a:lnTo>
                    <a:pt x="30" y="212"/>
                  </a:lnTo>
                  <a:lnTo>
                    <a:pt x="36" y="208"/>
                  </a:lnTo>
                  <a:lnTo>
                    <a:pt x="38" y="204"/>
                  </a:lnTo>
                  <a:lnTo>
                    <a:pt x="36" y="196"/>
                  </a:lnTo>
                  <a:lnTo>
                    <a:pt x="32" y="192"/>
                  </a:lnTo>
                  <a:lnTo>
                    <a:pt x="24" y="184"/>
                  </a:lnTo>
                  <a:lnTo>
                    <a:pt x="22" y="182"/>
                  </a:lnTo>
                  <a:lnTo>
                    <a:pt x="20" y="178"/>
                  </a:lnTo>
                  <a:lnTo>
                    <a:pt x="20" y="170"/>
                  </a:lnTo>
                  <a:lnTo>
                    <a:pt x="18" y="168"/>
                  </a:lnTo>
                  <a:lnTo>
                    <a:pt x="14" y="168"/>
                  </a:lnTo>
                  <a:lnTo>
                    <a:pt x="10" y="164"/>
                  </a:lnTo>
                  <a:lnTo>
                    <a:pt x="8" y="160"/>
                  </a:lnTo>
                  <a:lnTo>
                    <a:pt x="10" y="156"/>
                  </a:lnTo>
                  <a:lnTo>
                    <a:pt x="14" y="150"/>
                  </a:lnTo>
                  <a:lnTo>
                    <a:pt x="18" y="144"/>
                  </a:lnTo>
                  <a:lnTo>
                    <a:pt x="22" y="142"/>
                  </a:lnTo>
                  <a:lnTo>
                    <a:pt x="26" y="144"/>
                  </a:lnTo>
                  <a:lnTo>
                    <a:pt x="30" y="146"/>
                  </a:lnTo>
                  <a:lnTo>
                    <a:pt x="34" y="146"/>
                  </a:lnTo>
                  <a:lnTo>
                    <a:pt x="38" y="142"/>
                  </a:lnTo>
                  <a:lnTo>
                    <a:pt x="44" y="136"/>
                  </a:lnTo>
                  <a:lnTo>
                    <a:pt x="52" y="124"/>
                  </a:lnTo>
                  <a:lnTo>
                    <a:pt x="56" y="118"/>
                  </a:lnTo>
                  <a:lnTo>
                    <a:pt x="58" y="110"/>
                  </a:lnTo>
                  <a:lnTo>
                    <a:pt x="62" y="104"/>
                  </a:lnTo>
                  <a:lnTo>
                    <a:pt x="66" y="98"/>
                  </a:lnTo>
                  <a:lnTo>
                    <a:pt x="68" y="92"/>
                  </a:lnTo>
                  <a:lnTo>
                    <a:pt x="72" y="88"/>
                  </a:lnTo>
                  <a:lnTo>
                    <a:pt x="72" y="74"/>
                  </a:lnTo>
                  <a:lnTo>
                    <a:pt x="74" y="70"/>
                  </a:lnTo>
                  <a:lnTo>
                    <a:pt x="78" y="68"/>
                  </a:lnTo>
                  <a:lnTo>
                    <a:pt x="78" y="66"/>
                  </a:lnTo>
                  <a:lnTo>
                    <a:pt x="80" y="62"/>
                  </a:lnTo>
                  <a:lnTo>
                    <a:pt x="72" y="58"/>
                  </a:lnTo>
                  <a:lnTo>
                    <a:pt x="62" y="50"/>
                  </a:lnTo>
                  <a:lnTo>
                    <a:pt x="54" y="38"/>
                  </a:lnTo>
                  <a:lnTo>
                    <a:pt x="52" y="34"/>
                  </a:lnTo>
                  <a:lnTo>
                    <a:pt x="52" y="30"/>
                  </a:lnTo>
                  <a:lnTo>
                    <a:pt x="50" y="28"/>
                  </a:lnTo>
                  <a:lnTo>
                    <a:pt x="54" y="22"/>
                  </a:lnTo>
                  <a:lnTo>
                    <a:pt x="58" y="18"/>
                  </a:lnTo>
                  <a:lnTo>
                    <a:pt x="62" y="20"/>
                  </a:lnTo>
                  <a:lnTo>
                    <a:pt x="66" y="22"/>
                  </a:lnTo>
                  <a:lnTo>
                    <a:pt x="68" y="22"/>
                  </a:lnTo>
                  <a:lnTo>
                    <a:pt x="72" y="24"/>
                  </a:lnTo>
                  <a:lnTo>
                    <a:pt x="80" y="22"/>
                  </a:lnTo>
                  <a:lnTo>
                    <a:pt x="88" y="18"/>
                  </a:lnTo>
                  <a:lnTo>
                    <a:pt x="98" y="10"/>
                  </a:lnTo>
                  <a:lnTo>
                    <a:pt x="108" y="4"/>
                  </a:lnTo>
                  <a:lnTo>
                    <a:pt x="114" y="0"/>
                  </a:lnTo>
                  <a:lnTo>
                    <a:pt x="120" y="0"/>
                  </a:lnTo>
                  <a:lnTo>
                    <a:pt x="128" y="0"/>
                  </a:lnTo>
                  <a:lnTo>
                    <a:pt x="134" y="4"/>
                  </a:lnTo>
                  <a:lnTo>
                    <a:pt x="136" y="4"/>
                  </a:lnTo>
                  <a:lnTo>
                    <a:pt x="142" y="6"/>
                  </a:lnTo>
                  <a:lnTo>
                    <a:pt x="142" y="12"/>
                  </a:lnTo>
                  <a:lnTo>
                    <a:pt x="140" y="16"/>
                  </a:lnTo>
                  <a:lnTo>
                    <a:pt x="134" y="24"/>
                  </a:lnTo>
                  <a:lnTo>
                    <a:pt x="132" y="32"/>
                  </a:lnTo>
                  <a:lnTo>
                    <a:pt x="130" y="38"/>
                  </a:lnTo>
                  <a:lnTo>
                    <a:pt x="132" y="42"/>
                  </a:lnTo>
                  <a:lnTo>
                    <a:pt x="134" y="48"/>
                  </a:lnTo>
                  <a:lnTo>
                    <a:pt x="142" y="56"/>
                  </a:lnTo>
                  <a:lnTo>
                    <a:pt x="140" y="58"/>
                  </a:lnTo>
                  <a:lnTo>
                    <a:pt x="138" y="58"/>
                  </a:lnTo>
                  <a:lnTo>
                    <a:pt x="132" y="60"/>
                  </a:lnTo>
                  <a:lnTo>
                    <a:pt x="134" y="68"/>
                  </a:lnTo>
                  <a:lnTo>
                    <a:pt x="134" y="72"/>
                  </a:lnTo>
                  <a:lnTo>
                    <a:pt x="136" y="76"/>
                  </a:lnTo>
                  <a:lnTo>
                    <a:pt x="138" y="80"/>
                  </a:lnTo>
                  <a:lnTo>
                    <a:pt x="146" y="84"/>
                  </a:lnTo>
                  <a:lnTo>
                    <a:pt x="156" y="88"/>
                  </a:lnTo>
                  <a:lnTo>
                    <a:pt x="164" y="96"/>
                  </a:lnTo>
                  <a:lnTo>
                    <a:pt x="172" y="104"/>
                  </a:lnTo>
                  <a:lnTo>
                    <a:pt x="168" y="112"/>
                  </a:lnTo>
                  <a:lnTo>
                    <a:pt x="166" y="122"/>
                  </a:lnTo>
                  <a:lnTo>
                    <a:pt x="168" y="126"/>
                  </a:lnTo>
                  <a:lnTo>
                    <a:pt x="170" y="128"/>
                  </a:lnTo>
                  <a:lnTo>
                    <a:pt x="176" y="132"/>
                  </a:lnTo>
                  <a:lnTo>
                    <a:pt x="198" y="142"/>
                  </a:lnTo>
                  <a:lnTo>
                    <a:pt x="210" y="150"/>
                  </a:lnTo>
                  <a:lnTo>
                    <a:pt x="220" y="154"/>
                  </a:lnTo>
                  <a:lnTo>
                    <a:pt x="230" y="150"/>
                  </a:lnTo>
                  <a:lnTo>
                    <a:pt x="234" y="152"/>
                  </a:lnTo>
                  <a:lnTo>
                    <a:pt x="238" y="152"/>
                  </a:lnTo>
                  <a:lnTo>
                    <a:pt x="244" y="158"/>
                  </a:lnTo>
                  <a:lnTo>
                    <a:pt x="248" y="164"/>
                  </a:lnTo>
                  <a:lnTo>
                    <a:pt x="264" y="168"/>
                  </a:lnTo>
                  <a:lnTo>
                    <a:pt x="278" y="170"/>
                  </a:lnTo>
                  <a:lnTo>
                    <a:pt x="288" y="170"/>
                  </a:lnTo>
                  <a:lnTo>
                    <a:pt x="296" y="170"/>
                  </a:lnTo>
                  <a:lnTo>
                    <a:pt x="298" y="168"/>
                  </a:lnTo>
                  <a:lnTo>
                    <a:pt x="298" y="166"/>
                  </a:lnTo>
                  <a:lnTo>
                    <a:pt x="298" y="162"/>
                  </a:lnTo>
                  <a:lnTo>
                    <a:pt x="296" y="158"/>
                  </a:lnTo>
                  <a:lnTo>
                    <a:pt x="294" y="154"/>
                  </a:lnTo>
                  <a:lnTo>
                    <a:pt x="294" y="148"/>
                  </a:lnTo>
                  <a:lnTo>
                    <a:pt x="294" y="144"/>
                  </a:lnTo>
                  <a:lnTo>
                    <a:pt x="298" y="142"/>
                  </a:lnTo>
                  <a:lnTo>
                    <a:pt x="304" y="140"/>
                  </a:lnTo>
                  <a:lnTo>
                    <a:pt x="306" y="148"/>
                  </a:lnTo>
                  <a:lnTo>
                    <a:pt x="308" y="158"/>
                  </a:lnTo>
                  <a:lnTo>
                    <a:pt x="314" y="164"/>
                  </a:lnTo>
                  <a:lnTo>
                    <a:pt x="318" y="166"/>
                  </a:lnTo>
                  <a:lnTo>
                    <a:pt x="322" y="166"/>
                  </a:lnTo>
                  <a:lnTo>
                    <a:pt x="342" y="166"/>
                  </a:lnTo>
                  <a:lnTo>
                    <a:pt x="348" y="166"/>
                  </a:lnTo>
                  <a:lnTo>
                    <a:pt x="352" y="164"/>
                  </a:lnTo>
                  <a:lnTo>
                    <a:pt x="354" y="162"/>
                  </a:lnTo>
                  <a:lnTo>
                    <a:pt x="358" y="158"/>
                  </a:lnTo>
                  <a:lnTo>
                    <a:pt x="360" y="150"/>
                  </a:lnTo>
                  <a:lnTo>
                    <a:pt x="364" y="140"/>
                  </a:lnTo>
                  <a:lnTo>
                    <a:pt x="368" y="134"/>
                  </a:lnTo>
                  <a:lnTo>
                    <a:pt x="376" y="126"/>
                  </a:lnTo>
                  <a:lnTo>
                    <a:pt x="382" y="122"/>
                  </a:lnTo>
                  <a:lnTo>
                    <a:pt x="392" y="118"/>
                  </a:lnTo>
                  <a:lnTo>
                    <a:pt x="394" y="120"/>
                  </a:lnTo>
                  <a:lnTo>
                    <a:pt x="396" y="120"/>
                  </a:lnTo>
                  <a:lnTo>
                    <a:pt x="400" y="122"/>
                  </a:lnTo>
                  <a:lnTo>
                    <a:pt x="402" y="120"/>
                  </a:lnTo>
                  <a:lnTo>
                    <a:pt x="406" y="118"/>
                  </a:lnTo>
                  <a:lnTo>
                    <a:pt x="406" y="116"/>
                  </a:lnTo>
                  <a:lnTo>
                    <a:pt x="412" y="116"/>
                  </a:lnTo>
                  <a:lnTo>
                    <a:pt x="420" y="124"/>
                  </a:lnTo>
                  <a:lnTo>
                    <a:pt x="420" y="128"/>
                  </a:lnTo>
                  <a:lnTo>
                    <a:pt x="420" y="130"/>
                  </a:lnTo>
                  <a:lnTo>
                    <a:pt x="424" y="134"/>
                  </a:lnTo>
                  <a:lnTo>
                    <a:pt x="430" y="136"/>
                  </a:lnTo>
                  <a:lnTo>
                    <a:pt x="434" y="136"/>
                  </a:lnTo>
                  <a:lnTo>
                    <a:pt x="434" y="1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9" name="Google Shape;259;p18"/>
            <p:cNvSpPr/>
            <p:nvPr/>
          </p:nvSpPr>
          <p:spPr>
            <a:xfrm>
              <a:off x="4273" y="2029"/>
              <a:ext cx="58" cy="30"/>
            </a:xfrm>
            <a:custGeom>
              <a:avLst/>
              <a:gdLst/>
              <a:ahLst/>
              <a:cxnLst/>
              <a:rect l="l" t="t" r="r" b="b"/>
              <a:pathLst>
                <a:path w="50" h="28" extrusionOk="0">
                  <a:moveTo>
                    <a:pt x="50" y="20"/>
                  </a:moveTo>
                  <a:lnTo>
                    <a:pt x="46" y="14"/>
                  </a:lnTo>
                  <a:lnTo>
                    <a:pt x="36" y="6"/>
                  </a:lnTo>
                  <a:lnTo>
                    <a:pt x="26" y="2"/>
                  </a:lnTo>
                  <a:lnTo>
                    <a:pt x="16" y="0"/>
                  </a:lnTo>
                  <a:lnTo>
                    <a:pt x="12" y="2"/>
                  </a:lnTo>
                  <a:lnTo>
                    <a:pt x="8" y="4"/>
                  </a:lnTo>
                  <a:lnTo>
                    <a:pt x="4" y="10"/>
                  </a:lnTo>
                  <a:lnTo>
                    <a:pt x="0" y="14"/>
                  </a:lnTo>
                  <a:lnTo>
                    <a:pt x="2" y="18"/>
                  </a:lnTo>
                  <a:lnTo>
                    <a:pt x="2" y="20"/>
                  </a:lnTo>
                  <a:lnTo>
                    <a:pt x="10" y="28"/>
                  </a:lnTo>
                  <a:lnTo>
                    <a:pt x="16" y="28"/>
                  </a:lnTo>
                  <a:lnTo>
                    <a:pt x="36" y="28"/>
                  </a:lnTo>
                  <a:lnTo>
                    <a:pt x="42" y="28"/>
                  </a:lnTo>
                  <a:lnTo>
                    <a:pt x="46" y="26"/>
                  </a:lnTo>
                  <a:lnTo>
                    <a:pt x="50" y="22"/>
                  </a:lnTo>
                  <a:lnTo>
                    <a:pt x="50"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0" name="Google Shape;260;p18"/>
            <p:cNvSpPr/>
            <p:nvPr/>
          </p:nvSpPr>
          <p:spPr>
            <a:xfrm>
              <a:off x="4111" y="1987"/>
              <a:ext cx="153" cy="77"/>
            </a:xfrm>
            <a:custGeom>
              <a:avLst/>
              <a:gdLst/>
              <a:ahLst/>
              <a:cxnLst/>
              <a:rect l="l" t="t" r="r" b="b"/>
              <a:pathLst>
                <a:path w="132" h="70" extrusionOk="0">
                  <a:moveTo>
                    <a:pt x="128" y="46"/>
                  </a:moveTo>
                  <a:lnTo>
                    <a:pt x="110" y="46"/>
                  </a:lnTo>
                  <a:lnTo>
                    <a:pt x="104" y="44"/>
                  </a:lnTo>
                  <a:lnTo>
                    <a:pt x="98" y="40"/>
                  </a:lnTo>
                  <a:lnTo>
                    <a:pt x="96" y="40"/>
                  </a:lnTo>
                  <a:lnTo>
                    <a:pt x="94" y="40"/>
                  </a:lnTo>
                  <a:lnTo>
                    <a:pt x="90" y="40"/>
                  </a:lnTo>
                  <a:lnTo>
                    <a:pt x="84" y="38"/>
                  </a:lnTo>
                  <a:lnTo>
                    <a:pt x="80" y="36"/>
                  </a:lnTo>
                  <a:lnTo>
                    <a:pt x="76" y="32"/>
                  </a:lnTo>
                  <a:lnTo>
                    <a:pt x="74" y="30"/>
                  </a:lnTo>
                  <a:lnTo>
                    <a:pt x="62" y="26"/>
                  </a:lnTo>
                  <a:lnTo>
                    <a:pt x="52" y="22"/>
                  </a:lnTo>
                  <a:lnTo>
                    <a:pt x="44" y="16"/>
                  </a:lnTo>
                  <a:lnTo>
                    <a:pt x="34" y="8"/>
                  </a:lnTo>
                  <a:lnTo>
                    <a:pt x="22" y="0"/>
                  </a:lnTo>
                  <a:lnTo>
                    <a:pt x="20" y="0"/>
                  </a:lnTo>
                  <a:lnTo>
                    <a:pt x="18" y="2"/>
                  </a:lnTo>
                  <a:lnTo>
                    <a:pt x="16" y="4"/>
                  </a:lnTo>
                  <a:lnTo>
                    <a:pt x="12" y="4"/>
                  </a:lnTo>
                  <a:lnTo>
                    <a:pt x="6" y="4"/>
                  </a:lnTo>
                  <a:lnTo>
                    <a:pt x="2" y="12"/>
                  </a:lnTo>
                  <a:lnTo>
                    <a:pt x="0" y="22"/>
                  </a:lnTo>
                  <a:lnTo>
                    <a:pt x="2" y="26"/>
                  </a:lnTo>
                  <a:lnTo>
                    <a:pt x="4" y="28"/>
                  </a:lnTo>
                  <a:lnTo>
                    <a:pt x="10" y="32"/>
                  </a:lnTo>
                  <a:lnTo>
                    <a:pt x="32" y="42"/>
                  </a:lnTo>
                  <a:lnTo>
                    <a:pt x="44" y="50"/>
                  </a:lnTo>
                  <a:lnTo>
                    <a:pt x="54" y="54"/>
                  </a:lnTo>
                  <a:lnTo>
                    <a:pt x="64" y="50"/>
                  </a:lnTo>
                  <a:lnTo>
                    <a:pt x="68" y="52"/>
                  </a:lnTo>
                  <a:lnTo>
                    <a:pt x="72" y="52"/>
                  </a:lnTo>
                  <a:lnTo>
                    <a:pt x="78" y="58"/>
                  </a:lnTo>
                  <a:lnTo>
                    <a:pt x="82" y="64"/>
                  </a:lnTo>
                  <a:lnTo>
                    <a:pt x="98" y="68"/>
                  </a:lnTo>
                  <a:lnTo>
                    <a:pt x="112" y="70"/>
                  </a:lnTo>
                  <a:lnTo>
                    <a:pt x="122" y="70"/>
                  </a:lnTo>
                  <a:lnTo>
                    <a:pt x="130" y="70"/>
                  </a:lnTo>
                  <a:lnTo>
                    <a:pt x="132" y="68"/>
                  </a:lnTo>
                  <a:lnTo>
                    <a:pt x="132" y="66"/>
                  </a:lnTo>
                  <a:lnTo>
                    <a:pt x="132" y="62"/>
                  </a:lnTo>
                  <a:lnTo>
                    <a:pt x="130" y="58"/>
                  </a:lnTo>
                  <a:lnTo>
                    <a:pt x="128" y="54"/>
                  </a:lnTo>
                  <a:lnTo>
                    <a:pt x="128" y="48"/>
                  </a:lnTo>
                  <a:lnTo>
                    <a:pt x="128"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1" name="Google Shape;261;p18"/>
            <p:cNvSpPr/>
            <p:nvPr/>
          </p:nvSpPr>
          <p:spPr>
            <a:xfrm>
              <a:off x="3762" y="1853"/>
              <a:ext cx="278" cy="266"/>
            </a:xfrm>
            <a:custGeom>
              <a:avLst/>
              <a:gdLst/>
              <a:ahLst/>
              <a:cxnLst/>
              <a:rect l="l" t="t" r="r" b="b"/>
              <a:pathLst>
                <a:path w="240" h="242" extrusionOk="0">
                  <a:moveTo>
                    <a:pt x="238" y="28"/>
                  </a:moveTo>
                  <a:lnTo>
                    <a:pt x="234" y="26"/>
                  </a:lnTo>
                  <a:lnTo>
                    <a:pt x="230" y="26"/>
                  </a:lnTo>
                  <a:lnTo>
                    <a:pt x="224" y="24"/>
                  </a:lnTo>
                  <a:lnTo>
                    <a:pt x="218" y="24"/>
                  </a:lnTo>
                  <a:lnTo>
                    <a:pt x="214" y="22"/>
                  </a:lnTo>
                  <a:lnTo>
                    <a:pt x="210" y="18"/>
                  </a:lnTo>
                  <a:lnTo>
                    <a:pt x="206" y="10"/>
                  </a:lnTo>
                  <a:lnTo>
                    <a:pt x="200" y="4"/>
                  </a:lnTo>
                  <a:lnTo>
                    <a:pt x="192" y="0"/>
                  </a:lnTo>
                  <a:lnTo>
                    <a:pt x="184" y="0"/>
                  </a:lnTo>
                  <a:lnTo>
                    <a:pt x="174" y="2"/>
                  </a:lnTo>
                  <a:lnTo>
                    <a:pt x="164" y="2"/>
                  </a:lnTo>
                  <a:lnTo>
                    <a:pt x="154" y="4"/>
                  </a:lnTo>
                  <a:lnTo>
                    <a:pt x="148" y="6"/>
                  </a:lnTo>
                  <a:lnTo>
                    <a:pt x="142" y="8"/>
                  </a:lnTo>
                  <a:lnTo>
                    <a:pt x="140" y="12"/>
                  </a:lnTo>
                  <a:lnTo>
                    <a:pt x="138" y="16"/>
                  </a:lnTo>
                  <a:lnTo>
                    <a:pt x="140" y="20"/>
                  </a:lnTo>
                  <a:lnTo>
                    <a:pt x="142" y="24"/>
                  </a:lnTo>
                  <a:lnTo>
                    <a:pt x="146" y="28"/>
                  </a:lnTo>
                  <a:lnTo>
                    <a:pt x="148" y="34"/>
                  </a:lnTo>
                  <a:lnTo>
                    <a:pt x="146" y="40"/>
                  </a:lnTo>
                  <a:lnTo>
                    <a:pt x="140" y="48"/>
                  </a:lnTo>
                  <a:lnTo>
                    <a:pt x="136" y="54"/>
                  </a:lnTo>
                  <a:lnTo>
                    <a:pt x="132" y="60"/>
                  </a:lnTo>
                  <a:lnTo>
                    <a:pt x="132" y="64"/>
                  </a:lnTo>
                  <a:lnTo>
                    <a:pt x="132" y="68"/>
                  </a:lnTo>
                  <a:lnTo>
                    <a:pt x="132" y="70"/>
                  </a:lnTo>
                  <a:lnTo>
                    <a:pt x="126" y="76"/>
                  </a:lnTo>
                  <a:lnTo>
                    <a:pt x="124" y="80"/>
                  </a:lnTo>
                  <a:lnTo>
                    <a:pt x="122" y="84"/>
                  </a:lnTo>
                  <a:lnTo>
                    <a:pt x="122" y="88"/>
                  </a:lnTo>
                  <a:lnTo>
                    <a:pt x="126" y="90"/>
                  </a:lnTo>
                  <a:lnTo>
                    <a:pt x="124" y="94"/>
                  </a:lnTo>
                  <a:lnTo>
                    <a:pt x="120" y="96"/>
                  </a:lnTo>
                  <a:lnTo>
                    <a:pt x="114" y="96"/>
                  </a:lnTo>
                  <a:lnTo>
                    <a:pt x="106" y="96"/>
                  </a:lnTo>
                  <a:lnTo>
                    <a:pt x="104" y="100"/>
                  </a:lnTo>
                  <a:lnTo>
                    <a:pt x="100" y="104"/>
                  </a:lnTo>
                  <a:lnTo>
                    <a:pt x="98" y="106"/>
                  </a:lnTo>
                  <a:lnTo>
                    <a:pt x="96" y="108"/>
                  </a:lnTo>
                  <a:lnTo>
                    <a:pt x="90" y="108"/>
                  </a:lnTo>
                  <a:lnTo>
                    <a:pt x="86" y="108"/>
                  </a:lnTo>
                  <a:lnTo>
                    <a:pt x="82" y="112"/>
                  </a:lnTo>
                  <a:lnTo>
                    <a:pt x="80" y="116"/>
                  </a:lnTo>
                  <a:lnTo>
                    <a:pt x="82" y="120"/>
                  </a:lnTo>
                  <a:lnTo>
                    <a:pt x="84" y="126"/>
                  </a:lnTo>
                  <a:lnTo>
                    <a:pt x="84" y="128"/>
                  </a:lnTo>
                  <a:lnTo>
                    <a:pt x="80" y="132"/>
                  </a:lnTo>
                  <a:lnTo>
                    <a:pt x="68" y="136"/>
                  </a:lnTo>
                  <a:lnTo>
                    <a:pt x="54" y="138"/>
                  </a:lnTo>
                  <a:lnTo>
                    <a:pt x="44" y="138"/>
                  </a:lnTo>
                  <a:lnTo>
                    <a:pt x="34" y="138"/>
                  </a:lnTo>
                  <a:lnTo>
                    <a:pt x="24" y="136"/>
                  </a:lnTo>
                  <a:lnTo>
                    <a:pt x="12" y="136"/>
                  </a:lnTo>
                  <a:lnTo>
                    <a:pt x="0" y="134"/>
                  </a:lnTo>
                  <a:lnTo>
                    <a:pt x="6" y="136"/>
                  </a:lnTo>
                  <a:lnTo>
                    <a:pt x="12" y="140"/>
                  </a:lnTo>
                  <a:lnTo>
                    <a:pt x="18" y="148"/>
                  </a:lnTo>
                  <a:lnTo>
                    <a:pt x="24" y="154"/>
                  </a:lnTo>
                  <a:lnTo>
                    <a:pt x="28" y="154"/>
                  </a:lnTo>
                  <a:lnTo>
                    <a:pt x="32" y="156"/>
                  </a:lnTo>
                  <a:lnTo>
                    <a:pt x="34" y="162"/>
                  </a:lnTo>
                  <a:lnTo>
                    <a:pt x="36" y="170"/>
                  </a:lnTo>
                  <a:lnTo>
                    <a:pt x="42" y="174"/>
                  </a:lnTo>
                  <a:lnTo>
                    <a:pt x="46" y="178"/>
                  </a:lnTo>
                  <a:lnTo>
                    <a:pt x="44" y="182"/>
                  </a:lnTo>
                  <a:lnTo>
                    <a:pt x="40" y="184"/>
                  </a:lnTo>
                  <a:lnTo>
                    <a:pt x="30" y="190"/>
                  </a:lnTo>
                  <a:lnTo>
                    <a:pt x="26" y="192"/>
                  </a:lnTo>
                  <a:lnTo>
                    <a:pt x="24" y="198"/>
                  </a:lnTo>
                  <a:lnTo>
                    <a:pt x="22" y="202"/>
                  </a:lnTo>
                  <a:lnTo>
                    <a:pt x="22" y="210"/>
                  </a:lnTo>
                  <a:lnTo>
                    <a:pt x="30" y="216"/>
                  </a:lnTo>
                  <a:lnTo>
                    <a:pt x="34" y="216"/>
                  </a:lnTo>
                  <a:lnTo>
                    <a:pt x="42" y="218"/>
                  </a:lnTo>
                  <a:lnTo>
                    <a:pt x="72" y="218"/>
                  </a:lnTo>
                  <a:lnTo>
                    <a:pt x="80" y="216"/>
                  </a:lnTo>
                  <a:lnTo>
                    <a:pt x="88" y="214"/>
                  </a:lnTo>
                  <a:lnTo>
                    <a:pt x="104" y="208"/>
                  </a:lnTo>
                  <a:lnTo>
                    <a:pt x="108" y="220"/>
                  </a:lnTo>
                  <a:lnTo>
                    <a:pt x="114" y="230"/>
                  </a:lnTo>
                  <a:lnTo>
                    <a:pt x="118" y="234"/>
                  </a:lnTo>
                  <a:lnTo>
                    <a:pt x="122" y="238"/>
                  </a:lnTo>
                  <a:lnTo>
                    <a:pt x="128" y="240"/>
                  </a:lnTo>
                  <a:lnTo>
                    <a:pt x="136" y="242"/>
                  </a:lnTo>
                  <a:lnTo>
                    <a:pt x="136" y="236"/>
                  </a:lnTo>
                  <a:lnTo>
                    <a:pt x="138" y="234"/>
                  </a:lnTo>
                  <a:lnTo>
                    <a:pt x="140" y="232"/>
                  </a:lnTo>
                  <a:lnTo>
                    <a:pt x="144" y="232"/>
                  </a:lnTo>
                  <a:lnTo>
                    <a:pt x="148" y="232"/>
                  </a:lnTo>
                  <a:lnTo>
                    <a:pt x="152" y="234"/>
                  </a:lnTo>
                  <a:lnTo>
                    <a:pt x="156" y="236"/>
                  </a:lnTo>
                  <a:lnTo>
                    <a:pt x="166" y="234"/>
                  </a:lnTo>
                  <a:lnTo>
                    <a:pt x="172" y="230"/>
                  </a:lnTo>
                  <a:lnTo>
                    <a:pt x="174" y="226"/>
                  </a:lnTo>
                  <a:lnTo>
                    <a:pt x="172" y="218"/>
                  </a:lnTo>
                  <a:lnTo>
                    <a:pt x="168" y="214"/>
                  </a:lnTo>
                  <a:lnTo>
                    <a:pt x="160" y="206"/>
                  </a:lnTo>
                  <a:lnTo>
                    <a:pt x="158" y="204"/>
                  </a:lnTo>
                  <a:lnTo>
                    <a:pt x="156" y="200"/>
                  </a:lnTo>
                  <a:lnTo>
                    <a:pt x="156" y="192"/>
                  </a:lnTo>
                  <a:lnTo>
                    <a:pt x="154" y="190"/>
                  </a:lnTo>
                  <a:lnTo>
                    <a:pt x="150" y="190"/>
                  </a:lnTo>
                  <a:lnTo>
                    <a:pt x="146" y="186"/>
                  </a:lnTo>
                  <a:lnTo>
                    <a:pt x="144" y="182"/>
                  </a:lnTo>
                  <a:lnTo>
                    <a:pt x="146" y="178"/>
                  </a:lnTo>
                  <a:lnTo>
                    <a:pt x="150" y="172"/>
                  </a:lnTo>
                  <a:lnTo>
                    <a:pt x="154" y="166"/>
                  </a:lnTo>
                  <a:lnTo>
                    <a:pt x="158" y="164"/>
                  </a:lnTo>
                  <a:lnTo>
                    <a:pt x="162" y="166"/>
                  </a:lnTo>
                  <a:lnTo>
                    <a:pt x="166" y="168"/>
                  </a:lnTo>
                  <a:lnTo>
                    <a:pt x="170" y="168"/>
                  </a:lnTo>
                  <a:lnTo>
                    <a:pt x="174" y="164"/>
                  </a:lnTo>
                  <a:lnTo>
                    <a:pt x="180" y="158"/>
                  </a:lnTo>
                  <a:lnTo>
                    <a:pt x="188" y="146"/>
                  </a:lnTo>
                  <a:lnTo>
                    <a:pt x="192" y="140"/>
                  </a:lnTo>
                  <a:lnTo>
                    <a:pt x="194" y="132"/>
                  </a:lnTo>
                  <a:lnTo>
                    <a:pt x="198" y="126"/>
                  </a:lnTo>
                  <a:lnTo>
                    <a:pt x="202" y="120"/>
                  </a:lnTo>
                  <a:lnTo>
                    <a:pt x="204" y="114"/>
                  </a:lnTo>
                  <a:lnTo>
                    <a:pt x="208" y="110"/>
                  </a:lnTo>
                  <a:lnTo>
                    <a:pt x="208" y="96"/>
                  </a:lnTo>
                  <a:lnTo>
                    <a:pt x="210" y="92"/>
                  </a:lnTo>
                  <a:lnTo>
                    <a:pt x="214" y="90"/>
                  </a:lnTo>
                  <a:lnTo>
                    <a:pt x="214" y="88"/>
                  </a:lnTo>
                  <a:lnTo>
                    <a:pt x="216" y="84"/>
                  </a:lnTo>
                  <a:lnTo>
                    <a:pt x="208" y="80"/>
                  </a:lnTo>
                  <a:lnTo>
                    <a:pt x="198" y="72"/>
                  </a:lnTo>
                  <a:lnTo>
                    <a:pt x="190" y="60"/>
                  </a:lnTo>
                  <a:lnTo>
                    <a:pt x="188" y="56"/>
                  </a:lnTo>
                  <a:lnTo>
                    <a:pt x="188" y="52"/>
                  </a:lnTo>
                  <a:lnTo>
                    <a:pt x="186" y="50"/>
                  </a:lnTo>
                  <a:lnTo>
                    <a:pt x="190" y="44"/>
                  </a:lnTo>
                  <a:lnTo>
                    <a:pt x="194" y="40"/>
                  </a:lnTo>
                  <a:lnTo>
                    <a:pt x="198" y="42"/>
                  </a:lnTo>
                  <a:lnTo>
                    <a:pt x="202" y="44"/>
                  </a:lnTo>
                  <a:lnTo>
                    <a:pt x="204" y="44"/>
                  </a:lnTo>
                  <a:lnTo>
                    <a:pt x="208" y="46"/>
                  </a:lnTo>
                  <a:lnTo>
                    <a:pt x="216" y="44"/>
                  </a:lnTo>
                  <a:lnTo>
                    <a:pt x="224" y="40"/>
                  </a:lnTo>
                  <a:lnTo>
                    <a:pt x="240" y="28"/>
                  </a:lnTo>
                  <a:lnTo>
                    <a:pt x="238"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2" name="Google Shape;262;p18"/>
            <p:cNvSpPr/>
            <p:nvPr/>
          </p:nvSpPr>
          <p:spPr>
            <a:xfrm>
              <a:off x="3744" y="1820"/>
              <a:ext cx="231" cy="184"/>
            </a:xfrm>
            <a:custGeom>
              <a:avLst/>
              <a:gdLst/>
              <a:ahLst/>
              <a:cxnLst/>
              <a:rect l="l" t="t" r="r" b="b"/>
              <a:pathLst>
                <a:path w="200" h="168" extrusionOk="0">
                  <a:moveTo>
                    <a:pt x="184" y="22"/>
                  </a:moveTo>
                  <a:lnTo>
                    <a:pt x="174" y="26"/>
                  </a:lnTo>
                  <a:lnTo>
                    <a:pt x="168" y="26"/>
                  </a:lnTo>
                  <a:lnTo>
                    <a:pt x="160" y="28"/>
                  </a:lnTo>
                  <a:lnTo>
                    <a:pt x="156" y="26"/>
                  </a:lnTo>
                  <a:lnTo>
                    <a:pt x="152" y="24"/>
                  </a:lnTo>
                  <a:lnTo>
                    <a:pt x="148" y="18"/>
                  </a:lnTo>
                  <a:lnTo>
                    <a:pt x="144" y="8"/>
                  </a:lnTo>
                  <a:lnTo>
                    <a:pt x="142" y="0"/>
                  </a:lnTo>
                  <a:lnTo>
                    <a:pt x="136" y="0"/>
                  </a:lnTo>
                  <a:lnTo>
                    <a:pt x="130" y="6"/>
                  </a:lnTo>
                  <a:lnTo>
                    <a:pt x="122" y="16"/>
                  </a:lnTo>
                  <a:lnTo>
                    <a:pt x="114" y="24"/>
                  </a:lnTo>
                  <a:lnTo>
                    <a:pt x="108" y="26"/>
                  </a:lnTo>
                  <a:lnTo>
                    <a:pt x="102" y="28"/>
                  </a:lnTo>
                  <a:lnTo>
                    <a:pt x="74" y="28"/>
                  </a:lnTo>
                  <a:lnTo>
                    <a:pt x="60" y="20"/>
                  </a:lnTo>
                  <a:lnTo>
                    <a:pt x="46" y="42"/>
                  </a:lnTo>
                  <a:lnTo>
                    <a:pt x="40" y="50"/>
                  </a:lnTo>
                  <a:lnTo>
                    <a:pt x="36" y="54"/>
                  </a:lnTo>
                  <a:lnTo>
                    <a:pt x="30" y="56"/>
                  </a:lnTo>
                  <a:lnTo>
                    <a:pt x="24" y="58"/>
                  </a:lnTo>
                  <a:lnTo>
                    <a:pt x="16" y="56"/>
                  </a:lnTo>
                  <a:lnTo>
                    <a:pt x="12" y="56"/>
                  </a:lnTo>
                  <a:lnTo>
                    <a:pt x="10" y="56"/>
                  </a:lnTo>
                  <a:lnTo>
                    <a:pt x="4" y="58"/>
                  </a:lnTo>
                  <a:lnTo>
                    <a:pt x="4" y="50"/>
                  </a:lnTo>
                  <a:lnTo>
                    <a:pt x="4" y="56"/>
                  </a:lnTo>
                  <a:lnTo>
                    <a:pt x="0" y="72"/>
                  </a:lnTo>
                  <a:lnTo>
                    <a:pt x="0" y="84"/>
                  </a:lnTo>
                  <a:lnTo>
                    <a:pt x="0" y="92"/>
                  </a:lnTo>
                  <a:lnTo>
                    <a:pt x="4" y="104"/>
                  </a:lnTo>
                  <a:lnTo>
                    <a:pt x="8" y="116"/>
                  </a:lnTo>
                  <a:lnTo>
                    <a:pt x="10" y="122"/>
                  </a:lnTo>
                  <a:lnTo>
                    <a:pt x="12" y="126"/>
                  </a:lnTo>
                  <a:lnTo>
                    <a:pt x="18" y="130"/>
                  </a:lnTo>
                  <a:lnTo>
                    <a:pt x="26" y="132"/>
                  </a:lnTo>
                  <a:lnTo>
                    <a:pt x="26" y="136"/>
                  </a:lnTo>
                  <a:lnTo>
                    <a:pt x="24" y="138"/>
                  </a:lnTo>
                  <a:lnTo>
                    <a:pt x="18" y="146"/>
                  </a:lnTo>
                  <a:lnTo>
                    <a:pt x="14" y="152"/>
                  </a:lnTo>
                  <a:lnTo>
                    <a:pt x="12" y="156"/>
                  </a:lnTo>
                  <a:lnTo>
                    <a:pt x="12" y="160"/>
                  </a:lnTo>
                  <a:lnTo>
                    <a:pt x="12" y="162"/>
                  </a:lnTo>
                  <a:lnTo>
                    <a:pt x="16" y="164"/>
                  </a:lnTo>
                  <a:lnTo>
                    <a:pt x="28" y="166"/>
                  </a:lnTo>
                  <a:lnTo>
                    <a:pt x="40" y="166"/>
                  </a:lnTo>
                  <a:lnTo>
                    <a:pt x="50" y="168"/>
                  </a:lnTo>
                  <a:lnTo>
                    <a:pt x="60" y="168"/>
                  </a:lnTo>
                  <a:lnTo>
                    <a:pt x="70" y="168"/>
                  </a:lnTo>
                  <a:lnTo>
                    <a:pt x="84" y="166"/>
                  </a:lnTo>
                  <a:lnTo>
                    <a:pt x="96" y="162"/>
                  </a:lnTo>
                  <a:lnTo>
                    <a:pt x="100" y="158"/>
                  </a:lnTo>
                  <a:lnTo>
                    <a:pt x="100" y="156"/>
                  </a:lnTo>
                  <a:lnTo>
                    <a:pt x="98" y="150"/>
                  </a:lnTo>
                  <a:lnTo>
                    <a:pt x="96" y="146"/>
                  </a:lnTo>
                  <a:lnTo>
                    <a:pt x="98" y="142"/>
                  </a:lnTo>
                  <a:lnTo>
                    <a:pt x="102" y="138"/>
                  </a:lnTo>
                  <a:lnTo>
                    <a:pt x="106" y="138"/>
                  </a:lnTo>
                  <a:lnTo>
                    <a:pt x="112" y="138"/>
                  </a:lnTo>
                  <a:lnTo>
                    <a:pt x="114" y="136"/>
                  </a:lnTo>
                  <a:lnTo>
                    <a:pt x="116" y="134"/>
                  </a:lnTo>
                  <a:lnTo>
                    <a:pt x="120" y="130"/>
                  </a:lnTo>
                  <a:lnTo>
                    <a:pt x="122" y="126"/>
                  </a:lnTo>
                  <a:lnTo>
                    <a:pt x="130" y="126"/>
                  </a:lnTo>
                  <a:lnTo>
                    <a:pt x="136" y="126"/>
                  </a:lnTo>
                  <a:lnTo>
                    <a:pt x="140" y="124"/>
                  </a:lnTo>
                  <a:lnTo>
                    <a:pt x="142" y="120"/>
                  </a:lnTo>
                  <a:lnTo>
                    <a:pt x="138" y="118"/>
                  </a:lnTo>
                  <a:lnTo>
                    <a:pt x="138" y="114"/>
                  </a:lnTo>
                  <a:lnTo>
                    <a:pt x="140" y="110"/>
                  </a:lnTo>
                  <a:lnTo>
                    <a:pt x="142" y="106"/>
                  </a:lnTo>
                  <a:lnTo>
                    <a:pt x="148" y="100"/>
                  </a:lnTo>
                  <a:lnTo>
                    <a:pt x="148" y="98"/>
                  </a:lnTo>
                  <a:lnTo>
                    <a:pt x="148" y="94"/>
                  </a:lnTo>
                  <a:lnTo>
                    <a:pt x="148" y="90"/>
                  </a:lnTo>
                  <a:lnTo>
                    <a:pt x="152" y="84"/>
                  </a:lnTo>
                  <a:lnTo>
                    <a:pt x="156" y="78"/>
                  </a:lnTo>
                  <a:lnTo>
                    <a:pt x="162" y="70"/>
                  </a:lnTo>
                  <a:lnTo>
                    <a:pt x="164" y="64"/>
                  </a:lnTo>
                  <a:lnTo>
                    <a:pt x="162" y="58"/>
                  </a:lnTo>
                  <a:lnTo>
                    <a:pt x="158" y="54"/>
                  </a:lnTo>
                  <a:lnTo>
                    <a:pt x="156" y="50"/>
                  </a:lnTo>
                  <a:lnTo>
                    <a:pt x="154" y="46"/>
                  </a:lnTo>
                  <a:lnTo>
                    <a:pt x="156" y="42"/>
                  </a:lnTo>
                  <a:lnTo>
                    <a:pt x="158" y="38"/>
                  </a:lnTo>
                  <a:lnTo>
                    <a:pt x="164" y="36"/>
                  </a:lnTo>
                  <a:lnTo>
                    <a:pt x="170" y="34"/>
                  </a:lnTo>
                  <a:lnTo>
                    <a:pt x="180" y="32"/>
                  </a:lnTo>
                  <a:lnTo>
                    <a:pt x="190" y="32"/>
                  </a:lnTo>
                  <a:lnTo>
                    <a:pt x="200" y="30"/>
                  </a:lnTo>
                  <a:lnTo>
                    <a:pt x="200" y="28"/>
                  </a:lnTo>
                  <a:lnTo>
                    <a:pt x="192" y="26"/>
                  </a:lnTo>
                  <a:lnTo>
                    <a:pt x="184"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3" name="Google Shape;263;p18"/>
            <p:cNvSpPr/>
            <p:nvPr/>
          </p:nvSpPr>
          <p:spPr>
            <a:xfrm>
              <a:off x="4098" y="1553"/>
              <a:ext cx="557" cy="205"/>
            </a:xfrm>
            <a:custGeom>
              <a:avLst/>
              <a:gdLst/>
              <a:ahLst/>
              <a:cxnLst/>
              <a:rect l="l" t="t" r="r" b="b"/>
              <a:pathLst>
                <a:path w="482" h="186" extrusionOk="0">
                  <a:moveTo>
                    <a:pt x="0" y="50"/>
                  </a:moveTo>
                  <a:lnTo>
                    <a:pt x="4" y="56"/>
                  </a:lnTo>
                  <a:lnTo>
                    <a:pt x="6" y="60"/>
                  </a:lnTo>
                  <a:lnTo>
                    <a:pt x="12" y="64"/>
                  </a:lnTo>
                  <a:lnTo>
                    <a:pt x="20" y="66"/>
                  </a:lnTo>
                  <a:lnTo>
                    <a:pt x="34" y="72"/>
                  </a:lnTo>
                  <a:lnTo>
                    <a:pt x="40" y="74"/>
                  </a:lnTo>
                  <a:lnTo>
                    <a:pt x="48" y="78"/>
                  </a:lnTo>
                  <a:lnTo>
                    <a:pt x="60" y="86"/>
                  </a:lnTo>
                  <a:lnTo>
                    <a:pt x="64" y="92"/>
                  </a:lnTo>
                  <a:lnTo>
                    <a:pt x="68" y="100"/>
                  </a:lnTo>
                  <a:lnTo>
                    <a:pt x="72" y="114"/>
                  </a:lnTo>
                  <a:lnTo>
                    <a:pt x="76" y="120"/>
                  </a:lnTo>
                  <a:lnTo>
                    <a:pt x="80" y="126"/>
                  </a:lnTo>
                  <a:lnTo>
                    <a:pt x="110" y="126"/>
                  </a:lnTo>
                  <a:lnTo>
                    <a:pt x="118" y="130"/>
                  </a:lnTo>
                  <a:lnTo>
                    <a:pt x="128" y="134"/>
                  </a:lnTo>
                  <a:lnTo>
                    <a:pt x="138" y="134"/>
                  </a:lnTo>
                  <a:lnTo>
                    <a:pt x="146" y="140"/>
                  </a:lnTo>
                  <a:lnTo>
                    <a:pt x="156" y="146"/>
                  </a:lnTo>
                  <a:lnTo>
                    <a:pt x="164" y="154"/>
                  </a:lnTo>
                  <a:lnTo>
                    <a:pt x="172" y="162"/>
                  </a:lnTo>
                  <a:lnTo>
                    <a:pt x="180" y="166"/>
                  </a:lnTo>
                  <a:lnTo>
                    <a:pt x="214" y="166"/>
                  </a:lnTo>
                  <a:lnTo>
                    <a:pt x="214" y="168"/>
                  </a:lnTo>
                  <a:lnTo>
                    <a:pt x="258" y="168"/>
                  </a:lnTo>
                  <a:lnTo>
                    <a:pt x="268" y="174"/>
                  </a:lnTo>
                  <a:lnTo>
                    <a:pt x="280" y="180"/>
                  </a:lnTo>
                  <a:lnTo>
                    <a:pt x="296" y="184"/>
                  </a:lnTo>
                  <a:lnTo>
                    <a:pt x="310" y="186"/>
                  </a:lnTo>
                  <a:lnTo>
                    <a:pt x="318" y="184"/>
                  </a:lnTo>
                  <a:lnTo>
                    <a:pt x="324" y="180"/>
                  </a:lnTo>
                  <a:lnTo>
                    <a:pt x="334" y="172"/>
                  </a:lnTo>
                  <a:lnTo>
                    <a:pt x="362" y="172"/>
                  </a:lnTo>
                  <a:lnTo>
                    <a:pt x="374" y="168"/>
                  </a:lnTo>
                  <a:lnTo>
                    <a:pt x="384" y="162"/>
                  </a:lnTo>
                  <a:lnTo>
                    <a:pt x="392" y="156"/>
                  </a:lnTo>
                  <a:lnTo>
                    <a:pt x="396" y="150"/>
                  </a:lnTo>
                  <a:lnTo>
                    <a:pt x="396" y="146"/>
                  </a:lnTo>
                  <a:lnTo>
                    <a:pt x="396" y="142"/>
                  </a:lnTo>
                  <a:lnTo>
                    <a:pt x="394" y="140"/>
                  </a:lnTo>
                  <a:lnTo>
                    <a:pt x="390" y="138"/>
                  </a:lnTo>
                  <a:lnTo>
                    <a:pt x="384" y="134"/>
                  </a:lnTo>
                  <a:lnTo>
                    <a:pt x="382" y="134"/>
                  </a:lnTo>
                  <a:lnTo>
                    <a:pt x="382" y="130"/>
                  </a:lnTo>
                  <a:lnTo>
                    <a:pt x="384" y="126"/>
                  </a:lnTo>
                  <a:lnTo>
                    <a:pt x="388" y="124"/>
                  </a:lnTo>
                  <a:lnTo>
                    <a:pt x="390" y="124"/>
                  </a:lnTo>
                  <a:lnTo>
                    <a:pt x="394" y="126"/>
                  </a:lnTo>
                  <a:lnTo>
                    <a:pt x="398" y="128"/>
                  </a:lnTo>
                  <a:lnTo>
                    <a:pt x="404" y="128"/>
                  </a:lnTo>
                  <a:lnTo>
                    <a:pt x="410" y="126"/>
                  </a:lnTo>
                  <a:lnTo>
                    <a:pt x="416" y="124"/>
                  </a:lnTo>
                  <a:lnTo>
                    <a:pt x="418" y="120"/>
                  </a:lnTo>
                  <a:lnTo>
                    <a:pt x="422" y="118"/>
                  </a:lnTo>
                  <a:lnTo>
                    <a:pt x="432" y="116"/>
                  </a:lnTo>
                  <a:lnTo>
                    <a:pt x="436" y="116"/>
                  </a:lnTo>
                  <a:lnTo>
                    <a:pt x="440" y="114"/>
                  </a:lnTo>
                  <a:lnTo>
                    <a:pt x="440" y="108"/>
                  </a:lnTo>
                  <a:lnTo>
                    <a:pt x="442" y="106"/>
                  </a:lnTo>
                  <a:lnTo>
                    <a:pt x="442" y="102"/>
                  </a:lnTo>
                  <a:lnTo>
                    <a:pt x="444" y="98"/>
                  </a:lnTo>
                  <a:lnTo>
                    <a:pt x="462" y="96"/>
                  </a:lnTo>
                  <a:lnTo>
                    <a:pt x="482" y="94"/>
                  </a:lnTo>
                  <a:lnTo>
                    <a:pt x="476" y="86"/>
                  </a:lnTo>
                  <a:lnTo>
                    <a:pt x="468" y="80"/>
                  </a:lnTo>
                  <a:lnTo>
                    <a:pt x="458" y="74"/>
                  </a:lnTo>
                  <a:lnTo>
                    <a:pt x="448" y="72"/>
                  </a:lnTo>
                  <a:lnTo>
                    <a:pt x="442" y="74"/>
                  </a:lnTo>
                  <a:lnTo>
                    <a:pt x="434" y="76"/>
                  </a:lnTo>
                  <a:lnTo>
                    <a:pt x="416" y="76"/>
                  </a:lnTo>
                  <a:lnTo>
                    <a:pt x="410" y="76"/>
                  </a:lnTo>
                  <a:lnTo>
                    <a:pt x="408" y="72"/>
                  </a:lnTo>
                  <a:lnTo>
                    <a:pt x="404" y="68"/>
                  </a:lnTo>
                  <a:lnTo>
                    <a:pt x="404" y="62"/>
                  </a:lnTo>
                  <a:lnTo>
                    <a:pt x="402" y="40"/>
                  </a:lnTo>
                  <a:lnTo>
                    <a:pt x="384" y="32"/>
                  </a:lnTo>
                  <a:lnTo>
                    <a:pt x="374" y="30"/>
                  </a:lnTo>
                  <a:lnTo>
                    <a:pt x="368" y="30"/>
                  </a:lnTo>
                  <a:lnTo>
                    <a:pt x="362" y="30"/>
                  </a:lnTo>
                  <a:lnTo>
                    <a:pt x="356" y="32"/>
                  </a:lnTo>
                  <a:lnTo>
                    <a:pt x="344" y="40"/>
                  </a:lnTo>
                  <a:lnTo>
                    <a:pt x="334" y="48"/>
                  </a:lnTo>
                  <a:lnTo>
                    <a:pt x="326" y="50"/>
                  </a:lnTo>
                  <a:lnTo>
                    <a:pt x="318" y="50"/>
                  </a:lnTo>
                  <a:lnTo>
                    <a:pt x="304" y="48"/>
                  </a:lnTo>
                  <a:lnTo>
                    <a:pt x="290" y="46"/>
                  </a:lnTo>
                  <a:lnTo>
                    <a:pt x="264" y="34"/>
                  </a:lnTo>
                  <a:lnTo>
                    <a:pt x="252" y="28"/>
                  </a:lnTo>
                  <a:lnTo>
                    <a:pt x="240" y="26"/>
                  </a:lnTo>
                  <a:lnTo>
                    <a:pt x="226" y="24"/>
                  </a:lnTo>
                  <a:lnTo>
                    <a:pt x="212" y="26"/>
                  </a:lnTo>
                  <a:lnTo>
                    <a:pt x="204" y="28"/>
                  </a:lnTo>
                  <a:lnTo>
                    <a:pt x="198" y="26"/>
                  </a:lnTo>
                  <a:lnTo>
                    <a:pt x="196" y="24"/>
                  </a:lnTo>
                  <a:lnTo>
                    <a:pt x="192" y="22"/>
                  </a:lnTo>
                  <a:lnTo>
                    <a:pt x="186" y="14"/>
                  </a:lnTo>
                  <a:lnTo>
                    <a:pt x="180" y="8"/>
                  </a:lnTo>
                  <a:lnTo>
                    <a:pt x="170" y="4"/>
                  </a:lnTo>
                  <a:lnTo>
                    <a:pt x="152" y="0"/>
                  </a:lnTo>
                  <a:lnTo>
                    <a:pt x="134" y="0"/>
                  </a:lnTo>
                  <a:lnTo>
                    <a:pt x="128" y="2"/>
                  </a:lnTo>
                  <a:lnTo>
                    <a:pt x="126" y="2"/>
                  </a:lnTo>
                  <a:lnTo>
                    <a:pt x="124" y="4"/>
                  </a:lnTo>
                  <a:lnTo>
                    <a:pt x="126" y="8"/>
                  </a:lnTo>
                  <a:lnTo>
                    <a:pt x="128" y="12"/>
                  </a:lnTo>
                  <a:lnTo>
                    <a:pt x="132" y="18"/>
                  </a:lnTo>
                  <a:lnTo>
                    <a:pt x="138" y="24"/>
                  </a:lnTo>
                  <a:lnTo>
                    <a:pt x="140" y="26"/>
                  </a:lnTo>
                  <a:lnTo>
                    <a:pt x="140" y="30"/>
                  </a:lnTo>
                  <a:lnTo>
                    <a:pt x="138" y="34"/>
                  </a:lnTo>
                  <a:lnTo>
                    <a:pt x="134" y="36"/>
                  </a:lnTo>
                  <a:lnTo>
                    <a:pt x="130" y="38"/>
                  </a:lnTo>
                  <a:lnTo>
                    <a:pt x="124" y="38"/>
                  </a:lnTo>
                  <a:lnTo>
                    <a:pt x="114" y="38"/>
                  </a:lnTo>
                  <a:lnTo>
                    <a:pt x="104" y="36"/>
                  </a:lnTo>
                  <a:lnTo>
                    <a:pt x="86" y="30"/>
                  </a:lnTo>
                  <a:lnTo>
                    <a:pt x="68" y="24"/>
                  </a:lnTo>
                  <a:lnTo>
                    <a:pt x="62" y="24"/>
                  </a:lnTo>
                  <a:lnTo>
                    <a:pt x="54" y="22"/>
                  </a:lnTo>
                  <a:lnTo>
                    <a:pt x="46" y="24"/>
                  </a:lnTo>
                  <a:lnTo>
                    <a:pt x="38" y="24"/>
                  </a:lnTo>
                  <a:lnTo>
                    <a:pt x="24" y="30"/>
                  </a:lnTo>
                  <a:lnTo>
                    <a:pt x="10" y="42"/>
                  </a:lnTo>
                  <a:lnTo>
                    <a:pt x="0" y="52"/>
                  </a:lnTo>
                  <a:lnTo>
                    <a:pt x="0"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4" name="Google Shape;264;p18"/>
            <p:cNvSpPr/>
            <p:nvPr/>
          </p:nvSpPr>
          <p:spPr>
            <a:xfrm>
              <a:off x="4808" y="1729"/>
              <a:ext cx="86" cy="102"/>
            </a:xfrm>
            <a:custGeom>
              <a:avLst/>
              <a:gdLst/>
              <a:ahLst/>
              <a:cxnLst/>
              <a:rect l="l" t="t" r="r" b="b"/>
              <a:pathLst>
                <a:path w="76" h="92" extrusionOk="0">
                  <a:moveTo>
                    <a:pt x="70" y="78"/>
                  </a:moveTo>
                  <a:lnTo>
                    <a:pt x="62" y="70"/>
                  </a:lnTo>
                  <a:lnTo>
                    <a:pt x="54" y="64"/>
                  </a:lnTo>
                  <a:lnTo>
                    <a:pt x="56" y="60"/>
                  </a:lnTo>
                  <a:lnTo>
                    <a:pt x="58" y="58"/>
                  </a:lnTo>
                  <a:lnTo>
                    <a:pt x="66" y="54"/>
                  </a:lnTo>
                  <a:lnTo>
                    <a:pt x="74" y="50"/>
                  </a:lnTo>
                  <a:lnTo>
                    <a:pt x="76" y="46"/>
                  </a:lnTo>
                  <a:lnTo>
                    <a:pt x="76" y="42"/>
                  </a:lnTo>
                  <a:lnTo>
                    <a:pt x="76" y="36"/>
                  </a:lnTo>
                  <a:lnTo>
                    <a:pt x="74" y="32"/>
                  </a:lnTo>
                  <a:lnTo>
                    <a:pt x="70" y="28"/>
                  </a:lnTo>
                  <a:lnTo>
                    <a:pt x="70" y="24"/>
                  </a:lnTo>
                  <a:lnTo>
                    <a:pt x="70" y="16"/>
                  </a:lnTo>
                  <a:lnTo>
                    <a:pt x="74" y="8"/>
                  </a:lnTo>
                  <a:lnTo>
                    <a:pt x="70" y="0"/>
                  </a:lnTo>
                  <a:lnTo>
                    <a:pt x="70" y="2"/>
                  </a:lnTo>
                  <a:lnTo>
                    <a:pt x="66" y="4"/>
                  </a:lnTo>
                  <a:lnTo>
                    <a:pt x="62" y="6"/>
                  </a:lnTo>
                  <a:lnTo>
                    <a:pt x="58" y="4"/>
                  </a:lnTo>
                  <a:lnTo>
                    <a:pt x="54" y="2"/>
                  </a:lnTo>
                  <a:lnTo>
                    <a:pt x="48" y="12"/>
                  </a:lnTo>
                  <a:lnTo>
                    <a:pt x="44" y="18"/>
                  </a:lnTo>
                  <a:lnTo>
                    <a:pt x="42" y="22"/>
                  </a:lnTo>
                  <a:lnTo>
                    <a:pt x="44" y="28"/>
                  </a:lnTo>
                  <a:lnTo>
                    <a:pt x="32" y="28"/>
                  </a:lnTo>
                  <a:lnTo>
                    <a:pt x="26" y="26"/>
                  </a:lnTo>
                  <a:lnTo>
                    <a:pt x="22" y="24"/>
                  </a:lnTo>
                  <a:lnTo>
                    <a:pt x="12" y="36"/>
                  </a:lnTo>
                  <a:lnTo>
                    <a:pt x="4" y="48"/>
                  </a:lnTo>
                  <a:lnTo>
                    <a:pt x="0" y="56"/>
                  </a:lnTo>
                  <a:lnTo>
                    <a:pt x="10" y="56"/>
                  </a:lnTo>
                  <a:lnTo>
                    <a:pt x="18" y="60"/>
                  </a:lnTo>
                  <a:lnTo>
                    <a:pt x="24" y="70"/>
                  </a:lnTo>
                  <a:lnTo>
                    <a:pt x="28" y="80"/>
                  </a:lnTo>
                  <a:lnTo>
                    <a:pt x="24" y="84"/>
                  </a:lnTo>
                  <a:lnTo>
                    <a:pt x="24" y="86"/>
                  </a:lnTo>
                  <a:lnTo>
                    <a:pt x="26" y="88"/>
                  </a:lnTo>
                  <a:lnTo>
                    <a:pt x="32" y="90"/>
                  </a:lnTo>
                  <a:lnTo>
                    <a:pt x="46" y="90"/>
                  </a:lnTo>
                  <a:lnTo>
                    <a:pt x="56" y="92"/>
                  </a:lnTo>
                  <a:lnTo>
                    <a:pt x="56" y="88"/>
                  </a:lnTo>
                  <a:lnTo>
                    <a:pt x="68" y="88"/>
                  </a:lnTo>
                  <a:lnTo>
                    <a:pt x="72" y="86"/>
                  </a:lnTo>
                  <a:lnTo>
                    <a:pt x="74" y="84"/>
                  </a:lnTo>
                  <a:lnTo>
                    <a:pt x="74" y="80"/>
                  </a:lnTo>
                  <a:lnTo>
                    <a:pt x="70" y="7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5" name="Google Shape;265;p18"/>
            <p:cNvSpPr/>
            <p:nvPr/>
          </p:nvSpPr>
          <p:spPr>
            <a:xfrm>
              <a:off x="4871" y="1817"/>
              <a:ext cx="75" cy="84"/>
            </a:xfrm>
            <a:custGeom>
              <a:avLst/>
              <a:gdLst/>
              <a:ahLst/>
              <a:cxnLst/>
              <a:rect l="l" t="t" r="r" b="b"/>
              <a:pathLst>
                <a:path w="64" h="76" extrusionOk="0">
                  <a:moveTo>
                    <a:pt x="18" y="0"/>
                  </a:moveTo>
                  <a:lnTo>
                    <a:pt x="18" y="2"/>
                  </a:lnTo>
                  <a:lnTo>
                    <a:pt x="18" y="4"/>
                  </a:lnTo>
                  <a:lnTo>
                    <a:pt x="16" y="6"/>
                  </a:lnTo>
                  <a:lnTo>
                    <a:pt x="12" y="8"/>
                  </a:lnTo>
                  <a:lnTo>
                    <a:pt x="0" y="8"/>
                  </a:lnTo>
                  <a:lnTo>
                    <a:pt x="0" y="12"/>
                  </a:lnTo>
                  <a:lnTo>
                    <a:pt x="2" y="16"/>
                  </a:lnTo>
                  <a:lnTo>
                    <a:pt x="4" y="20"/>
                  </a:lnTo>
                  <a:lnTo>
                    <a:pt x="6" y="28"/>
                  </a:lnTo>
                  <a:lnTo>
                    <a:pt x="8" y="40"/>
                  </a:lnTo>
                  <a:lnTo>
                    <a:pt x="14" y="56"/>
                  </a:lnTo>
                  <a:lnTo>
                    <a:pt x="20" y="70"/>
                  </a:lnTo>
                  <a:lnTo>
                    <a:pt x="24" y="74"/>
                  </a:lnTo>
                  <a:lnTo>
                    <a:pt x="30" y="76"/>
                  </a:lnTo>
                  <a:lnTo>
                    <a:pt x="40" y="74"/>
                  </a:lnTo>
                  <a:lnTo>
                    <a:pt x="50" y="70"/>
                  </a:lnTo>
                  <a:lnTo>
                    <a:pt x="60" y="64"/>
                  </a:lnTo>
                  <a:lnTo>
                    <a:pt x="64" y="60"/>
                  </a:lnTo>
                  <a:lnTo>
                    <a:pt x="64" y="58"/>
                  </a:lnTo>
                  <a:lnTo>
                    <a:pt x="64" y="50"/>
                  </a:lnTo>
                  <a:lnTo>
                    <a:pt x="58" y="42"/>
                  </a:lnTo>
                  <a:lnTo>
                    <a:pt x="52" y="32"/>
                  </a:lnTo>
                  <a:lnTo>
                    <a:pt x="46" y="26"/>
                  </a:lnTo>
                  <a:lnTo>
                    <a:pt x="1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nvGrpSpPr>
            <p:cNvPr id="266" name="Google Shape;266;p18"/>
            <p:cNvGrpSpPr/>
            <p:nvPr/>
          </p:nvGrpSpPr>
          <p:grpSpPr>
            <a:xfrm>
              <a:off x="592" y="1030"/>
              <a:ext cx="1423" cy="719"/>
              <a:chOff x="881" y="712"/>
              <a:chExt cx="1232" cy="654"/>
            </a:xfrm>
          </p:grpSpPr>
          <p:sp>
            <p:nvSpPr>
              <p:cNvPr id="267" name="Google Shape;267;p18"/>
              <p:cNvSpPr/>
              <p:nvPr/>
            </p:nvSpPr>
            <p:spPr>
              <a:xfrm>
                <a:off x="881" y="826"/>
                <a:ext cx="1056" cy="540"/>
              </a:xfrm>
              <a:custGeom>
                <a:avLst/>
                <a:gdLst/>
                <a:ahLst/>
                <a:cxnLst/>
                <a:rect l="l" t="t" r="r" b="b"/>
                <a:pathLst>
                  <a:path w="1056" h="540" extrusionOk="0">
                    <a:moveTo>
                      <a:pt x="806" y="236"/>
                    </a:moveTo>
                    <a:lnTo>
                      <a:pt x="812" y="232"/>
                    </a:lnTo>
                    <a:lnTo>
                      <a:pt x="818" y="226"/>
                    </a:lnTo>
                    <a:lnTo>
                      <a:pt x="824" y="220"/>
                    </a:lnTo>
                    <a:lnTo>
                      <a:pt x="826" y="212"/>
                    </a:lnTo>
                    <a:lnTo>
                      <a:pt x="826" y="202"/>
                    </a:lnTo>
                    <a:lnTo>
                      <a:pt x="828" y="194"/>
                    </a:lnTo>
                    <a:lnTo>
                      <a:pt x="830" y="190"/>
                    </a:lnTo>
                    <a:lnTo>
                      <a:pt x="834" y="186"/>
                    </a:lnTo>
                    <a:lnTo>
                      <a:pt x="840" y="184"/>
                    </a:lnTo>
                    <a:lnTo>
                      <a:pt x="848" y="184"/>
                    </a:lnTo>
                    <a:lnTo>
                      <a:pt x="856" y="186"/>
                    </a:lnTo>
                    <a:lnTo>
                      <a:pt x="864" y="186"/>
                    </a:lnTo>
                    <a:lnTo>
                      <a:pt x="880" y="186"/>
                    </a:lnTo>
                    <a:lnTo>
                      <a:pt x="882" y="186"/>
                    </a:lnTo>
                    <a:lnTo>
                      <a:pt x="882" y="184"/>
                    </a:lnTo>
                    <a:lnTo>
                      <a:pt x="884" y="184"/>
                    </a:lnTo>
                    <a:lnTo>
                      <a:pt x="888" y="182"/>
                    </a:lnTo>
                    <a:lnTo>
                      <a:pt x="892" y="184"/>
                    </a:lnTo>
                    <a:lnTo>
                      <a:pt x="898" y="186"/>
                    </a:lnTo>
                    <a:lnTo>
                      <a:pt x="902" y="190"/>
                    </a:lnTo>
                    <a:lnTo>
                      <a:pt x="904" y="196"/>
                    </a:lnTo>
                    <a:lnTo>
                      <a:pt x="906" y="200"/>
                    </a:lnTo>
                    <a:lnTo>
                      <a:pt x="908" y="202"/>
                    </a:lnTo>
                    <a:lnTo>
                      <a:pt x="910" y="204"/>
                    </a:lnTo>
                    <a:lnTo>
                      <a:pt x="914" y="204"/>
                    </a:lnTo>
                    <a:lnTo>
                      <a:pt x="922" y="206"/>
                    </a:lnTo>
                    <a:lnTo>
                      <a:pt x="928" y="210"/>
                    </a:lnTo>
                    <a:lnTo>
                      <a:pt x="930" y="214"/>
                    </a:lnTo>
                    <a:lnTo>
                      <a:pt x="932" y="218"/>
                    </a:lnTo>
                    <a:lnTo>
                      <a:pt x="930" y="222"/>
                    </a:lnTo>
                    <a:lnTo>
                      <a:pt x="926" y="228"/>
                    </a:lnTo>
                    <a:lnTo>
                      <a:pt x="922" y="236"/>
                    </a:lnTo>
                    <a:lnTo>
                      <a:pt x="920" y="244"/>
                    </a:lnTo>
                    <a:lnTo>
                      <a:pt x="920" y="246"/>
                    </a:lnTo>
                    <a:lnTo>
                      <a:pt x="922" y="248"/>
                    </a:lnTo>
                    <a:lnTo>
                      <a:pt x="926" y="250"/>
                    </a:lnTo>
                    <a:lnTo>
                      <a:pt x="932" y="250"/>
                    </a:lnTo>
                    <a:lnTo>
                      <a:pt x="934" y="250"/>
                    </a:lnTo>
                    <a:lnTo>
                      <a:pt x="936" y="254"/>
                    </a:lnTo>
                    <a:lnTo>
                      <a:pt x="936" y="256"/>
                    </a:lnTo>
                    <a:lnTo>
                      <a:pt x="936" y="258"/>
                    </a:lnTo>
                    <a:lnTo>
                      <a:pt x="942" y="256"/>
                    </a:lnTo>
                    <a:lnTo>
                      <a:pt x="948" y="252"/>
                    </a:lnTo>
                    <a:lnTo>
                      <a:pt x="954" y="246"/>
                    </a:lnTo>
                    <a:lnTo>
                      <a:pt x="960" y="244"/>
                    </a:lnTo>
                    <a:lnTo>
                      <a:pt x="964" y="242"/>
                    </a:lnTo>
                    <a:lnTo>
                      <a:pt x="972" y="234"/>
                    </a:lnTo>
                    <a:lnTo>
                      <a:pt x="978" y="226"/>
                    </a:lnTo>
                    <a:lnTo>
                      <a:pt x="984" y="220"/>
                    </a:lnTo>
                    <a:lnTo>
                      <a:pt x="988" y="218"/>
                    </a:lnTo>
                    <a:lnTo>
                      <a:pt x="992" y="218"/>
                    </a:lnTo>
                    <a:lnTo>
                      <a:pt x="992" y="224"/>
                    </a:lnTo>
                    <a:lnTo>
                      <a:pt x="994" y="230"/>
                    </a:lnTo>
                    <a:lnTo>
                      <a:pt x="1000" y="246"/>
                    </a:lnTo>
                    <a:lnTo>
                      <a:pt x="1002" y="250"/>
                    </a:lnTo>
                    <a:lnTo>
                      <a:pt x="1000" y="252"/>
                    </a:lnTo>
                    <a:lnTo>
                      <a:pt x="1000" y="256"/>
                    </a:lnTo>
                    <a:lnTo>
                      <a:pt x="1002" y="260"/>
                    </a:lnTo>
                    <a:lnTo>
                      <a:pt x="1006" y="266"/>
                    </a:lnTo>
                    <a:lnTo>
                      <a:pt x="1008" y="272"/>
                    </a:lnTo>
                    <a:lnTo>
                      <a:pt x="1006" y="278"/>
                    </a:lnTo>
                    <a:lnTo>
                      <a:pt x="1004" y="280"/>
                    </a:lnTo>
                    <a:lnTo>
                      <a:pt x="1002" y="284"/>
                    </a:lnTo>
                    <a:lnTo>
                      <a:pt x="1000" y="286"/>
                    </a:lnTo>
                    <a:lnTo>
                      <a:pt x="998" y="288"/>
                    </a:lnTo>
                    <a:lnTo>
                      <a:pt x="1000" y="292"/>
                    </a:lnTo>
                    <a:lnTo>
                      <a:pt x="1004" y="294"/>
                    </a:lnTo>
                    <a:lnTo>
                      <a:pt x="1008" y="296"/>
                    </a:lnTo>
                    <a:lnTo>
                      <a:pt x="1010" y="300"/>
                    </a:lnTo>
                    <a:lnTo>
                      <a:pt x="1010" y="302"/>
                    </a:lnTo>
                    <a:lnTo>
                      <a:pt x="1010" y="304"/>
                    </a:lnTo>
                    <a:lnTo>
                      <a:pt x="1016" y="308"/>
                    </a:lnTo>
                    <a:lnTo>
                      <a:pt x="1020" y="308"/>
                    </a:lnTo>
                    <a:lnTo>
                      <a:pt x="1028" y="310"/>
                    </a:lnTo>
                    <a:lnTo>
                      <a:pt x="1036" y="314"/>
                    </a:lnTo>
                    <a:lnTo>
                      <a:pt x="1040" y="316"/>
                    </a:lnTo>
                    <a:lnTo>
                      <a:pt x="1042" y="318"/>
                    </a:lnTo>
                    <a:lnTo>
                      <a:pt x="1042" y="320"/>
                    </a:lnTo>
                    <a:lnTo>
                      <a:pt x="1040" y="324"/>
                    </a:lnTo>
                    <a:lnTo>
                      <a:pt x="1038" y="328"/>
                    </a:lnTo>
                    <a:lnTo>
                      <a:pt x="1040" y="332"/>
                    </a:lnTo>
                    <a:lnTo>
                      <a:pt x="1044" y="332"/>
                    </a:lnTo>
                    <a:lnTo>
                      <a:pt x="1044" y="336"/>
                    </a:lnTo>
                    <a:lnTo>
                      <a:pt x="1056" y="336"/>
                    </a:lnTo>
                    <a:lnTo>
                      <a:pt x="1056" y="342"/>
                    </a:lnTo>
                    <a:lnTo>
                      <a:pt x="1054" y="352"/>
                    </a:lnTo>
                    <a:lnTo>
                      <a:pt x="1050" y="360"/>
                    </a:lnTo>
                    <a:lnTo>
                      <a:pt x="1048" y="366"/>
                    </a:lnTo>
                    <a:lnTo>
                      <a:pt x="1044" y="368"/>
                    </a:lnTo>
                    <a:lnTo>
                      <a:pt x="1032" y="370"/>
                    </a:lnTo>
                    <a:lnTo>
                      <a:pt x="1024" y="370"/>
                    </a:lnTo>
                    <a:lnTo>
                      <a:pt x="1016" y="372"/>
                    </a:lnTo>
                    <a:lnTo>
                      <a:pt x="1008" y="376"/>
                    </a:lnTo>
                    <a:lnTo>
                      <a:pt x="994" y="386"/>
                    </a:lnTo>
                    <a:lnTo>
                      <a:pt x="988" y="388"/>
                    </a:lnTo>
                    <a:lnTo>
                      <a:pt x="980" y="394"/>
                    </a:lnTo>
                    <a:lnTo>
                      <a:pt x="970" y="396"/>
                    </a:lnTo>
                    <a:lnTo>
                      <a:pt x="960" y="398"/>
                    </a:lnTo>
                    <a:lnTo>
                      <a:pt x="934" y="390"/>
                    </a:lnTo>
                    <a:lnTo>
                      <a:pt x="908" y="388"/>
                    </a:lnTo>
                    <a:lnTo>
                      <a:pt x="894" y="390"/>
                    </a:lnTo>
                    <a:lnTo>
                      <a:pt x="886" y="396"/>
                    </a:lnTo>
                    <a:lnTo>
                      <a:pt x="876" y="402"/>
                    </a:lnTo>
                    <a:lnTo>
                      <a:pt x="862" y="410"/>
                    </a:lnTo>
                    <a:lnTo>
                      <a:pt x="852" y="418"/>
                    </a:lnTo>
                    <a:lnTo>
                      <a:pt x="842" y="430"/>
                    </a:lnTo>
                    <a:lnTo>
                      <a:pt x="828" y="440"/>
                    </a:lnTo>
                    <a:lnTo>
                      <a:pt x="840" y="432"/>
                    </a:lnTo>
                    <a:lnTo>
                      <a:pt x="856" y="422"/>
                    </a:lnTo>
                    <a:lnTo>
                      <a:pt x="876" y="414"/>
                    </a:lnTo>
                    <a:lnTo>
                      <a:pt x="884" y="414"/>
                    </a:lnTo>
                    <a:lnTo>
                      <a:pt x="892" y="414"/>
                    </a:lnTo>
                    <a:lnTo>
                      <a:pt x="898" y="414"/>
                    </a:lnTo>
                    <a:lnTo>
                      <a:pt x="906" y="414"/>
                    </a:lnTo>
                    <a:lnTo>
                      <a:pt x="910" y="418"/>
                    </a:lnTo>
                    <a:lnTo>
                      <a:pt x="910" y="420"/>
                    </a:lnTo>
                    <a:lnTo>
                      <a:pt x="912" y="422"/>
                    </a:lnTo>
                    <a:lnTo>
                      <a:pt x="910" y="426"/>
                    </a:lnTo>
                    <a:lnTo>
                      <a:pt x="910" y="430"/>
                    </a:lnTo>
                    <a:lnTo>
                      <a:pt x="904" y="432"/>
                    </a:lnTo>
                    <a:lnTo>
                      <a:pt x="896" y="436"/>
                    </a:lnTo>
                    <a:lnTo>
                      <a:pt x="892" y="438"/>
                    </a:lnTo>
                    <a:lnTo>
                      <a:pt x="890" y="442"/>
                    </a:lnTo>
                    <a:lnTo>
                      <a:pt x="904" y="442"/>
                    </a:lnTo>
                    <a:lnTo>
                      <a:pt x="898" y="448"/>
                    </a:lnTo>
                    <a:lnTo>
                      <a:pt x="894" y="454"/>
                    </a:lnTo>
                    <a:lnTo>
                      <a:pt x="892" y="460"/>
                    </a:lnTo>
                    <a:lnTo>
                      <a:pt x="892" y="464"/>
                    </a:lnTo>
                    <a:lnTo>
                      <a:pt x="894" y="468"/>
                    </a:lnTo>
                    <a:lnTo>
                      <a:pt x="902" y="472"/>
                    </a:lnTo>
                    <a:lnTo>
                      <a:pt x="910" y="476"/>
                    </a:lnTo>
                    <a:lnTo>
                      <a:pt x="920" y="476"/>
                    </a:lnTo>
                    <a:lnTo>
                      <a:pt x="928" y="476"/>
                    </a:lnTo>
                    <a:lnTo>
                      <a:pt x="936" y="472"/>
                    </a:lnTo>
                    <a:lnTo>
                      <a:pt x="940" y="468"/>
                    </a:lnTo>
                    <a:lnTo>
                      <a:pt x="944" y="462"/>
                    </a:lnTo>
                    <a:lnTo>
                      <a:pt x="948" y="458"/>
                    </a:lnTo>
                    <a:lnTo>
                      <a:pt x="950" y="454"/>
                    </a:lnTo>
                    <a:lnTo>
                      <a:pt x="954" y="454"/>
                    </a:lnTo>
                    <a:lnTo>
                      <a:pt x="958" y="454"/>
                    </a:lnTo>
                    <a:lnTo>
                      <a:pt x="958" y="456"/>
                    </a:lnTo>
                    <a:lnTo>
                      <a:pt x="956" y="460"/>
                    </a:lnTo>
                    <a:lnTo>
                      <a:pt x="954" y="464"/>
                    </a:lnTo>
                    <a:lnTo>
                      <a:pt x="958" y="464"/>
                    </a:lnTo>
                    <a:lnTo>
                      <a:pt x="960" y="466"/>
                    </a:lnTo>
                    <a:lnTo>
                      <a:pt x="960" y="468"/>
                    </a:lnTo>
                    <a:lnTo>
                      <a:pt x="958" y="470"/>
                    </a:lnTo>
                    <a:lnTo>
                      <a:pt x="954" y="474"/>
                    </a:lnTo>
                    <a:lnTo>
                      <a:pt x="946" y="478"/>
                    </a:lnTo>
                    <a:lnTo>
                      <a:pt x="938" y="486"/>
                    </a:lnTo>
                    <a:lnTo>
                      <a:pt x="930" y="490"/>
                    </a:lnTo>
                    <a:lnTo>
                      <a:pt x="910" y="496"/>
                    </a:lnTo>
                    <a:lnTo>
                      <a:pt x="904" y="496"/>
                    </a:lnTo>
                    <a:lnTo>
                      <a:pt x="898" y="496"/>
                    </a:lnTo>
                    <a:lnTo>
                      <a:pt x="890" y="496"/>
                    </a:lnTo>
                    <a:lnTo>
                      <a:pt x="884" y="498"/>
                    </a:lnTo>
                    <a:lnTo>
                      <a:pt x="880" y="504"/>
                    </a:lnTo>
                    <a:lnTo>
                      <a:pt x="876" y="510"/>
                    </a:lnTo>
                    <a:lnTo>
                      <a:pt x="870" y="514"/>
                    </a:lnTo>
                    <a:lnTo>
                      <a:pt x="866" y="516"/>
                    </a:lnTo>
                    <a:lnTo>
                      <a:pt x="862" y="516"/>
                    </a:lnTo>
                    <a:lnTo>
                      <a:pt x="856" y="516"/>
                    </a:lnTo>
                    <a:lnTo>
                      <a:pt x="854" y="512"/>
                    </a:lnTo>
                    <a:lnTo>
                      <a:pt x="854" y="510"/>
                    </a:lnTo>
                    <a:lnTo>
                      <a:pt x="854" y="504"/>
                    </a:lnTo>
                    <a:lnTo>
                      <a:pt x="858" y="500"/>
                    </a:lnTo>
                    <a:lnTo>
                      <a:pt x="866" y="496"/>
                    </a:lnTo>
                    <a:lnTo>
                      <a:pt x="876" y="492"/>
                    </a:lnTo>
                    <a:lnTo>
                      <a:pt x="880" y="488"/>
                    </a:lnTo>
                    <a:lnTo>
                      <a:pt x="882" y="484"/>
                    </a:lnTo>
                    <a:lnTo>
                      <a:pt x="846" y="490"/>
                    </a:lnTo>
                    <a:lnTo>
                      <a:pt x="840" y="470"/>
                    </a:lnTo>
                    <a:lnTo>
                      <a:pt x="840" y="466"/>
                    </a:lnTo>
                    <a:lnTo>
                      <a:pt x="842" y="462"/>
                    </a:lnTo>
                    <a:lnTo>
                      <a:pt x="848" y="454"/>
                    </a:lnTo>
                    <a:lnTo>
                      <a:pt x="828" y="448"/>
                    </a:lnTo>
                    <a:lnTo>
                      <a:pt x="822" y="450"/>
                    </a:lnTo>
                    <a:lnTo>
                      <a:pt x="816" y="454"/>
                    </a:lnTo>
                    <a:lnTo>
                      <a:pt x="806" y="468"/>
                    </a:lnTo>
                    <a:lnTo>
                      <a:pt x="800" y="474"/>
                    </a:lnTo>
                    <a:lnTo>
                      <a:pt x="796" y="482"/>
                    </a:lnTo>
                    <a:lnTo>
                      <a:pt x="790" y="486"/>
                    </a:lnTo>
                    <a:lnTo>
                      <a:pt x="780" y="488"/>
                    </a:lnTo>
                    <a:lnTo>
                      <a:pt x="774" y="490"/>
                    </a:lnTo>
                    <a:lnTo>
                      <a:pt x="742" y="490"/>
                    </a:lnTo>
                    <a:lnTo>
                      <a:pt x="734" y="494"/>
                    </a:lnTo>
                    <a:lnTo>
                      <a:pt x="726" y="496"/>
                    </a:lnTo>
                    <a:lnTo>
                      <a:pt x="722" y="500"/>
                    </a:lnTo>
                    <a:lnTo>
                      <a:pt x="718" y="502"/>
                    </a:lnTo>
                    <a:lnTo>
                      <a:pt x="706" y="504"/>
                    </a:lnTo>
                    <a:lnTo>
                      <a:pt x="690" y="504"/>
                    </a:lnTo>
                    <a:lnTo>
                      <a:pt x="682" y="504"/>
                    </a:lnTo>
                    <a:lnTo>
                      <a:pt x="672" y="506"/>
                    </a:lnTo>
                    <a:lnTo>
                      <a:pt x="664" y="512"/>
                    </a:lnTo>
                    <a:lnTo>
                      <a:pt x="664" y="514"/>
                    </a:lnTo>
                    <a:lnTo>
                      <a:pt x="664" y="520"/>
                    </a:lnTo>
                    <a:lnTo>
                      <a:pt x="654" y="524"/>
                    </a:lnTo>
                    <a:lnTo>
                      <a:pt x="648" y="526"/>
                    </a:lnTo>
                    <a:lnTo>
                      <a:pt x="646" y="530"/>
                    </a:lnTo>
                    <a:lnTo>
                      <a:pt x="642" y="530"/>
                    </a:lnTo>
                    <a:lnTo>
                      <a:pt x="642" y="526"/>
                    </a:lnTo>
                    <a:lnTo>
                      <a:pt x="636" y="528"/>
                    </a:lnTo>
                    <a:lnTo>
                      <a:pt x="634" y="526"/>
                    </a:lnTo>
                    <a:lnTo>
                      <a:pt x="630" y="526"/>
                    </a:lnTo>
                    <a:lnTo>
                      <a:pt x="624" y="528"/>
                    </a:lnTo>
                    <a:lnTo>
                      <a:pt x="616" y="534"/>
                    </a:lnTo>
                    <a:lnTo>
                      <a:pt x="608" y="538"/>
                    </a:lnTo>
                    <a:lnTo>
                      <a:pt x="606" y="540"/>
                    </a:lnTo>
                    <a:lnTo>
                      <a:pt x="600" y="540"/>
                    </a:lnTo>
                    <a:lnTo>
                      <a:pt x="596" y="540"/>
                    </a:lnTo>
                    <a:lnTo>
                      <a:pt x="602" y="536"/>
                    </a:lnTo>
                    <a:lnTo>
                      <a:pt x="608" y="532"/>
                    </a:lnTo>
                    <a:lnTo>
                      <a:pt x="614" y="528"/>
                    </a:lnTo>
                    <a:lnTo>
                      <a:pt x="616" y="524"/>
                    </a:lnTo>
                    <a:lnTo>
                      <a:pt x="616" y="522"/>
                    </a:lnTo>
                    <a:lnTo>
                      <a:pt x="616" y="524"/>
                    </a:lnTo>
                    <a:lnTo>
                      <a:pt x="626" y="518"/>
                    </a:lnTo>
                    <a:lnTo>
                      <a:pt x="632" y="508"/>
                    </a:lnTo>
                    <a:lnTo>
                      <a:pt x="644" y="486"/>
                    </a:lnTo>
                    <a:lnTo>
                      <a:pt x="644" y="492"/>
                    </a:lnTo>
                    <a:lnTo>
                      <a:pt x="648" y="496"/>
                    </a:lnTo>
                    <a:lnTo>
                      <a:pt x="652" y="496"/>
                    </a:lnTo>
                    <a:lnTo>
                      <a:pt x="658" y="496"/>
                    </a:lnTo>
                    <a:lnTo>
                      <a:pt x="664" y="496"/>
                    </a:lnTo>
                    <a:lnTo>
                      <a:pt x="664" y="494"/>
                    </a:lnTo>
                    <a:lnTo>
                      <a:pt x="664" y="490"/>
                    </a:lnTo>
                    <a:lnTo>
                      <a:pt x="664" y="482"/>
                    </a:lnTo>
                    <a:lnTo>
                      <a:pt x="658" y="472"/>
                    </a:lnTo>
                    <a:lnTo>
                      <a:pt x="650" y="466"/>
                    </a:lnTo>
                    <a:lnTo>
                      <a:pt x="648" y="464"/>
                    </a:lnTo>
                    <a:lnTo>
                      <a:pt x="644" y="464"/>
                    </a:lnTo>
                    <a:lnTo>
                      <a:pt x="630" y="464"/>
                    </a:lnTo>
                    <a:lnTo>
                      <a:pt x="612" y="462"/>
                    </a:lnTo>
                    <a:lnTo>
                      <a:pt x="616" y="458"/>
                    </a:lnTo>
                    <a:lnTo>
                      <a:pt x="618" y="452"/>
                    </a:lnTo>
                    <a:lnTo>
                      <a:pt x="618" y="450"/>
                    </a:lnTo>
                    <a:lnTo>
                      <a:pt x="616" y="448"/>
                    </a:lnTo>
                    <a:lnTo>
                      <a:pt x="614" y="446"/>
                    </a:lnTo>
                    <a:lnTo>
                      <a:pt x="612" y="442"/>
                    </a:lnTo>
                    <a:lnTo>
                      <a:pt x="614" y="438"/>
                    </a:lnTo>
                    <a:lnTo>
                      <a:pt x="610" y="436"/>
                    </a:lnTo>
                    <a:lnTo>
                      <a:pt x="608" y="432"/>
                    </a:lnTo>
                    <a:lnTo>
                      <a:pt x="606" y="428"/>
                    </a:lnTo>
                    <a:lnTo>
                      <a:pt x="606" y="424"/>
                    </a:lnTo>
                    <a:lnTo>
                      <a:pt x="604" y="422"/>
                    </a:lnTo>
                    <a:lnTo>
                      <a:pt x="606" y="418"/>
                    </a:lnTo>
                    <a:lnTo>
                      <a:pt x="602" y="416"/>
                    </a:lnTo>
                    <a:lnTo>
                      <a:pt x="598" y="414"/>
                    </a:lnTo>
                    <a:lnTo>
                      <a:pt x="588" y="414"/>
                    </a:lnTo>
                    <a:lnTo>
                      <a:pt x="580" y="416"/>
                    </a:lnTo>
                    <a:lnTo>
                      <a:pt x="566" y="422"/>
                    </a:lnTo>
                    <a:lnTo>
                      <a:pt x="554" y="430"/>
                    </a:lnTo>
                    <a:lnTo>
                      <a:pt x="538" y="438"/>
                    </a:lnTo>
                    <a:lnTo>
                      <a:pt x="526" y="436"/>
                    </a:lnTo>
                    <a:lnTo>
                      <a:pt x="516" y="432"/>
                    </a:lnTo>
                    <a:lnTo>
                      <a:pt x="516" y="434"/>
                    </a:lnTo>
                    <a:lnTo>
                      <a:pt x="510" y="432"/>
                    </a:lnTo>
                    <a:lnTo>
                      <a:pt x="504" y="430"/>
                    </a:lnTo>
                    <a:lnTo>
                      <a:pt x="498" y="430"/>
                    </a:lnTo>
                    <a:lnTo>
                      <a:pt x="492" y="428"/>
                    </a:lnTo>
                    <a:lnTo>
                      <a:pt x="486" y="426"/>
                    </a:lnTo>
                    <a:lnTo>
                      <a:pt x="482" y="422"/>
                    </a:lnTo>
                    <a:lnTo>
                      <a:pt x="482" y="416"/>
                    </a:lnTo>
                    <a:lnTo>
                      <a:pt x="88" y="416"/>
                    </a:lnTo>
                    <a:lnTo>
                      <a:pt x="88" y="414"/>
                    </a:lnTo>
                    <a:lnTo>
                      <a:pt x="86" y="414"/>
                    </a:lnTo>
                    <a:lnTo>
                      <a:pt x="88" y="412"/>
                    </a:lnTo>
                    <a:lnTo>
                      <a:pt x="90" y="410"/>
                    </a:lnTo>
                    <a:lnTo>
                      <a:pt x="80" y="402"/>
                    </a:lnTo>
                    <a:lnTo>
                      <a:pt x="72" y="394"/>
                    </a:lnTo>
                    <a:lnTo>
                      <a:pt x="62" y="386"/>
                    </a:lnTo>
                    <a:lnTo>
                      <a:pt x="58" y="386"/>
                    </a:lnTo>
                    <a:lnTo>
                      <a:pt x="54" y="384"/>
                    </a:lnTo>
                    <a:lnTo>
                      <a:pt x="52" y="378"/>
                    </a:lnTo>
                    <a:lnTo>
                      <a:pt x="50" y="372"/>
                    </a:lnTo>
                    <a:lnTo>
                      <a:pt x="52" y="366"/>
                    </a:lnTo>
                    <a:lnTo>
                      <a:pt x="56" y="360"/>
                    </a:lnTo>
                    <a:lnTo>
                      <a:pt x="56" y="358"/>
                    </a:lnTo>
                    <a:lnTo>
                      <a:pt x="54" y="354"/>
                    </a:lnTo>
                    <a:lnTo>
                      <a:pt x="48" y="352"/>
                    </a:lnTo>
                    <a:lnTo>
                      <a:pt x="48" y="350"/>
                    </a:lnTo>
                    <a:lnTo>
                      <a:pt x="50" y="348"/>
                    </a:lnTo>
                    <a:lnTo>
                      <a:pt x="52" y="346"/>
                    </a:lnTo>
                    <a:lnTo>
                      <a:pt x="50" y="342"/>
                    </a:lnTo>
                    <a:lnTo>
                      <a:pt x="48" y="340"/>
                    </a:lnTo>
                    <a:lnTo>
                      <a:pt x="42" y="336"/>
                    </a:lnTo>
                    <a:lnTo>
                      <a:pt x="42" y="334"/>
                    </a:lnTo>
                    <a:lnTo>
                      <a:pt x="44" y="330"/>
                    </a:lnTo>
                    <a:lnTo>
                      <a:pt x="48" y="326"/>
                    </a:lnTo>
                    <a:lnTo>
                      <a:pt x="52" y="320"/>
                    </a:lnTo>
                    <a:lnTo>
                      <a:pt x="50" y="316"/>
                    </a:lnTo>
                    <a:lnTo>
                      <a:pt x="44" y="316"/>
                    </a:lnTo>
                    <a:lnTo>
                      <a:pt x="34" y="314"/>
                    </a:lnTo>
                    <a:lnTo>
                      <a:pt x="34" y="310"/>
                    </a:lnTo>
                    <a:lnTo>
                      <a:pt x="38" y="308"/>
                    </a:lnTo>
                    <a:lnTo>
                      <a:pt x="40" y="308"/>
                    </a:lnTo>
                    <a:lnTo>
                      <a:pt x="38" y="304"/>
                    </a:lnTo>
                    <a:lnTo>
                      <a:pt x="38" y="300"/>
                    </a:lnTo>
                    <a:lnTo>
                      <a:pt x="36" y="290"/>
                    </a:lnTo>
                    <a:lnTo>
                      <a:pt x="34" y="284"/>
                    </a:lnTo>
                    <a:lnTo>
                      <a:pt x="26" y="276"/>
                    </a:lnTo>
                    <a:lnTo>
                      <a:pt x="24" y="272"/>
                    </a:lnTo>
                    <a:lnTo>
                      <a:pt x="24" y="268"/>
                    </a:lnTo>
                    <a:lnTo>
                      <a:pt x="26" y="262"/>
                    </a:lnTo>
                    <a:lnTo>
                      <a:pt x="30" y="254"/>
                    </a:lnTo>
                    <a:lnTo>
                      <a:pt x="34" y="248"/>
                    </a:lnTo>
                    <a:lnTo>
                      <a:pt x="30" y="246"/>
                    </a:lnTo>
                    <a:lnTo>
                      <a:pt x="30" y="242"/>
                    </a:lnTo>
                    <a:lnTo>
                      <a:pt x="28" y="236"/>
                    </a:lnTo>
                    <a:lnTo>
                      <a:pt x="26" y="232"/>
                    </a:lnTo>
                    <a:lnTo>
                      <a:pt x="20" y="230"/>
                    </a:lnTo>
                    <a:lnTo>
                      <a:pt x="14" y="230"/>
                    </a:lnTo>
                    <a:lnTo>
                      <a:pt x="8" y="230"/>
                    </a:lnTo>
                    <a:lnTo>
                      <a:pt x="8" y="228"/>
                    </a:lnTo>
                    <a:lnTo>
                      <a:pt x="2" y="226"/>
                    </a:lnTo>
                    <a:lnTo>
                      <a:pt x="0" y="222"/>
                    </a:lnTo>
                    <a:lnTo>
                      <a:pt x="172" y="64"/>
                    </a:lnTo>
                    <a:lnTo>
                      <a:pt x="178" y="68"/>
                    </a:lnTo>
                    <a:lnTo>
                      <a:pt x="186" y="68"/>
                    </a:lnTo>
                    <a:lnTo>
                      <a:pt x="196" y="70"/>
                    </a:lnTo>
                    <a:lnTo>
                      <a:pt x="204" y="72"/>
                    </a:lnTo>
                    <a:lnTo>
                      <a:pt x="206" y="74"/>
                    </a:lnTo>
                    <a:lnTo>
                      <a:pt x="210" y="76"/>
                    </a:lnTo>
                    <a:lnTo>
                      <a:pt x="212" y="78"/>
                    </a:lnTo>
                    <a:lnTo>
                      <a:pt x="216" y="78"/>
                    </a:lnTo>
                    <a:lnTo>
                      <a:pt x="226" y="78"/>
                    </a:lnTo>
                    <a:lnTo>
                      <a:pt x="234" y="74"/>
                    </a:lnTo>
                    <a:lnTo>
                      <a:pt x="242" y="72"/>
                    </a:lnTo>
                    <a:lnTo>
                      <a:pt x="252" y="70"/>
                    </a:lnTo>
                    <a:lnTo>
                      <a:pt x="258" y="70"/>
                    </a:lnTo>
                    <a:lnTo>
                      <a:pt x="268" y="70"/>
                    </a:lnTo>
                    <a:lnTo>
                      <a:pt x="280" y="66"/>
                    </a:lnTo>
                    <a:lnTo>
                      <a:pt x="288" y="62"/>
                    </a:lnTo>
                    <a:lnTo>
                      <a:pt x="296" y="60"/>
                    </a:lnTo>
                    <a:lnTo>
                      <a:pt x="316" y="60"/>
                    </a:lnTo>
                    <a:lnTo>
                      <a:pt x="334" y="58"/>
                    </a:lnTo>
                    <a:lnTo>
                      <a:pt x="346" y="58"/>
                    </a:lnTo>
                    <a:lnTo>
                      <a:pt x="352" y="58"/>
                    </a:lnTo>
                    <a:lnTo>
                      <a:pt x="352" y="64"/>
                    </a:lnTo>
                    <a:lnTo>
                      <a:pt x="354" y="68"/>
                    </a:lnTo>
                    <a:lnTo>
                      <a:pt x="358" y="68"/>
                    </a:lnTo>
                    <a:lnTo>
                      <a:pt x="362" y="68"/>
                    </a:lnTo>
                    <a:lnTo>
                      <a:pt x="366" y="64"/>
                    </a:lnTo>
                    <a:lnTo>
                      <a:pt x="374" y="58"/>
                    </a:lnTo>
                    <a:lnTo>
                      <a:pt x="378" y="60"/>
                    </a:lnTo>
                    <a:lnTo>
                      <a:pt x="380" y="64"/>
                    </a:lnTo>
                    <a:lnTo>
                      <a:pt x="380" y="70"/>
                    </a:lnTo>
                    <a:lnTo>
                      <a:pt x="380" y="72"/>
                    </a:lnTo>
                    <a:lnTo>
                      <a:pt x="382" y="72"/>
                    </a:lnTo>
                    <a:lnTo>
                      <a:pt x="386" y="70"/>
                    </a:lnTo>
                    <a:lnTo>
                      <a:pt x="392" y="66"/>
                    </a:lnTo>
                    <a:lnTo>
                      <a:pt x="398" y="64"/>
                    </a:lnTo>
                    <a:lnTo>
                      <a:pt x="410" y="66"/>
                    </a:lnTo>
                    <a:lnTo>
                      <a:pt x="418" y="68"/>
                    </a:lnTo>
                    <a:lnTo>
                      <a:pt x="426" y="72"/>
                    </a:lnTo>
                    <a:lnTo>
                      <a:pt x="436" y="74"/>
                    </a:lnTo>
                    <a:lnTo>
                      <a:pt x="444" y="78"/>
                    </a:lnTo>
                    <a:lnTo>
                      <a:pt x="454" y="82"/>
                    </a:lnTo>
                    <a:lnTo>
                      <a:pt x="458" y="80"/>
                    </a:lnTo>
                    <a:lnTo>
                      <a:pt x="466" y="78"/>
                    </a:lnTo>
                    <a:lnTo>
                      <a:pt x="470" y="80"/>
                    </a:lnTo>
                    <a:lnTo>
                      <a:pt x="472" y="80"/>
                    </a:lnTo>
                    <a:lnTo>
                      <a:pt x="474" y="82"/>
                    </a:lnTo>
                    <a:lnTo>
                      <a:pt x="474" y="86"/>
                    </a:lnTo>
                    <a:lnTo>
                      <a:pt x="472" y="88"/>
                    </a:lnTo>
                    <a:lnTo>
                      <a:pt x="466" y="90"/>
                    </a:lnTo>
                    <a:lnTo>
                      <a:pt x="462" y="94"/>
                    </a:lnTo>
                    <a:lnTo>
                      <a:pt x="460" y="94"/>
                    </a:lnTo>
                    <a:lnTo>
                      <a:pt x="460" y="98"/>
                    </a:lnTo>
                    <a:lnTo>
                      <a:pt x="460" y="100"/>
                    </a:lnTo>
                    <a:lnTo>
                      <a:pt x="462" y="100"/>
                    </a:lnTo>
                    <a:lnTo>
                      <a:pt x="470" y="102"/>
                    </a:lnTo>
                    <a:lnTo>
                      <a:pt x="482" y="100"/>
                    </a:lnTo>
                    <a:lnTo>
                      <a:pt x="492" y="98"/>
                    </a:lnTo>
                    <a:lnTo>
                      <a:pt x="502" y="96"/>
                    </a:lnTo>
                    <a:lnTo>
                      <a:pt x="514" y="94"/>
                    </a:lnTo>
                    <a:lnTo>
                      <a:pt x="518" y="96"/>
                    </a:lnTo>
                    <a:lnTo>
                      <a:pt x="522" y="98"/>
                    </a:lnTo>
                    <a:lnTo>
                      <a:pt x="526" y="102"/>
                    </a:lnTo>
                    <a:lnTo>
                      <a:pt x="528" y="104"/>
                    </a:lnTo>
                    <a:lnTo>
                      <a:pt x="532" y="102"/>
                    </a:lnTo>
                    <a:lnTo>
                      <a:pt x="536" y="100"/>
                    </a:lnTo>
                    <a:lnTo>
                      <a:pt x="538" y="92"/>
                    </a:lnTo>
                    <a:lnTo>
                      <a:pt x="538" y="88"/>
                    </a:lnTo>
                    <a:lnTo>
                      <a:pt x="554" y="84"/>
                    </a:lnTo>
                    <a:lnTo>
                      <a:pt x="562" y="82"/>
                    </a:lnTo>
                    <a:lnTo>
                      <a:pt x="572" y="80"/>
                    </a:lnTo>
                    <a:lnTo>
                      <a:pt x="578" y="82"/>
                    </a:lnTo>
                    <a:lnTo>
                      <a:pt x="582" y="84"/>
                    </a:lnTo>
                    <a:lnTo>
                      <a:pt x="582" y="86"/>
                    </a:lnTo>
                    <a:lnTo>
                      <a:pt x="586" y="88"/>
                    </a:lnTo>
                    <a:lnTo>
                      <a:pt x="594" y="92"/>
                    </a:lnTo>
                    <a:lnTo>
                      <a:pt x="606" y="96"/>
                    </a:lnTo>
                    <a:lnTo>
                      <a:pt x="638" y="96"/>
                    </a:lnTo>
                    <a:lnTo>
                      <a:pt x="642" y="96"/>
                    </a:lnTo>
                    <a:lnTo>
                      <a:pt x="646" y="96"/>
                    </a:lnTo>
                    <a:lnTo>
                      <a:pt x="652" y="92"/>
                    </a:lnTo>
                    <a:lnTo>
                      <a:pt x="656" y="88"/>
                    </a:lnTo>
                    <a:lnTo>
                      <a:pt x="662" y="86"/>
                    </a:lnTo>
                    <a:lnTo>
                      <a:pt x="670" y="88"/>
                    </a:lnTo>
                    <a:lnTo>
                      <a:pt x="682" y="88"/>
                    </a:lnTo>
                    <a:lnTo>
                      <a:pt x="678" y="94"/>
                    </a:lnTo>
                    <a:lnTo>
                      <a:pt x="676" y="98"/>
                    </a:lnTo>
                    <a:lnTo>
                      <a:pt x="674" y="102"/>
                    </a:lnTo>
                    <a:lnTo>
                      <a:pt x="674" y="104"/>
                    </a:lnTo>
                    <a:lnTo>
                      <a:pt x="676" y="106"/>
                    </a:lnTo>
                    <a:lnTo>
                      <a:pt x="680" y="104"/>
                    </a:lnTo>
                    <a:lnTo>
                      <a:pt x="690" y="92"/>
                    </a:lnTo>
                    <a:lnTo>
                      <a:pt x="694" y="88"/>
                    </a:lnTo>
                    <a:lnTo>
                      <a:pt x="702" y="86"/>
                    </a:lnTo>
                    <a:lnTo>
                      <a:pt x="708" y="82"/>
                    </a:lnTo>
                    <a:lnTo>
                      <a:pt x="714" y="78"/>
                    </a:lnTo>
                    <a:lnTo>
                      <a:pt x="716" y="72"/>
                    </a:lnTo>
                    <a:lnTo>
                      <a:pt x="716" y="70"/>
                    </a:lnTo>
                    <a:lnTo>
                      <a:pt x="716" y="68"/>
                    </a:lnTo>
                    <a:lnTo>
                      <a:pt x="714" y="66"/>
                    </a:lnTo>
                    <a:lnTo>
                      <a:pt x="708" y="64"/>
                    </a:lnTo>
                    <a:lnTo>
                      <a:pt x="706" y="64"/>
                    </a:lnTo>
                    <a:lnTo>
                      <a:pt x="706" y="62"/>
                    </a:lnTo>
                    <a:lnTo>
                      <a:pt x="706" y="58"/>
                    </a:lnTo>
                    <a:lnTo>
                      <a:pt x="710" y="54"/>
                    </a:lnTo>
                    <a:lnTo>
                      <a:pt x="718" y="44"/>
                    </a:lnTo>
                    <a:lnTo>
                      <a:pt x="732" y="36"/>
                    </a:lnTo>
                    <a:lnTo>
                      <a:pt x="742" y="32"/>
                    </a:lnTo>
                    <a:lnTo>
                      <a:pt x="746" y="30"/>
                    </a:lnTo>
                    <a:lnTo>
                      <a:pt x="746" y="26"/>
                    </a:lnTo>
                    <a:lnTo>
                      <a:pt x="748" y="20"/>
                    </a:lnTo>
                    <a:lnTo>
                      <a:pt x="752" y="14"/>
                    </a:lnTo>
                    <a:lnTo>
                      <a:pt x="760" y="8"/>
                    </a:lnTo>
                    <a:lnTo>
                      <a:pt x="768" y="4"/>
                    </a:lnTo>
                    <a:lnTo>
                      <a:pt x="776" y="2"/>
                    </a:lnTo>
                    <a:lnTo>
                      <a:pt x="790" y="0"/>
                    </a:lnTo>
                    <a:lnTo>
                      <a:pt x="806" y="0"/>
                    </a:lnTo>
                    <a:lnTo>
                      <a:pt x="816" y="2"/>
                    </a:lnTo>
                    <a:lnTo>
                      <a:pt x="820" y="4"/>
                    </a:lnTo>
                    <a:lnTo>
                      <a:pt x="820" y="6"/>
                    </a:lnTo>
                    <a:lnTo>
                      <a:pt x="810" y="10"/>
                    </a:lnTo>
                    <a:lnTo>
                      <a:pt x="800" y="16"/>
                    </a:lnTo>
                    <a:lnTo>
                      <a:pt x="790" y="20"/>
                    </a:lnTo>
                    <a:lnTo>
                      <a:pt x="778" y="22"/>
                    </a:lnTo>
                    <a:lnTo>
                      <a:pt x="772" y="22"/>
                    </a:lnTo>
                    <a:lnTo>
                      <a:pt x="764" y="26"/>
                    </a:lnTo>
                    <a:lnTo>
                      <a:pt x="758" y="30"/>
                    </a:lnTo>
                    <a:lnTo>
                      <a:pt x="756" y="34"/>
                    </a:lnTo>
                    <a:lnTo>
                      <a:pt x="756" y="52"/>
                    </a:lnTo>
                    <a:lnTo>
                      <a:pt x="754" y="58"/>
                    </a:lnTo>
                    <a:lnTo>
                      <a:pt x="752" y="60"/>
                    </a:lnTo>
                    <a:lnTo>
                      <a:pt x="748" y="64"/>
                    </a:lnTo>
                    <a:lnTo>
                      <a:pt x="750" y="66"/>
                    </a:lnTo>
                    <a:lnTo>
                      <a:pt x="752" y="68"/>
                    </a:lnTo>
                    <a:lnTo>
                      <a:pt x="756" y="70"/>
                    </a:lnTo>
                    <a:lnTo>
                      <a:pt x="758" y="72"/>
                    </a:lnTo>
                    <a:lnTo>
                      <a:pt x="758" y="78"/>
                    </a:lnTo>
                    <a:lnTo>
                      <a:pt x="758" y="80"/>
                    </a:lnTo>
                    <a:lnTo>
                      <a:pt x="762" y="82"/>
                    </a:lnTo>
                    <a:lnTo>
                      <a:pt x="766" y="80"/>
                    </a:lnTo>
                    <a:lnTo>
                      <a:pt x="770" y="78"/>
                    </a:lnTo>
                    <a:lnTo>
                      <a:pt x="772" y="76"/>
                    </a:lnTo>
                    <a:lnTo>
                      <a:pt x="776" y="76"/>
                    </a:lnTo>
                    <a:lnTo>
                      <a:pt x="782" y="76"/>
                    </a:lnTo>
                    <a:lnTo>
                      <a:pt x="784" y="78"/>
                    </a:lnTo>
                    <a:lnTo>
                      <a:pt x="784" y="82"/>
                    </a:lnTo>
                    <a:lnTo>
                      <a:pt x="780" y="86"/>
                    </a:lnTo>
                    <a:lnTo>
                      <a:pt x="774" y="88"/>
                    </a:lnTo>
                    <a:lnTo>
                      <a:pt x="772" y="92"/>
                    </a:lnTo>
                    <a:lnTo>
                      <a:pt x="770" y="98"/>
                    </a:lnTo>
                    <a:lnTo>
                      <a:pt x="772" y="102"/>
                    </a:lnTo>
                    <a:lnTo>
                      <a:pt x="774" y="106"/>
                    </a:lnTo>
                    <a:lnTo>
                      <a:pt x="780" y="104"/>
                    </a:lnTo>
                    <a:lnTo>
                      <a:pt x="786" y="100"/>
                    </a:lnTo>
                    <a:lnTo>
                      <a:pt x="794" y="88"/>
                    </a:lnTo>
                    <a:lnTo>
                      <a:pt x="798" y="92"/>
                    </a:lnTo>
                    <a:lnTo>
                      <a:pt x="808" y="86"/>
                    </a:lnTo>
                    <a:lnTo>
                      <a:pt x="816" y="82"/>
                    </a:lnTo>
                    <a:lnTo>
                      <a:pt x="822" y="80"/>
                    </a:lnTo>
                    <a:lnTo>
                      <a:pt x="822" y="74"/>
                    </a:lnTo>
                    <a:lnTo>
                      <a:pt x="822" y="70"/>
                    </a:lnTo>
                    <a:lnTo>
                      <a:pt x="824" y="68"/>
                    </a:lnTo>
                    <a:lnTo>
                      <a:pt x="828" y="66"/>
                    </a:lnTo>
                    <a:lnTo>
                      <a:pt x="850" y="66"/>
                    </a:lnTo>
                    <a:lnTo>
                      <a:pt x="858" y="70"/>
                    </a:lnTo>
                    <a:lnTo>
                      <a:pt x="862" y="72"/>
                    </a:lnTo>
                    <a:lnTo>
                      <a:pt x="864" y="78"/>
                    </a:lnTo>
                    <a:lnTo>
                      <a:pt x="862" y="80"/>
                    </a:lnTo>
                    <a:lnTo>
                      <a:pt x="860" y="82"/>
                    </a:lnTo>
                    <a:lnTo>
                      <a:pt x="854" y="84"/>
                    </a:lnTo>
                    <a:lnTo>
                      <a:pt x="848" y="86"/>
                    </a:lnTo>
                    <a:lnTo>
                      <a:pt x="846" y="86"/>
                    </a:lnTo>
                    <a:lnTo>
                      <a:pt x="846" y="90"/>
                    </a:lnTo>
                    <a:lnTo>
                      <a:pt x="846" y="94"/>
                    </a:lnTo>
                    <a:lnTo>
                      <a:pt x="848" y="100"/>
                    </a:lnTo>
                    <a:lnTo>
                      <a:pt x="846" y="104"/>
                    </a:lnTo>
                    <a:lnTo>
                      <a:pt x="842" y="108"/>
                    </a:lnTo>
                    <a:lnTo>
                      <a:pt x="830" y="112"/>
                    </a:lnTo>
                    <a:lnTo>
                      <a:pt x="816" y="116"/>
                    </a:lnTo>
                    <a:lnTo>
                      <a:pt x="808" y="122"/>
                    </a:lnTo>
                    <a:lnTo>
                      <a:pt x="802" y="126"/>
                    </a:lnTo>
                    <a:lnTo>
                      <a:pt x="798" y="124"/>
                    </a:lnTo>
                    <a:lnTo>
                      <a:pt x="790" y="122"/>
                    </a:lnTo>
                    <a:lnTo>
                      <a:pt x="780" y="122"/>
                    </a:lnTo>
                    <a:lnTo>
                      <a:pt x="772" y="132"/>
                    </a:lnTo>
                    <a:lnTo>
                      <a:pt x="758" y="140"/>
                    </a:lnTo>
                    <a:lnTo>
                      <a:pt x="732" y="156"/>
                    </a:lnTo>
                    <a:lnTo>
                      <a:pt x="726" y="160"/>
                    </a:lnTo>
                    <a:lnTo>
                      <a:pt x="722" y="164"/>
                    </a:lnTo>
                    <a:lnTo>
                      <a:pt x="718" y="164"/>
                    </a:lnTo>
                    <a:lnTo>
                      <a:pt x="712" y="164"/>
                    </a:lnTo>
                    <a:lnTo>
                      <a:pt x="708" y="166"/>
                    </a:lnTo>
                    <a:lnTo>
                      <a:pt x="704" y="168"/>
                    </a:lnTo>
                    <a:lnTo>
                      <a:pt x="698" y="172"/>
                    </a:lnTo>
                    <a:lnTo>
                      <a:pt x="690" y="176"/>
                    </a:lnTo>
                    <a:lnTo>
                      <a:pt x="684" y="178"/>
                    </a:lnTo>
                    <a:lnTo>
                      <a:pt x="674" y="180"/>
                    </a:lnTo>
                    <a:lnTo>
                      <a:pt x="656" y="184"/>
                    </a:lnTo>
                    <a:lnTo>
                      <a:pt x="648" y="188"/>
                    </a:lnTo>
                    <a:lnTo>
                      <a:pt x="640" y="192"/>
                    </a:lnTo>
                    <a:lnTo>
                      <a:pt x="632" y="198"/>
                    </a:lnTo>
                    <a:lnTo>
                      <a:pt x="622" y="206"/>
                    </a:lnTo>
                    <a:lnTo>
                      <a:pt x="612" y="214"/>
                    </a:lnTo>
                    <a:lnTo>
                      <a:pt x="606" y="222"/>
                    </a:lnTo>
                    <a:lnTo>
                      <a:pt x="600" y="234"/>
                    </a:lnTo>
                    <a:lnTo>
                      <a:pt x="594" y="244"/>
                    </a:lnTo>
                    <a:lnTo>
                      <a:pt x="602" y="244"/>
                    </a:lnTo>
                    <a:lnTo>
                      <a:pt x="606" y="246"/>
                    </a:lnTo>
                    <a:lnTo>
                      <a:pt x="606" y="248"/>
                    </a:lnTo>
                    <a:lnTo>
                      <a:pt x="604" y="260"/>
                    </a:lnTo>
                    <a:lnTo>
                      <a:pt x="602" y="266"/>
                    </a:lnTo>
                    <a:lnTo>
                      <a:pt x="602" y="274"/>
                    </a:lnTo>
                    <a:lnTo>
                      <a:pt x="604" y="274"/>
                    </a:lnTo>
                    <a:lnTo>
                      <a:pt x="606" y="276"/>
                    </a:lnTo>
                    <a:lnTo>
                      <a:pt x="608" y="276"/>
                    </a:lnTo>
                    <a:lnTo>
                      <a:pt x="614" y="272"/>
                    </a:lnTo>
                    <a:lnTo>
                      <a:pt x="622" y="272"/>
                    </a:lnTo>
                    <a:lnTo>
                      <a:pt x="630" y="274"/>
                    </a:lnTo>
                    <a:lnTo>
                      <a:pt x="636" y="276"/>
                    </a:lnTo>
                    <a:lnTo>
                      <a:pt x="642" y="280"/>
                    </a:lnTo>
                    <a:lnTo>
                      <a:pt x="648" y="288"/>
                    </a:lnTo>
                    <a:lnTo>
                      <a:pt x="652" y="292"/>
                    </a:lnTo>
                    <a:lnTo>
                      <a:pt x="656" y="294"/>
                    </a:lnTo>
                    <a:lnTo>
                      <a:pt x="662" y="294"/>
                    </a:lnTo>
                    <a:lnTo>
                      <a:pt x="666" y="296"/>
                    </a:lnTo>
                    <a:lnTo>
                      <a:pt x="670" y="300"/>
                    </a:lnTo>
                    <a:lnTo>
                      <a:pt x="674" y="304"/>
                    </a:lnTo>
                    <a:lnTo>
                      <a:pt x="680" y="306"/>
                    </a:lnTo>
                    <a:lnTo>
                      <a:pt x="688" y="308"/>
                    </a:lnTo>
                    <a:lnTo>
                      <a:pt x="698" y="306"/>
                    </a:lnTo>
                    <a:lnTo>
                      <a:pt x="712" y="308"/>
                    </a:lnTo>
                    <a:lnTo>
                      <a:pt x="712" y="310"/>
                    </a:lnTo>
                    <a:lnTo>
                      <a:pt x="712" y="314"/>
                    </a:lnTo>
                    <a:lnTo>
                      <a:pt x="710" y="322"/>
                    </a:lnTo>
                    <a:lnTo>
                      <a:pt x="704" y="332"/>
                    </a:lnTo>
                    <a:lnTo>
                      <a:pt x="700" y="344"/>
                    </a:lnTo>
                    <a:lnTo>
                      <a:pt x="698" y="350"/>
                    </a:lnTo>
                    <a:lnTo>
                      <a:pt x="698" y="356"/>
                    </a:lnTo>
                    <a:lnTo>
                      <a:pt x="700" y="360"/>
                    </a:lnTo>
                    <a:lnTo>
                      <a:pt x="704" y="366"/>
                    </a:lnTo>
                    <a:lnTo>
                      <a:pt x="712" y="376"/>
                    </a:lnTo>
                    <a:lnTo>
                      <a:pt x="714" y="374"/>
                    </a:lnTo>
                    <a:lnTo>
                      <a:pt x="718" y="370"/>
                    </a:lnTo>
                    <a:lnTo>
                      <a:pt x="724" y="366"/>
                    </a:lnTo>
                    <a:lnTo>
                      <a:pt x="730" y="362"/>
                    </a:lnTo>
                    <a:lnTo>
                      <a:pt x="734" y="356"/>
                    </a:lnTo>
                    <a:lnTo>
                      <a:pt x="738" y="350"/>
                    </a:lnTo>
                    <a:lnTo>
                      <a:pt x="742" y="332"/>
                    </a:lnTo>
                    <a:lnTo>
                      <a:pt x="746" y="314"/>
                    </a:lnTo>
                    <a:lnTo>
                      <a:pt x="748" y="312"/>
                    </a:lnTo>
                    <a:lnTo>
                      <a:pt x="754" y="308"/>
                    </a:lnTo>
                    <a:lnTo>
                      <a:pt x="766" y="306"/>
                    </a:lnTo>
                    <a:lnTo>
                      <a:pt x="772" y="304"/>
                    </a:lnTo>
                    <a:lnTo>
                      <a:pt x="788" y="296"/>
                    </a:lnTo>
                    <a:lnTo>
                      <a:pt x="796" y="290"/>
                    </a:lnTo>
                    <a:lnTo>
                      <a:pt x="800" y="284"/>
                    </a:lnTo>
                    <a:lnTo>
                      <a:pt x="804" y="276"/>
                    </a:lnTo>
                    <a:lnTo>
                      <a:pt x="806" y="266"/>
                    </a:lnTo>
                    <a:lnTo>
                      <a:pt x="804" y="264"/>
                    </a:lnTo>
                    <a:lnTo>
                      <a:pt x="802" y="262"/>
                    </a:lnTo>
                    <a:lnTo>
                      <a:pt x="800" y="258"/>
                    </a:lnTo>
                    <a:lnTo>
                      <a:pt x="794" y="256"/>
                    </a:lnTo>
                    <a:lnTo>
                      <a:pt x="794" y="254"/>
                    </a:lnTo>
                    <a:lnTo>
                      <a:pt x="792" y="250"/>
                    </a:lnTo>
                    <a:lnTo>
                      <a:pt x="794" y="246"/>
                    </a:lnTo>
                    <a:lnTo>
                      <a:pt x="798" y="244"/>
                    </a:lnTo>
                    <a:lnTo>
                      <a:pt x="804" y="238"/>
                    </a:lnTo>
                    <a:lnTo>
                      <a:pt x="806" y="2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8" name="Google Shape;268;p18"/>
              <p:cNvSpPr/>
              <p:nvPr/>
            </p:nvSpPr>
            <p:spPr>
              <a:xfrm>
                <a:off x="1795" y="1226"/>
                <a:ext cx="38" cy="18"/>
              </a:xfrm>
              <a:custGeom>
                <a:avLst/>
                <a:gdLst/>
                <a:ahLst/>
                <a:cxnLst/>
                <a:rect l="l" t="t" r="r" b="b"/>
                <a:pathLst>
                  <a:path w="38" h="18" extrusionOk="0">
                    <a:moveTo>
                      <a:pt x="38" y="18"/>
                    </a:moveTo>
                    <a:lnTo>
                      <a:pt x="24" y="16"/>
                    </a:lnTo>
                    <a:lnTo>
                      <a:pt x="18" y="16"/>
                    </a:lnTo>
                    <a:lnTo>
                      <a:pt x="10" y="14"/>
                    </a:lnTo>
                    <a:lnTo>
                      <a:pt x="2" y="8"/>
                    </a:lnTo>
                    <a:lnTo>
                      <a:pt x="0" y="4"/>
                    </a:lnTo>
                    <a:lnTo>
                      <a:pt x="2" y="0"/>
                    </a:lnTo>
                    <a:lnTo>
                      <a:pt x="4" y="0"/>
                    </a:lnTo>
                    <a:lnTo>
                      <a:pt x="12" y="0"/>
                    </a:lnTo>
                    <a:lnTo>
                      <a:pt x="22" y="2"/>
                    </a:lnTo>
                    <a:lnTo>
                      <a:pt x="28" y="6"/>
                    </a:lnTo>
                    <a:lnTo>
                      <a:pt x="34" y="12"/>
                    </a:lnTo>
                    <a:lnTo>
                      <a:pt x="36" y="14"/>
                    </a:lnTo>
                    <a:lnTo>
                      <a:pt x="38"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9" name="Google Shape;269;p18"/>
              <p:cNvSpPr/>
              <p:nvPr/>
            </p:nvSpPr>
            <p:spPr>
              <a:xfrm>
                <a:off x="1857" y="1198"/>
                <a:ext cx="96" cy="90"/>
              </a:xfrm>
              <a:custGeom>
                <a:avLst/>
                <a:gdLst/>
                <a:ahLst/>
                <a:cxnLst/>
                <a:rect l="l" t="t" r="r" b="b"/>
                <a:pathLst>
                  <a:path w="96" h="90" extrusionOk="0">
                    <a:moveTo>
                      <a:pt x="76" y="74"/>
                    </a:moveTo>
                    <a:lnTo>
                      <a:pt x="70" y="74"/>
                    </a:lnTo>
                    <a:lnTo>
                      <a:pt x="66" y="76"/>
                    </a:lnTo>
                    <a:lnTo>
                      <a:pt x="58" y="80"/>
                    </a:lnTo>
                    <a:lnTo>
                      <a:pt x="52" y="84"/>
                    </a:lnTo>
                    <a:lnTo>
                      <a:pt x="48" y="84"/>
                    </a:lnTo>
                    <a:lnTo>
                      <a:pt x="44" y="84"/>
                    </a:lnTo>
                    <a:lnTo>
                      <a:pt x="50" y="76"/>
                    </a:lnTo>
                    <a:lnTo>
                      <a:pt x="46" y="72"/>
                    </a:lnTo>
                    <a:lnTo>
                      <a:pt x="42" y="70"/>
                    </a:lnTo>
                    <a:lnTo>
                      <a:pt x="14" y="70"/>
                    </a:lnTo>
                    <a:lnTo>
                      <a:pt x="6" y="70"/>
                    </a:lnTo>
                    <a:lnTo>
                      <a:pt x="2" y="70"/>
                    </a:lnTo>
                    <a:lnTo>
                      <a:pt x="0" y="68"/>
                    </a:lnTo>
                    <a:lnTo>
                      <a:pt x="2" y="66"/>
                    </a:lnTo>
                    <a:lnTo>
                      <a:pt x="4" y="64"/>
                    </a:lnTo>
                    <a:lnTo>
                      <a:pt x="8" y="64"/>
                    </a:lnTo>
                    <a:lnTo>
                      <a:pt x="10" y="54"/>
                    </a:lnTo>
                    <a:lnTo>
                      <a:pt x="16" y="50"/>
                    </a:lnTo>
                    <a:lnTo>
                      <a:pt x="22" y="48"/>
                    </a:lnTo>
                    <a:lnTo>
                      <a:pt x="22" y="46"/>
                    </a:lnTo>
                    <a:lnTo>
                      <a:pt x="24" y="42"/>
                    </a:lnTo>
                    <a:lnTo>
                      <a:pt x="28" y="32"/>
                    </a:lnTo>
                    <a:lnTo>
                      <a:pt x="34" y="30"/>
                    </a:lnTo>
                    <a:lnTo>
                      <a:pt x="38" y="28"/>
                    </a:lnTo>
                    <a:lnTo>
                      <a:pt x="44" y="20"/>
                    </a:lnTo>
                    <a:lnTo>
                      <a:pt x="52" y="14"/>
                    </a:lnTo>
                    <a:lnTo>
                      <a:pt x="62" y="6"/>
                    </a:lnTo>
                    <a:lnTo>
                      <a:pt x="66" y="2"/>
                    </a:lnTo>
                    <a:lnTo>
                      <a:pt x="70" y="0"/>
                    </a:lnTo>
                    <a:lnTo>
                      <a:pt x="74" y="0"/>
                    </a:lnTo>
                    <a:lnTo>
                      <a:pt x="74" y="4"/>
                    </a:lnTo>
                    <a:lnTo>
                      <a:pt x="70" y="4"/>
                    </a:lnTo>
                    <a:lnTo>
                      <a:pt x="72" y="8"/>
                    </a:lnTo>
                    <a:lnTo>
                      <a:pt x="62" y="16"/>
                    </a:lnTo>
                    <a:lnTo>
                      <a:pt x="56" y="24"/>
                    </a:lnTo>
                    <a:lnTo>
                      <a:pt x="54" y="30"/>
                    </a:lnTo>
                    <a:lnTo>
                      <a:pt x="56" y="30"/>
                    </a:lnTo>
                    <a:lnTo>
                      <a:pt x="60" y="24"/>
                    </a:lnTo>
                    <a:lnTo>
                      <a:pt x="64" y="24"/>
                    </a:lnTo>
                    <a:lnTo>
                      <a:pt x="64" y="30"/>
                    </a:lnTo>
                    <a:lnTo>
                      <a:pt x="66" y="32"/>
                    </a:lnTo>
                    <a:lnTo>
                      <a:pt x="68" y="34"/>
                    </a:lnTo>
                    <a:lnTo>
                      <a:pt x="70" y="40"/>
                    </a:lnTo>
                    <a:lnTo>
                      <a:pt x="70" y="42"/>
                    </a:lnTo>
                    <a:lnTo>
                      <a:pt x="72" y="42"/>
                    </a:lnTo>
                    <a:lnTo>
                      <a:pt x="74" y="40"/>
                    </a:lnTo>
                    <a:lnTo>
                      <a:pt x="78" y="38"/>
                    </a:lnTo>
                    <a:lnTo>
                      <a:pt x="80" y="38"/>
                    </a:lnTo>
                    <a:lnTo>
                      <a:pt x="88" y="40"/>
                    </a:lnTo>
                    <a:lnTo>
                      <a:pt x="92" y="42"/>
                    </a:lnTo>
                    <a:lnTo>
                      <a:pt x="94" y="42"/>
                    </a:lnTo>
                    <a:lnTo>
                      <a:pt x="92" y="46"/>
                    </a:lnTo>
                    <a:lnTo>
                      <a:pt x="88" y="48"/>
                    </a:lnTo>
                    <a:lnTo>
                      <a:pt x="82" y="50"/>
                    </a:lnTo>
                    <a:lnTo>
                      <a:pt x="84" y="52"/>
                    </a:lnTo>
                    <a:lnTo>
                      <a:pt x="86" y="52"/>
                    </a:lnTo>
                    <a:lnTo>
                      <a:pt x="92" y="50"/>
                    </a:lnTo>
                    <a:lnTo>
                      <a:pt x="94" y="54"/>
                    </a:lnTo>
                    <a:lnTo>
                      <a:pt x="90" y="56"/>
                    </a:lnTo>
                    <a:lnTo>
                      <a:pt x="90" y="58"/>
                    </a:lnTo>
                    <a:lnTo>
                      <a:pt x="96" y="58"/>
                    </a:lnTo>
                    <a:lnTo>
                      <a:pt x="92" y="64"/>
                    </a:lnTo>
                    <a:lnTo>
                      <a:pt x="88" y="68"/>
                    </a:lnTo>
                    <a:lnTo>
                      <a:pt x="84" y="70"/>
                    </a:lnTo>
                    <a:lnTo>
                      <a:pt x="88" y="70"/>
                    </a:lnTo>
                    <a:lnTo>
                      <a:pt x="92" y="70"/>
                    </a:lnTo>
                    <a:lnTo>
                      <a:pt x="96" y="70"/>
                    </a:lnTo>
                    <a:lnTo>
                      <a:pt x="94" y="74"/>
                    </a:lnTo>
                    <a:lnTo>
                      <a:pt x="90" y="82"/>
                    </a:lnTo>
                    <a:lnTo>
                      <a:pt x="84" y="88"/>
                    </a:lnTo>
                    <a:lnTo>
                      <a:pt x="80" y="90"/>
                    </a:lnTo>
                    <a:lnTo>
                      <a:pt x="76" y="88"/>
                    </a:lnTo>
                    <a:lnTo>
                      <a:pt x="76" y="86"/>
                    </a:lnTo>
                    <a:lnTo>
                      <a:pt x="78" y="82"/>
                    </a:lnTo>
                    <a:lnTo>
                      <a:pt x="80" y="80"/>
                    </a:lnTo>
                    <a:lnTo>
                      <a:pt x="74" y="82"/>
                    </a:lnTo>
                    <a:lnTo>
                      <a:pt x="70" y="82"/>
                    </a:lnTo>
                    <a:lnTo>
                      <a:pt x="76" y="7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0" name="Google Shape;270;p18"/>
              <p:cNvSpPr/>
              <p:nvPr/>
            </p:nvSpPr>
            <p:spPr>
              <a:xfrm>
                <a:off x="1279" y="822"/>
                <a:ext cx="142" cy="58"/>
              </a:xfrm>
              <a:custGeom>
                <a:avLst/>
                <a:gdLst/>
                <a:ahLst/>
                <a:cxnLst/>
                <a:rect l="l" t="t" r="r" b="b"/>
                <a:pathLst>
                  <a:path w="142" h="58" extrusionOk="0">
                    <a:moveTo>
                      <a:pt x="0" y="40"/>
                    </a:moveTo>
                    <a:lnTo>
                      <a:pt x="4" y="40"/>
                    </a:lnTo>
                    <a:lnTo>
                      <a:pt x="10" y="40"/>
                    </a:lnTo>
                    <a:lnTo>
                      <a:pt x="14" y="40"/>
                    </a:lnTo>
                    <a:lnTo>
                      <a:pt x="18" y="44"/>
                    </a:lnTo>
                    <a:lnTo>
                      <a:pt x="20" y="48"/>
                    </a:lnTo>
                    <a:lnTo>
                      <a:pt x="18" y="56"/>
                    </a:lnTo>
                    <a:lnTo>
                      <a:pt x="20" y="58"/>
                    </a:lnTo>
                    <a:lnTo>
                      <a:pt x="24" y="54"/>
                    </a:lnTo>
                    <a:lnTo>
                      <a:pt x="32" y="48"/>
                    </a:lnTo>
                    <a:lnTo>
                      <a:pt x="38" y="44"/>
                    </a:lnTo>
                    <a:lnTo>
                      <a:pt x="48" y="44"/>
                    </a:lnTo>
                    <a:lnTo>
                      <a:pt x="54" y="44"/>
                    </a:lnTo>
                    <a:lnTo>
                      <a:pt x="60" y="42"/>
                    </a:lnTo>
                    <a:lnTo>
                      <a:pt x="70" y="36"/>
                    </a:lnTo>
                    <a:lnTo>
                      <a:pt x="78" y="34"/>
                    </a:lnTo>
                    <a:lnTo>
                      <a:pt x="100" y="30"/>
                    </a:lnTo>
                    <a:lnTo>
                      <a:pt x="122" y="24"/>
                    </a:lnTo>
                    <a:lnTo>
                      <a:pt x="132" y="20"/>
                    </a:lnTo>
                    <a:lnTo>
                      <a:pt x="142" y="14"/>
                    </a:lnTo>
                    <a:lnTo>
                      <a:pt x="134" y="8"/>
                    </a:lnTo>
                    <a:lnTo>
                      <a:pt x="128" y="4"/>
                    </a:lnTo>
                    <a:lnTo>
                      <a:pt x="124" y="4"/>
                    </a:lnTo>
                    <a:lnTo>
                      <a:pt x="118" y="4"/>
                    </a:lnTo>
                    <a:lnTo>
                      <a:pt x="118" y="8"/>
                    </a:lnTo>
                    <a:lnTo>
                      <a:pt x="112" y="8"/>
                    </a:lnTo>
                    <a:lnTo>
                      <a:pt x="106" y="6"/>
                    </a:lnTo>
                    <a:lnTo>
                      <a:pt x="102" y="2"/>
                    </a:lnTo>
                    <a:lnTo>
                      <a:pt x="96" y="0"/>
                    </a:lnTo>
                    <a:lnTo>
                      <a:pt x="76" y="2"/>
                    </a:lnTo>
                    <a:lnTo>
                      <a:pt x="60" y="4"/>
                    </a:lnTo>
                    <a:lnTo>
                      <a:pt x="48" y="14"/>
                    </a:lnTo>
                    <a:lnTo>
                      <a:pt x="44" y="18"/>
                    </a:lnTo>
                    <a:lnTo>
                      <a:pt x="38" y="22"/>
                    </a:lnTo>
                    <a:lnTo>
                      <a:pt x="24" y="28"/>
                    </a:lnTo>
                    <a:lnTo>
                      <a:pt x="12" y="34"/>
                    </a:lnTo>
                    <a:lnTo>
                      <a:pt x="6" y="36"/>
                    </a:lnTo>
                    <a:lnTo>
                      <a:pt x="0" y="4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1" name="Google Shape;271;p18"/>
              <p:cNvSpPr/>
              <p:nvPr/>
            </p:nvSpPr>
            <p:spPr>
              <a:xfrm>
                <a:off x="1621" y="754"/>
                <a:ext cx="52" cy="26"/>
              </a:xfrm>
              <a:custGeom>
                <a:avLst/>
                <a:gdLst/>
                <a:ahLst/>
                <a:cxnLst/>
                <a:rect l="l" t="t" r="r" b="b"/>
                <a:pathLst>
                  <a:path w="52" h="26" extrusionOk="0">
                    <a:moveTo>
                      <a:pt x="34" y="26"/>
                    </a:moveTo>
                    <a:lnTo>
                      <a:pt x="32" y="24"/>
                    </a:lnTo>
                    <a:lnTo>
                      <a:pt x="30" y="22"/>
                    </a:lnTo>
                    <a:lnTo>
                      <a:pt x="26" y="18"/>
                    </a:lnTo>
                    <a:lnTo>
                      <a:pt x="20" y="18"/>
                    </a:lnTo>
                    <a:lnTo>
                      <a:pt x="12" y="18"/>
                    </a:lnTo>
                    <a:lnTo>
                      <a:pt x="6" y="18"/>
                    </a:lnTo>
                    <a:lnTo>
                      <a:pt x="0" y="16"/>
                    </a:lnTo>
                    <a:lnTo>
                      <a:pt x="8" y="6"/>
                    </a:lnTo>
                    <a:lnTo>
                      <a:pt x="14" y="2"/>
                    </a:lnTo>
                    <a:lnTo>
                      <a:pt x="24" y="0"/>
                    </a:lnTo>
                    <a:lnTo>
                      <a:pt x="28" y="2"/>
                    </a:lnTo>
                    <a:lnTo>
                      <a:pt x="30" y="4"/>
                    </a:lnTo>
                    <a:lnTo>
                      <a:pt x="32" y="6"/>
                    </a:lnTo>
                    <a:lnTo>
                      <a:pt x="34" y="8"/>
                    </a:lnTo>
                    <a:lnTo>
                      <a:pt x="40" y="8"/>
                    </a:lnTo>
                    <a:lnTo>
                      <a:pt x="48" y="10"/>
                    </a:lnTo>
                    <a:lnTo>
                      <a:pt x="52" y="12"/>
                    </a:lnTo>
                    <a:lnTo>
                      <a:pt x="52" y="16"/>
                    </a:lnTo>
                    <a:lnTo>
                      <a:pt x="52" y="22"/>
                    </a:lnTo>
                    <a:lnTo>
                      <a:pt x="48" y="24"/>
                    </a:lnTo>
                    <a:lnTo>
                      <a:pt x="42" y="26"/>
                    </a:lnTo>
                    <a:lnTo>
                      <a:pt x="34" y="2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2" name="Google Shape;272;p18"/>
              <p:cNvSpPr/>
              <p:nvPr/>
            </p:nvSpPr>
            <p:spPr>
              <a:xfrm>
                <a:off x="1339" y="830"/>
                <a:ext cx="204" cy="82"/>
              </a:xfrm>
              <a:custGeom>
                <a:avLst/>
                <a:gdLst/>
                <a:ahLst/>
                <a:cxnLst/>
                <a:rect l="l" t="t" r="r" b="b"/>
                <a:pathLst>
                  <a:path w="204" h="82" extrusionOk="0">
                    <a:moveTo>
                      <a:pt x="176" y="62"/>
                    </a:moveTo>
                    <a:lnTo>
                      <a:pt x="172" y="62"/>
                    </a:lnTo>
                    <a:lnTo>
                      <a:pt x="170" y="64"/>
                    </a:lnTo>
                    <a:lnTo>
                      <a:pt x="166" y="70"/>
                    </a:lnTo>
                    <a:lnTo>
                      <a:pt x="160" y="76"/>
                    </a:lnTo>
                    <a:lnTo>
                      <a:pt x="158" y="78"/>
                    </a:lnTo>
                    <a:lnTo>
                      <a:pt x="154" y="80"/>
                    </a:lnTo>
                    <a:lnTo>
                      <a:pt x="146" y="78"/>
                    </a:lnTo>
                    <a:lnTo>
                      <a:pt x="132" y="76"/>
                    </a:lnTo>
                    <a:lnTo>
                      <a:pt x="124" y="70"/>
                    </a:lnTo>
                    <a:lnTo>
                      <a:pt x="120" y="68"/>
                    </a:lnTo>
                    <a:lnTo>
                      <a:pt x="120" y="64"/>
                    </a:lnTo>
                    <a:lnTo>
                      <a:pt x="98" y="64"/>
                    </a:lnTo>
                    <a:lnTo>
                      <a:pt x="94" y="66"/>
                    </a:lnTo>
                    <a:lnTo>
                      <a:pt x="90" y="68"/>
                    </a:lnTo>
                    <a:lnTo>
                      <a:pt x="78" y="74"/>
                    </a:lnTo>
                    <a:lnTo>
                      <a:pt x="68" y="80"/>
                    </a:lnTo>
                    <a:lnTo>
                      <a:pt x="60" y="82"/>
                    </a:lnTo>
                    <a:lnTo>
                      <a:pt x="52" y="82"/>
                    </a:lnTo>
                    <a:lnTo>
                      <a:pt x="40" y="80"/>
                    </a:lnTo>
                    <a:lnTo>
                      <a:pt x="34" y="80"/>
                    </a:lnTo>
                    <a:lnTo>
                      <a:pt x="28" y="82"/>
                    </a:lnTo>
                    <a:lnTo>
                      <a:pt x="28" y="74"/>
                    </a:lnTo>
                    <a:lnTo>
                      <a:pt x="32" y="72"/>
                    </a:lnTo>
                    <a:lnTo>
                      <a:pt x="34" y="68"/>
                    </a:lnTo>
                    <a:lnTo>
                      <a:pt x="22" y="70"/>
                    </a:lnTo>
                    <a:lnTo>
                      <a:pt x="14" y="68"/>
                    </a:lnTo>
                    <a:lnTo>
                      <a:pt x="6" y="64"/>
                    </a:lnTo>
                    <a:lnTo>
                      <a:pt x="0" y="60"/>
                    </a:lnTo>
                    <a:lnTo>
                      <a:pt x="14" y="56"/>
                    </a:lnTo>
                    <a:lnTo>
                      <a:pt x="26" y="54"/>
                    </a:lnTo>
                    <a:lnTo>
                      <a:pt x="70" y="54"/>
                    </a:lnTo>
                    <a:lnTo>
                      <a:pt x="70" y="52"/>
                    </a:lnTo>
                    <a:lnTo>
                      <a:pt x="72" y="50"/>
                    </a:lnTo>
                    <a:lnTo>
                      <a:pt x="12" y="50"/>
                    </a:lnTo>
                    <a:lnTo>
                      <a:pt x="12" y="44"/>
                    </a:lnTo>
                    <a:lnTo>
                      <a:pt x="14" y="42"/>
                    </a:lnTo>
                    <a:lnTo>
                      <a:pt x="18" y="36"/>
                    </a:lnTo>
                    <a:lnTo>
                      <a:pt x="18" y="34"/>
                    </a:lnTo>
                    <a:lnTo>
                      <a:pt x="20" y="30"/>
                    </a:lnTo>
                    <a:lnTo>
                      <a:pt x="26" y="28"/>
                    </a:lnTo>
                    <a:lnTo>
                      <a:pt x="42" y="26"/>
                    </a:lnTo>
                    <a:lnTo>
                      <a:pt x="54" y="24"/>
                    </a:lnTo>
                    <a:lnTo>
                      <a:pt x="68" y="20"/>
                    </a:lnTo>
                    <a:lnTo>
                      <a:pt x="78" y="14"/>
                    </a:lnTo>
                    <a:lnTo>
                      <a:pt x="90" y="6"/>
                    </a:lnTo>
                    <a:lnTo>
                      <a:pt x="90" y="16"/>
                    </a:lnTo>
                    <a:lnTo>
                      <a:pt x="94" y="18"/>
                    </a:lnTo>
                    <a:lnTo>
                      <a:pt x="96" y="18"/>
                    </a:lnTo>
                    <a:lnTo>
                      <a:pt x="102" y="16"/>
                    </a:lnTo>
                    <a:lnTo>
                      <a:pt x="110" y="18"/>
                    </a:lnTo>
                    <a:lnTo>
                      <a:pt x="120" y="20"/>
                    </a:lnTo>
                    <a:lnTo>
                      <a:pt x="124" y="20"/>
                    </a:lnTo>
                    <a:lnTo>
                      <a:pt x="124" y="16"/>
                    </a:lnTo>
                    <a:lnTo>
                      <a:pt x="128" y="14"/>
                    </a:lnTo>
                    <a:lnTo>
                      <a:pt x="130" y="12"/>
                    </a:lnTo>
                    <a:lnTo>
                      <a:pt x="136" y="14"/>
                    </a:lnTo>
                    <a:lnTo>
                      <a:pt x="142" y="16"/>
                    </a:lnTo>
                    <a:lnTo>
                      <a:pt x="138" y="26"/>
                    </a:lnTo>
                    <a:lnTo>
                      <a:pt x="138" y="28"/>
                    </a:lnTo>
                    <a:lnTo>
                      <a:pt x="142" y="28"/>
                    </a:lnTo>
                    <a:lnTo>
                      <a:pt x="144" y="28"/>
                    </a:lnTo>
                    <a:lnTo>
                      <a:pt x="146" y="28"/>
                    </a:lnTo>
                    <a:lnTo>
                      <a:pt x="150" y="24"/>
                    </a:lnTo>
                    <a:lnTo>
                      <a:pt x="150" y="18"/>
                    </a:lnTo>
                    <a:lnTo>
                      <a:pt x="152" y="12"/>
                    </a:lnTo>
                    <a:lnTo>
                      <a:pt x="160" y="8"/>
                    </a:lnTo>
                    <a:lnTo>
                      <a:pt x="174" y="4"/>
                    </a:lnTo>
                    <a:lnTo>
                      <a:pt x="194" y="0"/>
                    </a:lnTo>
                    <a:lnTo>
                      <a:pt x="204" y="0"/>
                    </a:lnTo>
                    <a:lnTo>
                      <a:pt x="200" y="4"/>
                    </a:lnTo>
                    <a:lnTo>
                      <a:pt x="196" y="10"/>
                    </a:lnTo>
                    <a:lnTo>
                      <a:pt x="182" y="20"/>
                    </a:lnTo>
                    <a:lnTo>
                      <a:pt x="172" y="30"/>
                    </a:lnTo>
                    <a:lnTo>
                      <a:pt x="168" y="38"/>
                    </a:lnTo>
                    <a:lnTo>
                      <a:pt x="166" y="44"/>
                    </a:lnTo>
                    <a:lnTo>
                      <a:pt x="168" y="46"/>
                    </a:lnTo>
                    <a:lnTo>
                      <a:pt x="170" y="50"/>
                    </a:lnTo>
                    <a:lnTo>
                      <a:pt x="178" y="52"/>
                    </a:lnTo>
                    <a:lnTo>
                      <a:pt x="186" y="54"/>
                    </a:lnTo>
                    <a:lnTo>
                      <a:pt x="188" y="56"/>
                    </a:lnTo>
                    <a:lnTo>
                      <a:pt x="190" y="58"/>
                    </a:lnTo>
                    <a:lnTo>
                      <a:pt x="188" y="62"/>
                    </a:lnTo>
                    <a:lnTo>
                      <a:pt x="182" y="64"/>
                    </a:lnTo>
                    <a:lnTo>
                      <a:pt x="176" y="6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3" name="Google Shape;273;p18"/>
              <p:cNvSpPr/>
              <p:nvPr/>
            </p:nvSpPr>
            <p:spPr>
              <a:xfrm>
                <a:off x="1391" y="776"/>
                <a:ext cx="96" cy="26"/>
              </a:xfrm>
              <a:custGeom>
                <a:avLst/>
                <a:gdLst/>
                <a:ahLst/>
                <a:cxnLst/>
                <a:rect l="l" t="t" r="r" b="b"/>
                <a:pathLst>
                  <a:path w="96" h="26" extrusionOk="0">
                    <a:moveTo>
                      <a:pt x="0" y="24"/>
                    </a:moveTo>
                    <a:lnTo>
                      <a:pt x="6" y="24"/>
                    </a:lnTo>
                    <a:lnTo>
                      <a:pt x="12" y="24"/>
                    </a:lnTo>
                    <a:lnTo>
                      <a:pt x="16" y="24"/>
                    </a:lnTo>
                    <a:lnTo>
                      <a:pt x="18" y="26"/>
                    </a:lnTo>
                    <a:lnTo>
                      <a:pt x="26" y="26"/>
                    </a:lnTo>
                    <a:lnTo>
                      <a:pt x="42" y="20"/>
                    </a:lnTo>
                    <a:lnTo>
                      <a:pt x="52" y="16"/>
                    </a:lnTo>
                    <a:lnTo>
                      <a:pt x="58" y="22"/>
                    </a:lnTo>
                    <a:lnTo>
                      <a:pt x="68" y="16"/>
                    </a:lnTo>
                    <a:lnTo>
                      <a:pt x="76" y="12"/>
                    </a:lnTo>
                    <a:lnTo>
                      <a:pt x="86" y="8"/>
                    </a:lnTo>
                    <a:lnTo>
                      <a:pt x="96" y="4"/>
                    </a:lnTo>
                    <a:lnTo>
                      <a:pt x="90" y="0"/>
                    </a:lnTo>
                    <a:lnTo>
                      <a:pt x="78" y="2"/>
                    </a:lnTo>
                    <a:lnTo>
                      <a:pt x="70" y="4"/>
                    </a:lnTo>
                    <a:lnTo>
                      <a:pt x="46" y="10"/>
                    </a:lnTo>
                    <a:lnTo>
                      <a:pt x="24" y="16"/>
                    </a:lnTo>
                    <a:lnTo>
                      <a:pt x="16" y="18"/>
                    </a:lnTo>
                    <a:lnTo>
                      <a:pt x="4" y="18"/>
                    </a:lnTo>
                    <a:lnTo>
                      <a:pt x="4" y="24"/>
                    </a:lnTo>
                    <a:lnTo>
                      <a:pt x="0"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4" name="Google Shape;274;p18"/>
              <p:cNvSpPr/>
              <p:nvPr/>
            </p:nvSpPr>
            <p:spPr>
              <a:xfrm>
                <a:off x="1435" y="788"/>
                <a:ext cx="132" cy="32"/>
              </a:xfrm>
              <a:custGeom>
                <a:avLst/>
                <a:gdLst/>
                <a:ahLst/>
                <a:cxnLst/>
                <a:rect l="l" t="t" r="r" b="b"/>
                <a:pathLst>
                  <a:path w="132" h="32" extrusionOk="0">
                    <a:moveTo>
                      <a:pt x="34" y="32"/>
                    </a:moveTo>
                    <a:lnTo>
                      <a:pt x="30" y="30"/>
                    </a:lnTo>
                    <a:lnTo>
                      <a:pt x="28" y="30"/>
                    </a:lnTo>
                    <a:lnTo>
                      <a:pt x="30" y="26"/>
                    </a:lnTo>
                    <a:lnTo>
                      <a:pt x="36" y="24"/>
                    </a:lnTo>
                    <a:lnTo>
                      <a:pt x="18" y="22"/>
                    </a:lnTo>
                    <a:lnTo>
                      <a:pt x="0" y="20"/>
                    </a:lnTo>
                    <a:lnTo>
                      <a:pt x="0" y="18"/>
                    </a:lnTo>
                    <a:lnTo>
                      <a:pt x="6" y="16"/>
                    </a:lnTo>
                    <a:lnTo>
                      <a:pt x="24" y="10"/>
                    </a:lnTo>
                    <a:lnTo>
                      <a:pt x="40" y="4"/>
                    </a:lnTo>
                    <a:lnTo>
                      <a:pt x="54" y="0"/>
                    </a:lnTo>
                    <a:lnTo>
                      <a:pt x="54" y="6"/>
                    </a:lnTo>
                    <a:lnTo>
                      <a:pt x="56" y="6"/>
                    </a:lnTo>
                    <a:lnTo>
                      <a:pt x="64" y="6"/>
                    </a:lnTo>
                    <a:lnTo>
                      <a:pt x="64" y="14"/>
                    </a:lnTo>
                    <a:lnTo>
                      <a:pt x="66" y="16"/>
                    </a:lnTo>
                    <a:lnTo>
                      <a:pt x="68" y="18"/>
                    </a:lnTo>
                    <a:lnTo>
                      <a:pt x="74" y="18"/>
                    </a:lnTo>
                    <a:lnTo>
                      <a:pt x="84" y="16"/>
                    </a:lnTo>
                    <a:lnTo>
                      <a:pt x="92" y="14"/>
                    </a:lnTo>
                    <a:lnTo>
                      <a:pt x="100" y="6"/>
                    </a:lnTo>
                    <a:lnTo>
                      <a:pt x="108" y="0"/>
                    </a:lnTo>
                    <a:lnTo>
                      <a:pt x="114" y="0"/>
                    </a:lnTo>
                    <a:lnTo>
                      <a:pt x="114" y="8"/>
                    </a:lnTo>
                    <a:lnTo>
                      <a:pt x="110" y="12"/>
                    </a:lnTo>
                    <a:lnTo>
                      <a:pt x="120" y="14"/>
                    </a:lnTo>
                    <a:lnTo>
                      <a:pt x="132" y="14"/>
                    </a:lnTo>
                    <a:lnTo>
                      <a:pt x="118" y="22"/>
                    </a:lnTo>
                    <a:lnTo>
                      <a:pt x="110" y="28"/>
                    </a:lnTo>
                    <a:lnTo>
                      <a:pt x="104" y="28"/>
                    </a:lnTo>
                    <a:lnTo>
                      <a:pt x="98" y="28"/>
                    </a:lnTo>
                    <a:lnTo>
                      <a:pt x="94" y="26"/>
                    </a:lnTo>
                    <a:lnTo>
                      <a:pt x="90" y="24"/>
                    </a:lnTo>
                    <a:lnTo>
                      <a:pt x="84" y="22"/>
                    </a:lnTo>
                    <a:lnTo>
                      <a:pt x="72" y="24"/>
                    </a:lnTo>
                    <a:lnTo>
                      <a:pt x="60" y="28"/>
                    </a:lnTo>
                    <a:lnTo>
                      <a:pt x="48" y="30"/>
                    </a:lnTo>
                    <a:lnTo>
                      <a:pt x="34"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5" name="Google Shape;275;p18"/>
              <p:cNvSpPr/>
              <p:nvPr/>
            </p:nvSpPr>
            <p:spPr>
              <a:xfrm>
                <a:off x="1509" y="760"/>
                <a:ext cx="64" cy="18"/>
              </a:xfrm>
              <a:custGeom>
                <a:avLst/>
                <a:gdLst/>
                <a:ahLst/>
                <a:cxnLst/>
                <a:rect l="l" t="t" r="r" b="b"/>
                <a:pathLst>
                  <a:path w="64" h="18" extrusionOk="0">
                    <a:moveTo>
                      <a:pt x="12" y="18"/>
                    </a:moveTo>
                    <a:lnTo>
                      <a:pt x="6" y="16"/>
                    </a:lnTo>
                    <a:lnTo>
                      <a:pt x="0" y="14"/>
                    </a:lnTo>
                    <a:lnTo>
                      <a:pt x="8" y="12"/>
                    </a:lnTo>
                    <a:lnTo>
                      <a:pt x="18" y="12"/>
                    </a:lnTo>
                    <a:lnTo>
                      <a:pt x="26" y="10"/>
                    </a:lnTo>
                    <a:lnTo>
                      <a:pt x="28" y="10"/>
                    </a:lnTo>
                    <a:lnTo>
                      <a:pt x="30" y="8"/>
                    </a:lnTo>
                    <a:lnTo>
                      <a:pt x="48" y="0"/>
                    </a:lnTo>
                    <a:lnTo>
                      <a:pt x="58" y="2"/>
                    </a:lnTo>
                    <a:lnTo>
                      <a:pt x="64" y="4"/>
                    </a:lnTo>
                    <a:lnTo>
                      <a:pt x="58" y="10"/>
                    </a:lnTo>
                    <a:lnTo>
                      <a:pt x="48" y="16"/>
                    </a:lnTo>
                    <a:lnTo>
                      <a:pt x="30" y="18"/>
                    </a:lnTo>
                    <a:lnTo>
                      <a:pt x="30" y="16"/>
                    </a:lnTo>
                    <a:lnTo>
                      <a:pt x="28" y="16"/>
                    </a:lnTo>
                    <a:lnTo>
                      <a:pt x="22" y="16"/>
                    </a:lnTo>
                    <a:lnTo>
                      <a:pt x="12"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6" name="Google Shape;276;p18"/>
              <p:cNvSpPr/>
              <p:nvPr/>
            </p:nvSpPr>
            <p:spPr>
              <a:xfrm>
                <a:off x="1551" y="826"/>
                <a:ext cx="74" cy="42"/>
              </a:xfrm>
              <a:custGeom>
                <a:avLst/>
                <a:gdLst/>
                <a:ahLst/>
                <a:cxnLst/>
                <a:rect l="l" t="t" r="r" b="b"/>
                <a:pathLst>
                  <a:path w="74" h="42" extrusionOk="0">
                    <a:moveTo>
                      <a:pt x="74" y="4"/>
                    </a:moveTo>
                    <a:lnTo>
                      <a:pt x="70" y="6"/>
                    </a:lnTo>
                    <a:lnTo>
                      <a:pt x="66" y="8"/>
                    </a:lnTo>
                    <a:lnTo>
                      <a:pt x="58" y="14"/>
                    </a:lnTo>
                    <a:lnTo>
                      <a:pt x="66" y="22"/>
                    </a:lnTo>
                    <a:lnTo>
                      <a:pt x="56" y="28"/>
                    </a:lnTo>
                    <a:lnTo>
                      <a:pt x="52" y="30"/>
                    </a:lnTo>
                    <a:lnTo>
                      <a:pt x="48" y="28"/>
                    </a:lnTo>
                    <a:lnTo>
                      <a:pt x="48" y="32"/>
                    </a:lnTo>
                    <a:lnTo>
                      <a:pt x="44" y="34"/>
                    </a:lnTo>
                    <a:lnTo>
                      <a:pt x="38" y="36"/>
                    </a:lnTo>
                    <a:lnTo>
                      <a:pt x="32" y="38"/>
                    </a:lnTo>
                    <a:lnTo>
                      <a:pt x="26" y="42"/>
                    </a:lnTo>
                    <a:lnTo>
                      <a:pt x="18" y="42"/>
                    </a:lnTo>
                    <a:lnTo>
                      <a:pt x="18" y="36"/>
                    </a:lnTo>
                    <a:lnTo>
                      <a:pt x="16" y="34"/>
                    </a:lnTo>
                    <a:lnTo>
                      <a:pt x="10" y="32"/>
                    </a:lnTo>
                    <a:lnTo>
                      <a:pt x="4" y="28"/>
                    </a:lnTo>
                    <a:lnTo>
                      <a:pt x="2" y="26"/>
                    </a:lnTo>
                    <a:lnTo>
                      <a:pt x="0" y="22"/>
                    </a:lnTo>
                    <a:lnTo>
                      <a:pt x="2" y="20"/>
                    </a:lnTo>
                    <a:lnTo>
                      <a:pt x="4" y="18"/>
                    </a:lnTo>
                    <a:lnTo>
                      <a:pt x="8" y="16"/>
                    </a:lnTo>
                    <a:lnTo>
                      <a:pt x="14" y="16"/>
                    </a:lnTo>
                    <a:lnTo>
                      <a:pt x="16" y="18"/>
                    </a:lnTo>
                    <a:lnTo>
                      <a:pt x="20" y="20"/>
                    </a:lnTo>
                    <a:lnTo>
                      <a:pt x="22" y="20"/>
                    </a:lnTo>
                    <a:lnTo>
                      <a:pt x="30" y="18"/>
                    </a:lnTo>
                    <a:lnTo>
                      <a:pt x="32" y="16"/>
                    </a:lnTo>
                    <a:lnTo>
                      <a:pt x="32" y="14"/>
                    </a:lnTo>
                    <a:lnTo>
                      <a:pt x="32" y="8"/>
                    </a:lnTo>
                    <a:lnTo>
                      <a:pt x="38" y="4"/>
                    </a:lnTo>
                    <a:lnTo>
                      <a:pt x="50" y="4"/>
                    </a:lnTo>
                    <a:lnTo>
                      <a:pt x="74" y="0"/>
                    </a:lnTo>
                    <a:lnTo>
                      <a:pt x="7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7" name="Google Shape;277;p18"/>
              <p:cNvSpPr/>
              <p:nvPr/>
            </p:nvSpPr>
            <p:spPr>
              <a:xfrm>
                <a:off x="1537" y="888"/>
                <a:ext cx="40" cy="22"/>
              </a:xfrm>
              <a:custGeom>
                <a:avLst/>
                <a:gdLst/>
                <a:ahLst/>
                <a:cxnLst/>
                <a:rect l="l" t="t" r="r" b="b"/>
                <a:pathLst>
                  <a:path w="40" h="22" extrusionOk="0">
                    <a:moveTo>
                      <a:pt x="22" y="22"/>
                    </a:moveTo>
                    <a:lnTo>
                      <a:pt x="16" y="22"/>
                    </a:lnTo>
                    <a:lnTo>
                      <a:pt x="8" y="20"/>
                    </a:lnTo>
                    <a:lnTo>
                      <a:pt x="0" y="14"/>
                    </a:lnTo>
                    <a:lnTo>
                      <a:pt x="6" y="10"/>
                    </a:lnTo>
                    <a:lnTo>
                      <a:pt x="12" y="6"/>
                    </a:lnTo>
                    <a:lnTo>
                      <a:pt x="30" y="0"/>
                    </a:lnTo>
                    <a:lnTo>
                      <a:pt x="32" y="4"/>
                    </a:lnTo>
                    <a:lnTo>
                      <a:pt x="34" y="6"/>
                    </a:lnTo>
                    <a:lnTo>
                      <a:pt x="40" y="6"/>
                    </a:lnTo>
                    <a:lnTo>
                      <a:pt x="40" y="18"/>
                    </a:lnTo>
                    <a:lnTo>
                      <a:pt x="32" y="22"/>
                    </a:lnTo>
                    <a:lnTo>
                      <a:pt x="2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8" name="Google Shape;278;p18"/>
              <p:cNvSpPr/>
              <p:nvPr/>
            </p:nvSpPr>
            <p:spPr>
              <a:xfrm>
                <a:off x="1621" y="954"/>
                <a:ext cx="80" cy="42"/>
              </a:xfrm>
              <a:custGeom>
                <a:avLst/>
                <a:gdLst/>
                <a:ahLst/>
                <a:cxnLst/>
                <a:rect l="l" t="t" r="r" b="b"/>
                <a:pathLst>
                  <a:path w="80" h="42" extrusionOk="0">
                    <a:moveTo>
                      <a:pt x="58" y="40"/>
                    </a:moveTo>
                    <a:lnTo>
                      <a:pt x="56" y="30"/>
                    </a:lnTo>
                    <a:lnTo>
                      <a:pt x="52" y="26"/>
                    </a:lnTo>
                    <a:lnTo>
                      <a:pt x="48" y="26"/>
                    </a:lnTo>
                    <a:lnTo>
                      <a:pt x="42" y="26"/>
                    </a:lnTo>
                    <a:lnTo>
                      <a:pt x="38" y="30"/>
                    </a:lnTo>
                    <a:lnTo>
                      <a:pt x="30" y="36"/>
                    </a:lnTo>
                    <a:lnTo>
                      <a:pt x="22" y="40"/>
                    </a:lnTo>
                    <a:lnTo>
                      <a:pt x="16" y="42"/>
                    </a:lnTo>
                    <a:lnTo>
                      <a:pt x="10" y="40"/>
                    </a:lnTo>
                    <a:lnTo>
                      <a:pt x="14" y="38"/>
                    </a:lnTo>
                    <a:lnTo>
                      <a:pt x="10" y="36"/>
                    </a:lnTo>
                    <a:lnTo>
                      <a:pt x="6" y="36"/>
                    </a:lnTo>
                    <a:lnTo>
                      <a:pt x="4" y="36"/>
                    </a:lnTo>
                    <a:lnTo>
                      <a:pt x="0" y="34"/>
                    </a:lnTo>
                    <a:lnTo>
                      <a:pt x="8" y="24"/>
                    </a:lnTo>
                    <a:lnTo>
                      <a:pt x="22" y="14"/>
                    </a:lnTo>
                    <a:lnTo>
                      <a:pt x="46" y="0"/>
                    </a:lnTo>
                    <a:lnTo>
                      <a:pt x="52" y="6"/>
                    </a:lnTo>
                    <a:lnTo>
                      <a:pt x="58" y="12"/>
                    </a:lnTo>
                    <a:lnTo>
                      <a:pt x="70" y="22"/>
                    </a:lnTo>
                    <a:lnTo>
                      <a:pt x="68" y="28"/>
                    </a:lnTo>
                    <a:lnTo>
                      <a:pt x="74" y="28"/>
                    </a:lnTo>
                    <a:lnTo>
                      <a:pt x="80" y="30"/>
                    </a:lnTo>
                    <a:lnTo>
                      <a:pt x="74" y="36"/>
                    </a:lnTo>
                    <a:lnTo>
                      <a:pt x="70" y="38"/>
                    </a:lnTo>
                    <a:lnTo>
                      <a:pt x="64" y="40"/>
                    </a:lnTo>
                    <a:lnTo>
                      <a:pt x="60" y="38"/>
                    </a:lnTo>
                    <a:lnTo>
                      <a:pt x="60" y="36"/>
                    </a:lnTo>
                    <a:lnTo>
                      <a:pt x="58" y="4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9" name="Google Shape;279;p18"/>
              <p:cNvSpPr/>
              <p:nvPr/>
            </p:nvSpPr>
            <p:spPr>
              <a:xfrm>
                <a:off x="1591" y="788"/>
                <a:ext cx="66" cy="24"/>
              </a:xfrm>
              <a:custGeom>
                <a:avLst/>
                <a:gdLst/>
                <a:ahLst/>
                <a:cxnLst/>
                <a:rect l="l" t="t" r="r" b="b"/>
                <a:pathLst>
                  <a:path w="66" h="24" extrusionOk="0">
                    <a:moveTo>
                      <a:pt x="10" y="6"/>
                    </a:moveTo>
                    <a:lnTo>
                      <a:pt x="16" y="10"/>
                    </a:lnTo>
                    <a:lnTo>
                      <a:pt x="22" y="12"/>
                    </a:lnTo>
                    <a:lnTo>
                      <a:pt x="24" y="8"/>
                    </a:lnTo>
                    <a:lnTo>
                      <a:pt x="24" y="6"/>
                    </a:lnTo>
                    <a:lnTo>
                      <a:pt x="26" y="6"/>
                    </a:lnTo>
                    <a:lnTo>
                      <a:pt x="30" y="6"/>
                    </a:lnTo>
                    <a:lnTo>
                      <a:pt x="34" y="8"/>
                    </a:lnTo>
                    <a:lnTo>
                      <a:pt x="38" y="12"/>
                    </a:lnTo>
                    <a:lnTo>
                      <a:pt x="40" y="4"/>
                    </a:lnTo>
                    <a:lnTo>
                      <a:pt x="42" y="0"/>
                    </a:lnTo>
                    <a:lnTo>
                      <a:pt x="46" y="0"/>
                    </a:lnTo>
                    <a:lnTo>
                      <a:pt x="56" y="2"/>
                    </a:lnTo>
                    <a:lnTo>
                      <a:pt x="62" y="2"/>
                    </a:lnTo>
                    <a:lnTo>
                      <a:pt x="64" y="0"/>
                    </a:lnTo>
                    <a:lnTo>
                      <a:pt x="66" y="6"/>
                    </a:lnTo>
                    <a:lnTo>
                      <a:pt x="62" y="12"/>
                    </a:lnTo>
                    <a:lnTo>
                      <a:pt x="56" y="16"/>
                    </a:lnTo>
                    <a:lnTo>
                      <a:pt x="46" y="20"/>
                    </a:lnTo>
                    <a:lnTo>
                      <a:pt x="42" y="20"/>
                    </a:lnTo>
                    <a:lnTo>
                      <a:pt x="36" y="20"/>
                    </a:lnTo>
                    <a:lnTo>
                      <a:pt x="34" y="24"/>
                    </a:lnTo>
                    <a:lnTo>
                      <a:pt x="28" y="24"/>
                    </a:lnTo>
                    <a:lnTo>
                      <a:pt x="24" y="24"/>
                    </a:lnTo>
                    <a:lnTo>
                      <a:pt x="20" y="22"/>
                    </a:lnTo>
                    <a:lnTo>
                      <a:pt x="18" y="20"/>
                    </a:lnTo>
                    <a:lnTo>
                      <a:pt x="18" y="14"/>
                    </a:lnTo>
                    <a:lnTo>
                      <a:pt x="6" y="14"/>
                    </a:lnTo>
                    <a:lnTo>
                      <a:pt x="2" y="14"/>
                    </a:lnTo>
                    <a:lnTo>
                      <a:pt x="0" y="10"/>
                    </a:lnTo>
                    <a:lnTo>
                      <a:pt x="0" y="6"/>
                    </a:lnTo>
                    <a:lnTo>
                      <a:pt x="0" y="4"/>
                    </a:lnTo>
                    <a:lnTo>
                      <a:pt x="2" y="2"/>
                    </a:lnTo>
                    <a:lnTo>
                      <a:pt x="8" y="0"/>
                    </a:lnTo>
                    <a:lnTo>
                      <a:pt x="10" y="2"/>
                    </a:lnTo>
                    <a:lnTo>
                      <a:pt x="12" y="4"/>
                    </a:lnTo>
                    <a:lnTo>
                      <a:pt x="16" y="10"/>
                    </a:lnTo>
                    <a:lnTo>
                      <a:pt x="16" y="8"/>
                    </a:lnTo>
                    <a:lnTo>
                      <a:pt x="1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0" name="Google Shape;280;p18"/>
              <p:cNvSpPr/>
              <p:nvPr/>
            </p:nvSpPr>
            <p:spPr>
              <a:xfrm>
                <a:off x="1677" y="782"/>
                <a:ext cx="164" cy="38"/>
              </a:xfrm>
              <a:custGeom>
                <a:avLst/>
                <a:gdLst/>
                <a:ahLst/>
                <a:cxnLst/>
                <a:rect l="l" t="t" r="r" b="b"/>
                <a:pathLst>
                  <a:path w="164" h="38" extrusionOk="0">
                    <a:moveTo>
                      <a:pt x="30" y="22"/>
                    </a:moveTo>
                    <a:lnTo>
                      <a:pt x="36" y="18"/>
                    </a:lnTo>
                    <a:lnTo>
                      <a:pt x="32" y="16"/>
                    </a:lnTo>
                    <a:lnTo>
                      <a:pt x="28" y="16"/>
                    </a:lnTo>
                    <a:lnTo>
                      <a:pt x="22" y="16"/>
                    </a:lnTo>
                    <a:lnTo>
                      <a:pt x="12" y="18"/>
                    </a:lnTo>
                    <a:lnTo>
                      <a:pt x="8" y="16"/>
                    </a:lnTo>
                    <a:lnTo>
                      <a:pt x="4" y="14"/>
                    </a:lnTo>
                    <a:lnTo>
                      <a:pt x="0" y="6"/>
                    </a:lnTo>
                    <a:lnTo>
                      <a:pt x="8" y="2"/>
                    </a:lnTo>
                    <a:lnTo>
                      <a:pt x="20" y="0"/>
                    </a:lnTo>
                    <a:lnTo>
                      <a:pt x="28" y="2"/>
                    </a:lnTo>
                    <a:lnTo>
                      <a:pt x="32" y="6"/>
                    </a:lnTo>
                    <a:lnTo>
                      <a:pt x="38" y="8"/>
                    </a:lnTo>
                    <a:lnTo>
                      <a:pt x="44" y="10"/>
                    </a:lnTo>
                    <a:lnTo>
                      <a:pt x="58" y="10"/>
                    </a:lnTo>
                    <a:lnTo>
                      <a:pt x="60" y="8"/>
                    </a:lnTo>
                    <a:lnTo>
                      <a:pt x="64" y="6"/>
                    </a:lnTo>
                    <a:lnTo>
                      <a:pt x="68" y="6"/>
                    </a:lnTo>
                    <a:lnTo>
                      <a:pt x="62" y="10"/>
                    </a:lnTo>
                    <a:lnTo>
                      <a:pt x="60" y="12"/>
                    </a:lnTo>
                    <a:lnTo>
                      <a:pt x="58" y="16"/>
                    </a:lnTo>
                    <a:lnTo>
                      <a:pt x="60" y="18"/>
                    </a:lnTo>
                    <a:lnTo>
                      <a:pt x="60" y="20"/>
                    </a:lnTo>
                    <a:lnTo>
                      <a:pt x="66" y="20"/>
                    </a:lnTo>
                    <a:lnTo>
                      <a:pt x="80" y="20"/>
                    </a:lnTo>
                    <a:lnTo>
                      <a:pt x="94" y="20"/>
                    </a:lnTo>
                    <a:lnTo>
                      <a:pt x="108" y="20"/>
                    </a:lnTo>
                    <a:lnTo>
                      <a:pt x="120" y="18"/>
                    </a:lnTo>
                    <a:lnTo>
                      <a:pt x="136" y="18"/>
                    </a:lnTo>
                    <a:lnTo>
                      <a:pt x="144" y="18"/>
                    </a:lnTo>
                    <a:lnTo>
                      <a:pt x="152" y="20"/>
                    </a:lnTo>
                    <a:lnTo>
                      <a:pt x="164" y="22"/>
                    </a:lnTo>
                    <a:lnTo>
                      <a:pt x="160" y="30"/>
                    </a:lnTo>
                    <a:lnTo>
                      <a:pt x="156" y="36"/>
                    </a:lnTo>
                    <a:lnTo>
                      <a:pt x="148" y="38"/>
                    </a:lnTo>
                    <a:lnTo>
                      <a:pt x="140" y="38"/>
                    </a:lnTo>
                    <a:lnTo>
                      <a:pt x="132" y="38"/>
                    </a:lnTo>
                    <a:lnTo>
                      <a:pt x="124" y="36"/>
                    </a:lnTo>
                    <a:lnTo>
                      <a:pt x="118" y="36"/>
                    </a:lnTo>
                    <a:lnTo>
                      <a:pt x="110" y="34"/>
                    </a:lnTo>
                    <a:lnTo>
                      <a:pt x="104" y="34"/>
                    </a:lnTo>
                    <a:lnTo>
                      <a:pt x="96" y="32"/>
                    </a:lnTo>
                    <a:lnTo>
                      <a:pt x="90" y="30"/>
                    </a:lnTo>
                    <a:lnTo>
                      <a:pt x="86" y="30"/>
                    </a:lnTo>
                    <a:lnTo>
                      <a:pt x="78" y="32"/>
                    </a:lnTo>
                    <a:lnTo>
                      <a:pt x="72" y="34"/>
                    </a:lnTo>
                    <a:lnTo>
                      <a:pt x="68" y="38"/>
                    </a:lnTo>
                    <a:lnTo>
                      <a:pt x="62" y="38"/>
                    </a:lnTo>
                    <a:lnTo>
                      <a:pt x="42" y="36"/>
                    </a:lnTo>
                    <a:lnTo>
                      <a:pt x="32" y="36"/>
                    </a:lnTo>
                    <a:lnTo>
                      <a:pt x="28" y="36"/>
                    </a:lnTo>
                    <a:lnTo>
                      <a:pt x="24" y="38"/>
                    </a:lnTo>
                    <a:lnTo>
                      <a:pt x="24" y="30"/>
                    </a:lnTo>
                    <a:lnTo>
                      <a:pt x="28" y="24"/>
                    </a:lnTo>
                    <a:lnTo>
                      <a:pt x="32" y="20"/>
                    </a:lnTo>
                    <a:lnTo>
                      <a:pt x="36" y="20"/>
                    </a:lnTo>
                    <a:lnTo>
                      <a:pt x="30"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1" name="Google Shape;281;p18"/>
              <p:cNvSpPr/>
              <p:nvPr/>
            </p:nvSpPr>
            <p:spPr>
              <a:xfrm>
                <a:off x="1653" y="804"/>
                <a:ext cx="30" cy="14"/>
              </a:xfrm>
              <a:custGeom>
                <a:avLst/>
                <a:gdLst/>
                <a:ahLst/>
                <a:cxnLst/>
                <a:rect l="l" t="t" r="r" b="b"/>
                <a:pathLst>
                  <a:path w="30" h="14" extrusionOk="0">
                    <a:moveTo>
                      <a:pt x="30" y="8"/>
                    </a:moveTo>
                    <a:lnTo>
                      <a:pt x="28" y="12"/>
                    </a:lnTo>
                    <a:lnTo>
                      <a:pt x="24" y="14"/>
                    </a:lnTo>
                    <a:lnTo>
                      <a:pt x="20" y="14"/>
                    </a:lnTo>
                    <a:lnTo>
                      <a:pt x="10" y="12"/>
                    </a:lnTo>
                    <a:lnTo>
                      <a:pt x="0" y="10"/>
                    </a:lnTo>
                    <a:lnTo>
                      <a:pt x="6" y="4"/>
                    </a:lnTo>
                    <a:lnTo>
                      <a:pt x="16" y="0"/>
                    </a:lnTo>
                    <a:lnTo>
                      <a:pt x="22" y="0"/>
                    </a:lnTo>
                    <a:lnTo>
                      <a:pt x="26" y="2"/>
                    </a:lnTo>
                    <a:lnTo>
                      <a:pt x="28" y="4"/>
                    </a:lnTo>
                    <a:lnTo>
                      <a:pt x="3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2" name="Google Shape;282;p18"/>
              <p:cNvSpPr/>
              <p:nvPr/>
            </p:nvSpPr>
            <p:spPr>
              <a:xfrm>
                <a:off x="1685" y="760"/>
                <a:ext cx="36" cy="18"/>
              </a:xfrm>
              <a:custGeom>
                <a:avLst/>
                <a:gdLst/>
                <a:ahLst/>
                <a:cxnLst/>
                <a:rect l="l" t="t" r="r" b="b"/>
                <a:pathLst>
                  <a:path w="36" h="18" extrusionOk="0">
                    <a:moveTo>
                      <a:pt x="32" y="6"/>
                    </a:moveTo>
                    <a:lnTo>
                      <a:pt x="26" y="10"/>
                    </a:lnTo>
                    <a:lnTo>
                      <a:pt x="30" y="12"/>
                    </a:lnTo>
                    <a:lnTo>
                      <a:pt x="36" y="12"/>
                    </a:lnTo>
                    <a:lnTo>
                      <a:pt x="34" y="16"/>
                    </a:lnTo>
                    <a:lnTo>
                      <a:pt x="36" y="18"/>
                    </a:lnTo>
                    <a:lnTo>
                      <a:pt x="16" y="18"/>
                    </a:lnTo>
                    <a:lnTo>
                      <a:pt x="8" y="14"/>
                    </a:lnTo>
                    <a:lnTo>
                      <a:pt x="2" y="12"/>
                    </a:lnTo>
                    <a:lnTo>
                      <a:pt x="0" y="6"/>
                    </a:lnTo>
                    <a:lnTo>
                      <a:pt x="2" y="2"/>
                    </a:lnTo>
                    <a:lnTo>
                      <a:pt x="4" y="0"/>
                    </a:lnTo>
                    <a:lnTo>
                      <a:pt x="8" y="0"/>
                    </a:lnTo>
                    <a:lnTo>
                      <a:pt x="14" y="0"/>
                    </a:lnTo>
                    <a:lnTo>
                      <a:pt x="24" y="4"/>
                    </a:lnTo>
                    <a:lnTo>
                      <a:pt x="32"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3" name="Google Shape;283;p18"/>
              <p:cNvSpPr/>
              <p:nvPr/>
            </p:nvSpPr>
            <p:spPr>
              <a:xfrm>
                <a:off x="1731" y="712"/>
                <a:ext cx="382" cy="86"/>
              </a:xfrm>
              <a:custGeom>
                <a:avLst/>
                <a:gdLst/>
                <a:ahLst/>
                <a:cxnLst/>
                <a:rect l="l" t="t" r="r" b="b"/>
                <a:pathLst>
                  <a:path w="382" h="86" extrusionOk="0">
                    <a:moveTo>
                      <a:pt x="174" y="60"/>
                    </a:moveTo>
                    <a:lnTo>
                      <a:pt x="168" y="58"/>
                    </a:lnTo>
                    <a:lnTo>
                      <a:pt x="164" y="50"/>
                    </a:lnTo>
                    <a:lnTo>
                      <a:pt x="158" y="50"/>
                    </a:lnTo>
                    <a:lnTo>
                      <a:pt x="156" y="58"/>
                    </a:lnTo>
                    <a:lnTo>
                      <a:pt x="154" y="64"/>
                    </a:lnTo>
                    <a:lnTo>
                      <a:pt x="150" y="70"/>
                    </a:lnTo>
                    <a:lnTo>
                      <a:pt x="146" y="72"/>
                    </a:lnTo>
                    <a:lnTo>
                      <a:pt x="142" y="72"/>
                    </a:lnTo>
                    <a:lnTo>
                      <a:pt x="140" y="72"/>
                    </a:lnTo>
                    <a:lnTo>
                      <a:pt x="136" y="68"/>
                    </a:lnTo>
                    <a:lnTo>
                      <a:pt x="132" y="66"/>
                    </a:lnTo>
                    <a:lnTo>
                      <a:pt x="126" y="66"/>
                    </a:lnTo>
                    <a:lnTo>
                      <a:pt x="136" y="70"/>
                    </a:lnTo>
                    <a:lnTo>
                      <a:pt x="142" y="74"/>
                    </a:lnTo>
                    <a:lnTo>
                      <a:pt x="132" y="82"/>
                    </a:lnTo>
                    <a:lnTo>
                      <a:pt x="120" y="86"/>
                    </a:lnTo>
                    <a:lnTo>
                      <a:pt x="114" y="86"/>
                    </a:lnTo>
                    <a:lnTo>
                      <a:pt x="112" y="84"/>
                    </a:lnTo>
                    <a:lnTo>
                      <a:pt x="106" y="82"/>
                    </a:lnTo>
                    <a:lnTo>
                      <a:pt x="102" y="80"/>
                    </a:lnTo>
                    <a:lnTo>
                      <a:pt x="46" y="80"/>
                    </a:lnTo>
                    <a:lnTo>
                      <a:pt x="32" y="82"/>
                    </a:lnTo>
                    <a:lnTo>
                      <a:pt x="28" y="82"/>
                    </a:lnTo>
                    <a:lnTo>
                      <a:pt x="26" y="82"/>
                    </a:lnTo>
                    <a:lnTo>
                      <a:pt x="24" y="80"/>
                    </a:lnTo>
                    <a:lnTo>
                      <a:pt x="22" y="76"/>
                    </a:lnTo>
                    <a:lnTo>
                      <a:pt x="24" y="72"/>
                    </a:lnTo>
                    <a:lnTo>
                      <a:pt x="26" y="70"/>
                    </a:lnTo>
                    <a:lnTo>
                      <a:pt x="34" y="72"/>
                    </a:lnTo>
                    <a:lnTo>
                      <a:pt x="50" y="76"/>
                    </a:lnTo>
                    <a:lnTo>
                      <a:pt x="52" y="68"/>
                    </a:lnTo>
                    <a:lnTo>
                      <a:pt x="54" y="64"/>
                    </a:lnTo>
                    <a:lnTo>
                      <a:pt x="58" y="62"/>
                    </a:lnTo>
                    <a:lnTo>
                      <a:pt x="64" y="62"/>
                    </a:lnTo>
                    <a:lnTo>
                      <a:pt x="68" y="64"/>
                    </a:lnTo>
                    <a:lnTo>
                      <a:pt x="72" y="64"/>
                    </a:lnTo>
                    <a:lnTo>
                      <a:pt x="76" y="66"/>
                    </a:lnTo>
                    <a:lnTo>
                      <a:pt x="80" y="66"/>
                    </a:lnTo>
                    <a:lnTo>
                      <a:pt x="76" y="60"/>
                    </a:lnTo>
                    <a:lnTo>
                      <a:pt x="74" y="54"/>
                    </a:lnTo>
                    <a:lnTo>
                      <a:pt x="72" y="50"/>
                    </a:lnTo>
                    <a:lnTo>
                      <a:pt x="64" y="52"/>
                    </a:lnTo>
                    <a:lnTo>
                      <a:pt x="64" y="50"/>
                    </a:lnTo>
                    <a:lnTo>
                      <a:pt x="62" y="48"/>
                    </a:lnTo>
                    <a:lnTo>
                      <a:pt x="50" y="52"/>
                    </a:lnTo>
                    <a:lnTo>
                      <a:pt x="42" y="54"/>
                    </a:lnTo>
                    <a:lnTo>
                      <a:pt x="34" y="54"/>
                    </a:lnTo>
                    <a:lnTo>
                      <a:pt x="22" y="54"/>
                    </a:lnTo>
                    <a:lnTo>
                      <a:pt x="10" y="52"/>
                    </a:lnTo>
                    <a:lnTo>
                      <a:pt x="6" y="50"/>
                    </a:lnTo>
                    <a:lnTo>
                      <a:pt x="4" y="46"/>
                    </a:lnTo>
                    <a:lnTo>
                      <a:pt x="2" y="42"/>
                    </a:lnTo>
                    <a:lnTo>
                      <a:pt x="0" y="38"/>
                    </a:lnTo>
                    <a:lnTo>
                      <a:pt x="2" y="36"/>
                    </a:lnTo>
                    <a:lnTo>
                      <a:pt x="6" y="32"/>
                    </a:lnTo>
                    <a:lnTo>
                      <a:pt x="24" y="26"/>
                    </a:lnTo>
                    <a:lnTo>
                      <a:pt x="42" y="24"/>
                    </a:lnTo>
                    <a:lnTo>
                      <a:pt x="58" y="22"/>
                    </a:lnTo>
                    <a:lnTo>
                      <a:pt x="78" y="26"/>
                    </a:lnTo>
                    <a:lnTo>
                      <a:pt x="88" y="32"/>
                    </a:lnTo>
                    <a:lnTo>
                      <a:pt x="96" y="36"/>
                    </a:lnTo>
                    <a:lnTo>
                      <a:pt x="98" y="36"/>
                    </a:lnTo>
                    <a:lnTo>
                      <a:pt x="104" y="36"/>
                    </a:lnTo>
                    <a:lnTo>
                      <a:pt x="104" y="34"/>
                    </a:lnTo>
                    <a:lnTo>
                      <a:pt x="108" y="30"/>
                    </a:lnTo>
                    <a:lnTo>
                      <a:pt x="112" y="28"/>
                    </a:lnTo>
                    <a:lnTo>
                      <a:pt x="116" y="26"/>
                    </a:lnTo>
                    <a:lnTo>
                      <a:pt x="126" y="28"/>
                    </a:lnTo>
                    <a:lnTo>
                      <a:pt x="132" y="32"/>
                    </a:lnTo>
                    <a:lnTo>
                      <a:pt x="136" y="36"/>
                    </a:lnTo>
                    <a:lnTo>
                      <a:pt x="142" y="36"/>
                    </a:lnTo>
                    <a:lnTo>
                      <a:pt x="142" y="32"/>
                    </a:lnTo>
                    <a:lnTo>
                      <a:pt x="140" y="30"/>
                    </a:lnTo>
                    <a:lnTo>
                      <a:pt x="130" y="24"/>
                    </a:lnTo>
                    <a:lnTo>
                      <a:pt x="120" y="24"/>
                    </a:lnTo>
                    <a:lnTo>
                      <a:pt x="114" y="24"/>
                    </a:lnTo>
                    <a:lnTo>
                      <a:pt x="98" y="24"/>
                    </a:lnTo>
                    <a:lnTo>
                      <a:pt x="86" y="24"/>
                    </a:lnTo>
                    <a:lnTo>
                      <a:pt x="82" y="24"/>
                    </a:lnTo>
                    <a:lnTo>
                      <a:pt x="80" y="22"/>
                    </a:lnTo>
                    <a:lnTo>
                      <a:pt x="78" y="20"/>
                    </a:lnTo>
                    <a:lnTo>
                      <a:pt x="80" y="14"/>
                    </a:lnTo>
                    <a:lnTo>
                      <a:pt x="84" y="12"/>
                    </a:lnTo>
                    <a:lnTo>
                      <a:pt x="92" y="12"/>
                    </a:lnTo>
                    <a:lnTo>
                      <a:pt x="126" y="12"/>
                    </a:lnTo>
                    <a:lnTo>
                      <a:pt x="134" y="10"/>
                    </a:lnTo>
                    <a:lnTo>
                      <a:pt x="142" y="8"/>
                    </a:lnTo>
                    <a:lnTo>
                      <a:pt x="148" y="8"/>
                    </a:lnTo>
                    <a:lnTo>
                      <a:pt x="158" y="8"/>
                    </a:lnTo>
                    <a:lnTo>
                      <a:pt x="164" y="8"/>
                    </a:lnTo>
                    <a:lnTo>
                      <a:pt x="168" y="8"/>
                    </a:lnTo>
                    <a:lnTo>
                      <a:pt x="168" y="10"/>
                    </a:lnTo>
                    <a:lnTo>
                      <a:pt x="172" y="10"/>
                    </a:lnTo>
                    <a:lnTo>
                      <a:pt x="188" y="8"/>
                    </a:lnTo>
                    <a:lnTo>
                      <a:pt x="202" y="4"/>
                    </a:lnTo>
                    <a:lnTo>
                      <a:pt x="226" y="2"/>
                    </a:lnTo>
                    <a:lnTo>
                      <a:pt x="252" y="0"/>
                    </a:lnTo>
                    <a:lnTo>
                      <a:pt x="306" y="2"/>
                    </a:lnTo>
                    <a:lnTo>
                      <a:pt x="328" y="2"/>
                    </a:lnTo>
                    <a:lnTo>
                      <a:pt x="346" y="2"/>
                    </a:lnTo>
                    <a:lnTo>
                      <a:pt x="364" y="6"/>
                    </a:lnTo>
                    <a:lnTo>
                      <a:pt x="382" y="10"/>
                    </a:lnTo>
                    <a:lnTo>
                      <a:pt x="368" y="16"/>
                    </a:lnTo>
                    <a:lnTo>
                      <a:pt x="352" y="22"/>
                    </a:lnTo>
                    <a:lnTo>
                      <a:pt x="332" y="24"/>
                    </a:lnTo>
                    <a:lnTo>
                      <a:pt x="324" y="24"/>
                    </a:lnTo>
                    <a:lnTo>
                      <a:pt x="316" y="24"/>
                    </a:lnTo>
                    <a:lnTo>
                      <a:pt x="304" y="24"/>
                    </a:lnTo>
                    <a:lnTo>
                      <a:pt x="310" y="24"/>
                    </a:lnTo>
                    <a:lnTo>
                      <a:pt x="318" y="24"/>
                    </a:lnTo>
                    <a:lnTo>
                      <a:pt x="310" y="26"/>
                    </a:lnTo>
                    <a:lnTo>
                      <a:pt x="302" y="26"/>
                    </a:lnTo>
                    <a:lnTo>
                      <a:pt x="282" y="26"/>
                    </a:lnTo>
                    <a:lnTo>
                      <a:pt x="272" y="28"/>
                    </a:lnTo>
                    <a:lnTo>
                      <a:pt x="262" y="32"/>
                    </a:lnTo>
                    <a:lnTo>
                      <a:pt x="250" y="36"/>
                    </a:lnTo>
                    <a:lnTo>
                      <a:pt x="240" y="36"/>
                    </a:lnTo>
                    <a:lnTo>
                      <a:pt x="222" y="36"/>
                    </a:lnTo>
                    <a:lnTo>
                      <a:pt x="216" y="36"/>
                    </a:lnTo>
                    <a:lnTo>
                      <a:pt x="210" y="36"/>
                    </a:lnTo>
                    <a:lnTo>
                      <a:pt x="208" y="40"/>
                    </a:lnTo>
                    <a:lnTo>
                      <a:pt x="206" y="44"/>
                    </a:lnTo>
                    <a:lnTo>
                      <a:pt x="196" y="52"/>
                    </a:lnTo>
                    <a:lnTo>
                      <a:pt x="184" y="58"/>
                    </a:lnTo>
                    <a:lnTo>
                      <a:pt x="174" y="6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4" name="Google Shape;284;p18"/>
              <p:cNvSpPr/>
              <p:nvPr/>
            </p:nvSpPr>
            <p:spPr>
              <a:xfrm>
                <a:off x="1675" y="830"/>
                <a:ext cx="284" cy="190"/>
              </a:xfrm>
              <a:custGeom>
                <a:avLst/>
                <a:gdLst/>
                <a:ahLst/>
                <a:cxnLst/>
                <a:rect l="l" t="t" r="r" b="b"/>
                <a:pathLst>
                  <a:path w="284" h="190" extrusionOk="0">
                    <a:moveTo>
                      <a:pt x="114" y="0"/>
                    </a:moveTo>
                    <a:lnTo>
                      <a:pt x="124" y="0"/>
                    </a:lnTo>
                    <a:lnTo>
                      <a:pt x="122" y="10"/>
                    </a:lnTo>
                    <a:lnTo>
                      <a:pt x="126" y="8"/>
                    </a:lnTo>
                    <a:lnTo>
                      <a:pt x="130" y="4"/>
                    </a:lnTo>
                    <a:lnTo>
                      <a:pt x="132" y="2"/>
                    </a:lnTo>
                    <a:lnTo>
                      <a:pt x="138" y="0"/>
                    </a:lnTo>
                    <a:lnTo>
                      <a:pt x="146" y="0"/>
                    </a:lnTo>
                    <a:lnTo>
                      <a:pt x="158" y="4"/>
                    </a:lnTo>
                    <a:lnTo>
                      <a:pt x="168" y="8"/>
                    </a:lnTo>
                    <a:lnTo>
                      <a:pt x="170" y="12"/>
                    </a:lnTo>
                    <a:lnTo>
                      <a:pt x="172" y="14"/>
                    </a:lnTo>
                    <a:lnTo>
                      <a:pt x="142" y="20"/>
                    </a:lnTo>
                    <a:lnTo>
                      <a:pt x="158" y="22"/>
                    </a:lnTo>
                    <a:lnTo>
                      <a:pt x="172" y="20"/>
                    </a:lnTo>
                    <a:lnTo>
                      <a:pt x="176" y="22"/>
                    </a:lnTo>
                    <a:lnTo>
                      <a:pt x="180" y="24"/>
                    </a:lnTo>
                    <a:lnTo>
                      <a:pt x="184" y="28"/>
                    </a:lnTo>
                    <a:lnTo>
                      <a:pt x="186" y="34"/>
                    </a:lnTo>
                    <a:lnTo>
                      <a:pt x="190" y="40"/>
                    </a:lnTo>
                    <a:lnTo>
                      <a:pt x="196" y="34"/>
                    </a:lnTo>
                    <a:lnTo>
                      <a:pt x="198" y="32"/>
                    </a:lnTo>
                    <a:lnTo>
                      <a:pt x="202" y="32"/>
                    </a:lnTo>
                    <a:lnTo>
                      <a:pt x="212" y="36"/>
                    </a:lnTo>
                    <a:lnTo>
                      <a:pt x="224" y="44"/>
                    </a:lnTo>
                    <a:lnTo>
                      <a:pt x="246" y="58"/>
                    </a:lnTo>
                    <a:lnTo>
                      <a:pt x="236" y="64"/>
                    </a:lnTo>
                    <a:lnTo>
                      <a:pt x="230" y="68"/>
                    </a:lnTo>
                    <a:lnTo>
                      <a:pt x="228" y="74"/>
                    </a:lnTo>
                    <a:lnTo>
                      <a:pt x="218" y="74"/>
                    </a:lnTo>
                    <a:lnTo>
                      <a:pt x="218" y="80"/>
                    </a:lnTo>
                    <a:lnTo>
                      <a:pt x="224" y="80"/>
                    </a:lnTo>
                    <a:lnTo>
                      <a:pt x="234" y="82"/>
                    </a:lnTo>
                    <a:lnTo>
                      <a:pt x="246" y="86"/>
                    </a:lnTo>
                    <a:lnTo>
                      <a:pt x="256" y="94"/>
                    </a:lnTo>
                    <a:lnTo>
                      <a:pt x="258" y="98"/>
                    </a:lnTo>
                    <a:lnTo>
                      <a:pt x="258" y="102"/>
                    </a:lnTo>
                    <a:lnTo>
                      <a:pt x="264" y="104"/>
                    </a:lnTo>
                    <a:lnTo>
                      <a:pt x="268" y="106"/>
                    </a:lnTo>
                    <a:lnTo>
                      <a:pt x="272" y="108"/>
                    </a:lnTo>
                    <a:lnTo>
                      <a:pt x="276" y="108"/>
                    </a:lnTo>
                    <a:lnTo>
                      <a:pt x="280" y="108"/>
                    </a:lnTo>
                    <a:lnTo>
                      <a:pt x="284" y="106"/>
                    </a:lnTo>
                    <a:lnTo>
                      <a:pt x="284" y="112"/>
                    </a:lnTo>
                    <a:lnTo>
                      <a:pt x="276" y="114"/>
                    </a:lnTo>
                    <a:lnTo>
                      <a:pt x="268" y="116"/>
                    </a:lnTo>
                    <a:lnTo>
                      <a:pt x="268" y="126"/>
                    </a:lnTo>
                    <a:lnTo>
                      <a:pt x="262" y="124"/>
                    </a:lnTo>
                    <a:lnTo>
                      <a:pt x="258" y="122"/>
                    </a:lnTo>
                    <a:lnTo>
                      <a:pt x="252" y="130"/>
                    </a:lnTo>
                    <a:lnTo>
                      <a:pt x="246" y="134"/>
                    </a:lnTo>
                    <a:lnTo>
                      <a:pt x="242" y="136"/>
                    </a:lnTo>
                    <a:lnTo>
                      <a:pt x="236" y="136"/>
                    </a:lnTo>
                    <a:lnTo>
                      <a:pt x="232" y="134"/>
                    </a:lnTo>
                    <a:lnTo>
                      <a:pt x="230" y="130"/>
                    </a:lnTo>
                    <a:lnTo>
                      <a:pt x="228" y="128"/>
                    </a:lnTo>
                    <a:lnTo>
                      <a:pt x="228" y="120"/>
                    </a:lnTo>
                    <a:lnTo>
                      <a:pt x="224" y="112"/>
                    </a:lnTo>
                    <a:lnTo>
                      <a:pt x="210" y="112"/>
                    </a:lnTo>
                    <a:lnTo>
                      <a:pt x="212" y="118"/>
                    </a:lnTo>
                    <a:lnTo>
                      <a:pt x="208" y="120"/>
                    </a:lnTo>
                    <a:lnTo>
                      <a:pt x="204" y="120"/>
                    </a:lnTo>
                    <a:lnTo>
                      <a:pt x="198" y="122"/>
                    </a:lnTo>
                    <a:lnTo>
                      <a:pt x="198" y="124"/>
                    </a:lnTo>
                    <a:lnTo>
                      <a:pt x="200" y="128"/>
                    </a:lnTo>
                    <a:lnTo>
                      <a:pt x="206" y="130"/>
                    </a:lnTo>
                    <a:lnTo>
                      <a:pt x="206" y="138"/>
                    </a:lnTo>
                    <a:lnTo>
                      <a:pt x="214" y="140"/>
                    </a:lnTo>
                    <a:lnTo>
                      <a:pt x="220" y="144"/>
                    </a:lnTo>
                    <a:lnTo>
                      <a:pt x="222" y="152"/>
                    </a:lnTo>
                    <a:lnTo>
                      <a:pt x="220" y="158"/>
                    </a:lnTo>
                    <a:lnTo>
                      <a:pt x="218" y="164"/>
                    </a:lnTo>
                    <a:lnTo>
                      <a:pt x="218" y="168"/>
                    </a:lnTo>
                    <a:lnTo>
                      <a:pt x="216" y="172"/>
                    </a:lnTo>
                    <a:lnTo>
                      <a:pt x="220" y="178"/>
                    </a:lnTo>
                    <a:lnTo>
                      <a:pt x="212" y="176"/>
                    </a:lnTo>
                    <a:lnTo>
                      <a:pt x="202" y="172"/>
                    </a:lnTo>
                    <a:lnTo>
                      <a:pt x="196" y="166"/>
                    </a:lnTo>
                    <a:lnTo>
                      <a:pt x="192" y="164"/>
                    </a:lnTo>
                    <a:lnTo>
                      <a:pt x="192" y="162"/>
                    </a:lnTo>
                    <a:lnTo>
                      <a:pt x="188" y="160"/>
                    </a:lnTo>
                    <a:lnTo>
                      <a:pt x="182" y="158"/>
                    </a:lnTo>
                    <a:lnTo>
                      <a:pt x="170" y="158"/>
                    </a:lnTo>
                    <a:lnTo>
                      <a:pt x="172" y="160"/>
                    </a:lnTo>
                    <a:lnTo>
                      <a:pt x="180" y="168"/>
                    </a:lnTo>
                    <a:lnTo>
                      <a:pt x="196" y="182"/>
                    </a:lnTo>
                    <a:lnTo>
                      <a:pt x="194" y="188"/>
                    </a:lnTo>
                    <a:lnTo>
                      <a:pt x="190" y="190"/>
                    </a:lnTo>
                    <a:lnTo>
                      <a:pt x="184" y="188"/>
                    </a:lnTo>
                    <a:lnTo>
                      <a:pt x="174" y="184"/>
                    </a:lnTo>
                    <a:lnTo>
                      <a:pt x="160" y="176"/>
                    </a:lnTo>
                    <a:lnTo>
                      <a:pt x="134" y="176"/>
                    </a:lnTo>
                    <a:lnTo>
                      <a:pt x="132" y="172"/>
                    </a:lnTo>
                    <a:lnTo>
                      <a:pt x="134" y="170"/>
                    </a:lnTo>
                    <a:lnTo>
                      <a:pt x="134" y="168"/>
                    </a:lnTo>
                    <a:lnTo>
                      <a:pt x="134" y="164"/>
                    </a:lnTo>
                    <a:lnTo>
                      <a:pt x="134" y="160"/>
                    </a:lnTo>
                    <a:lnTo>
                      <a:pt x="134" y="158"/>
                    </a:lnTo>
                    <a:lnTo>
                      <a:pt x="132" y="158"/>
                    </a:lnTo>
                    <a:lnTo>
                      <a:pt x="124" y="152"/>
                    </a:lnTo>
                    <a:lnTo>
                      <a:pt x="120" y="148"/>
                    </a:lnTo>
                    <a:lnTo>
                      <a:pt x="120" y="144"/>
                    </a:lnTo>
                    <a:lnTo>
                      <a:pt x="102" y="144"/>
                    </a:lnTo>
                    <a:lnTo>
                      <a:pt x="94" y="144"/>
                    </a:lnTo>
                    <a:lnTo>
                      <a:pt x="88" y="146"/>
                    </a:lnTo>
                    <a:lnTo>
                      <a:pt x="78" y="148"/>
                    </a:lnTo>
                    <a:lnTo>
                      <a:pt x="70" y="150"/>
                    </a:lnTo>
                    <a:lnTo>
                      <a:pt x="62" y="148"/>
                    </a:lnTo>
                    <a:lnTo>
                      <a:pt x="60" y="146"/>
                    </a:lnTo>
                    <a:lnTo>
                      <a:pt x="60" y="144"/>
                    </a:lnTo>
                    <a:lnTo>
                      <a:pt x="60" y="142"/>
                    </a:lnTo>
                    <a:lnTo>
                      <a:pt x="62" y="138"/>
                    </a:lnTo>
                    <a:lnTo>
                      <a:pt x="70" y="136"/>
                    </a:lnTo>
                    <a:lnTo>
                      <a:pt x="86" y="128"/>
                    </a:lnTo>
                    <a:lnTo>
                      <a:pt x="88" y="132"/>
                    </a:lnTo>
                    <a:lnTo>
                      <a:pt x="92" y="134"/>
                    </a:lnTo>
                    <a:lnTo>
                      <a:pt x="104" y="134"/>
                    </a:lnTo>
                    <a:lnTo>
                      <a:pt x="114" y="132"/>
                    </a:lnTo>
                    <a:lnTo>
                      <a:pt x="116" y="130"/>
                    </a:lnTo>
                    <a:lnTo>
                      <a:pt x="120" y="128"/>
                    </a:lnTo>
                    <a:lnTo>
                      <a:pt x="122" y="126"/>
                    </a:lnTo>
                    <a:lnTo>
                      <a:pt x="122" y="120"/>
                    </a:lnTo>
                    <a:lnTo>
                      <a:pt x="134" y="116"/>
                    </a:lnTo>
                    <a:lnTo>
                      <a:pt x="142" y="112"/>
                    </a:lnTo>
                    <a:lnTo>
                      <a:pt x="162" y="98"/>
                    </a:lnTo>
                    <a:lnTo>
                      <a:pt x="152" y="84"/>
                    </a:lnTo>
                    <a:lnTo>
                      <a:pt x="148" y="82"/>
                    </a:lnTo>
                    <a:lnTo>
                      <a:pt x="142" y="80"/>
                    </a:lnTo>
                    <a:lnTo>
                      <a:pt x="142" y="76"/>
                    </a:lnTo>
                    <a:lnTo>
                      <a:pt x="128" y="76"/>
                    </a:lnTo>
                    <a:lnTo>
                      <a:pt x="130" y="74"/>
                    </a:lnTo>
                    <a:lnTo>
                      <a:pt x="134" y="74"/>
                    </a:lnTo>
                    <a:lnTo>
                      <a:pt x="134" y="66"/>
                    </a:lnTo>
                    <a:lnTo>
                      <a:pt x="130" y="64"/>
                    </a:lnTo>
                    <a:lnTo>
                      <a:pt x="126" y="62"/>
                    </a:lnTo>
                    <a:lnTo>
                      <a:pt x="118" y="56"/>
                    </a:lnTo>
                    <a:lnTo>
                      <a:pt x="114" y="54"/>
                    </a:lnTo>
                    <a:lnTo>
                      <a:pt x="112" y="54"/>
                    </a:lnTo>
                    <a:lnTo>
                      <a:pt x="110" y="56"/>
                    </a:lnTo>
                    <a:lnTo>
                      <a:pt x="104" y="58"/>
                    </a:lnTo>
                    <a:lnTo>
                      <a:pt x="100" y="62"/>
                    </a:lnTo>
                    <a:lnTo>
                      <a:pt x="96" y="64"/>
                    </a:lnTo>
                    <a:lnTo>
                      <a:pt x="92" y="66"/>
                    </a:lnTo>
                    <a:lnTo>
                      <a:pt x="88" y="66"/>
                    </a:lnTo>
                    <a:lnTo>
                      <a:pt x="88" y="64"/>
                    </a:lnTo>
                    <a:lnTo>
                      <a:pt x="88" y="56"/>
                    </a:lnTo>
                    <a:lnTo>
                      <a:pt x="76" y="58"/>
                    </a:lnTo>
                    <a:lnTo>
                      <a:pt x="64" y="58"/>
                    </a:lnTo>
                    <a:lnTo>
                      <a:pt x="36" y="56"/>
                    </a:lnTo>
                    <a:lnTo>
                      <a:pt x="32" y="56"/>
                    </a:lnTo>
                    <a:lnTo>
                      <a:pt x="26" y="54"/>
                    </a:lnTo>
                    <a:lnTo>
                      <a:pt x="24" y="52"/>
                    </a:lnTo>
                    <a:lnTo>
                      <a:pt x="22" y="46"/>
                    </a:lnTo>
                    <a:lnTo>
                      <a:pt x="18" y="48"/>
                    </a:lnTo>
                    <a:lnTo>
                      <a:pt x="14" y="50"/>
                    </a:lnTo>
                    <a:lnTo>
                      <a:pt x="10" y="52"/>
                    </a:lnTo>
                    <a:lnTo>
                      <a:pt x="6" y="52"/>
                    </a:lnTo>
                    <a:lnTo>
                      <a:pt x="4" y="52"/>
                    </a:lnTo>
                    <a:lnTo>
                      <a:pt x="2" y="48"/>
                    </a:lnTo>
                    <a:lnTo>
                      <a:pt x="0" y="44"/>
                    </a:lnTo>
                    <a:lnTo>
                      <a:pt x="6" y="40"/>
                    </a:lnTo>
                    <a:lnTo>
                      <a:pt x="14" y="40"/>
                    </a:lnTo>
                    <a:lnTo>
                      <a:pt x="6" y="36"/>
                    </a:lnTo>
                    <a:lnTo>
                      <a:pt x="4" y="34"/>
                    </a:lnTo>
                    <a:lnTo>
                      <a:pt x="4" y="30"/>
                    </a:lnTo>
                    <a:lnTo>
                      <a:pt x="4" y="28"/>
                    </a:lnTo>
                    <a:lnTo>
                      <a:pt x="6" y="24"/>
                    </a:lnTo>
                    <a:lnTo>
                      <a:pt x="12" y="18"/>
                    </a:lnTo>
                    <a:lnTo>
                      <a:pt x="22" y="14"/>
                    </a:lnTo>
                    <a:lnTo>
                      <a:pt x="32" y="10"/>
                    </a:lnTo>
                    <a:lnTo>
                      <a:pt x="56" y="6"/>
                    </a:lnTo>
                    <a:lnTo>
                      <a:pt x="64" y="4"/>
                    </a:lnTo>
                    <a:lnTo>
                      <a:pt x="72" y="0"/>
                    </a:lnTo>
                    <a:lnTo>
                      <a:pt x="82" y="0"/>
                    </a:lnTo>
                    <a:lnTo>
                      <a:pt x="78" y="6"/>
                    </a:lnTo>
                    <a:lnTo>
                      <a:pt x="72" y="8"/>
                    </a:lnTo>
                    <a:lnTo>
                      <a:pt x="62" y="12"/>
                    </a:lnTo>
                    <a:lnTo>
                      <a:pt x="58" y="16"/>
                    </a:lnTo>
                    <a:lnTo>
                      <a:pt x="54" y="18"/>
                    </a:lnTo>
                    <a:lnTo>
                      <a:pt x="50" y="22"/>
                    </a:lnTo>
                    <a:lnTo>
                      <a:pt x="48" y="28"/>
                    </a:lnTo>
                    <a:lnTo>
                      <a:pt x="56" y="28"/>
                    </a:lnTo>
                    <a:lnTo>
                      <a:pt x="60" y="24"/>
                    </a:lnTo>
                    <a:lnTo>
                      <a:pt x="64" y="18"/>
                    </a:lnTo>
                    <a:lnTo>
                      <a:pt x="70" y="14"/>
                    </a:lnTo>
                    <a:lnTo>
                      <a:pt x="76" y="12"/>
                    </a:lnTo>
                    <a:lnTo>
                      <a:pt x="94" y="6"/>
                    </a:lnTo>
                    <a:lnTo>
                      <a:pt x="1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5" name="Google Shape;285;p18"/>
              <p:cNvSpPr/>
              <p:nvPr/>
            </p:nvSpPr>
            <p:spPr>
              <a:xfrm>
                <a:off x="1779" y="912"/>
                <a:ext cx="32" cy="18"/>
              </a:xfrm>
              <a:custGeom>
                <a:avLst/>
                <a:gdLst/>
                <a:ahLst/>
                <a:cxnLst/>
                <a:rect l="l" t="t" r="r" b="b"/>
                <a:pathLst>
                  <a:path w="32" h="18" extrusionOk="0">
                    <a:moveTo>
                      <a:pt x="16" y="2"/>
                    </a:moveTo>
                    <a:lnTo>
                      <a:pt x="28" y="0"/>
                    </a:lnTo>
                    <a:lnTo>
                      <a:pt x="30" y="0"/>
                    </a:lnTo>
                    <a:lnTo>
                      <a:pt x="32" y="2"/>
                    </a:lnTo>
                    <a:lnTo>
                      <a:pt x="30" y="6"/>
                    </a:lnTo>
                    <a:lnTo>
                      <a:pt x="28" y="10"/>
                    </a:lnTo>
                    <a:lnTo>
                      <a:pt x="22" y="14"/>
                    </a:lnTo>
                    <a:lnTo>
                      <a:pt x="14" y="18"/>
                    </a:lnTo>
                    <a:lnTo>
                      <a:pt x="6" y="18"/>
                    </a:lnTo>
                    <a:lnTo>
                      <a:pt x="2" y="16"/>
                    </a:lnTo>
                    <a:lnTo>
                      <a:pt x="0" y="14"/>
                    </a:lnTo>
                    <a:lnTo>
                      <a:pt x="2" y="10"/>
                    </a:lnTo>
                    <a:lnTo>
                      <a:pt x="8" y="6"/>
                    </a:lnTo>
                    <a:lnTo>
                      <a:pt x="12" y="2"/>
                    </a:lnTo>
                    <a:lnTo>
                      <a:pt x="18" y="2"/>
                    </a:lnTo>
                    <a:lnTo>
                      <a:pt x="18" y="0"/>
                    </a:lnTo>
                    <a:lnTo>
                      <a:pt x="16"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sp>
          <p:nvSpPr>
            <p:cNvPr id="286" name="Google Shape;286;p18"/>
            <p:cNvSpPr/>
            <p:nvPr/>
          </p:nvSpPr>
          <p:spPr>
            <a:xfrm>
              <a:off x="564" y="1613"/>
              <a:ext cx="1007" cy="477"/>
            </a:xfrm>
            <a:custGeom>
              <a:avLst/>
              <a:gdLst/>
              <a:ahLst/>
              <a:cxnLst/>
              <a:rect l="l" t="t" r="r" b="b"/>
              <a:pathLst>
                <a:path w="872" h="434" extrusionOk="0">
                  <a:moveTo>
                    <a:pt x="4" y="226"/>
                  </a:moveTo>
                  <a:lnTo>
                    <a:pt x="4" y="228"/>
                  </a:lnTo>
                  <a:lnTo>
                    <a:pt x="4" y="230"/>
                  </a:lnTo>
                  <a:lnTo>
                    <a:pt x="2" y="236"/>
                  </a:lnTo>
                  <a:lnTo>
                    <a:pt x="4" y="244"/>
                  </a:lnTo>
                  <a:lnTo>
                    <a:pt x="6" y="254"/>
                  </a:lnTo>
                  <a:lnTo>
                    <a:pt x="14" y="260"/>
                  </a:lnTo>
                  <a:lnTo>
                    <a:pt x="26" y="264"/>
                  </a:lnTo>
                  <a:lnTo>
                    <a:pt x="30" y="266"/>
                  </a:lnTo>
                  <a:lnTo>
                    <a:pt x="32" y="268"/>
                  </a:lnTo>
                  <a:lnTo>
                    <a:pt x="40" y="278"/>
                  </a:lnTo>
                  <a:lnTo>
                    <a:pt x="44" y="290"/>
                  </a:lnTo>
                  <a:lnTo>
                    <a:pt x="46" y="300"/>
                  </a:lnTo>
                  <a:lnTo>
                    <a:pt x="66" y="298"/>
                  </a:lnTo>
                  <a:lnTo>
                    <a:pt x="74" y="298"/>
                  </a:lnTo>
                  <a:lnTo>
                    <a:pt x="80" y="300"/>
                  </a:lnTo>
                  <a:lnTo>
                    <a:pt x="124" y="326"/>
                  </a:lnTo>
                  <a:lnTo>
                    <a:pt x="174" y="326"/>
                  </a:lnTo>
                  <a:lnTo>
                    <a:pt x="178" y="316"/>
                  </a:lnTo>
                  <a:lnTo>
                    <a:pt x="194" y="318"/>
                  </a:lnTo>
                  <a:lnTo>
                    <a:pt x="198" y="318"/>
                  </a:lnTo>
                  <a:lnTo>
                    <a:pt x="204" y="316"/>
                  </a:lnTo>
                  <a:lnTo>
                    <a:pt x="206" y="324"/>
                  </a:lnTo>
                  <a:lnTo>
                    <a:pt x="212" y="328"/>
                  </a:lnTo>
                  <a:lnTo>
                    <a:pt x="216" y="332"/>
                  </a:lnTo>
                  <a:lnTo>
                    <a:pt x="220" y="336"/>
                  </a:lnTo>
                  <a:lnTo>
                    <a:pt x="224" y="356"/>
                  </a:lnTo>
                  <a:lnTo>
                    <a:pt x="226" y="360"/>
                  </a:lnTo>
                  <a:lnTo>
                    <a:pt x="230" y="364"/>
                  </a:lnTo>
                  <a:lnTo>
                    <a:pt x="234" y="366"/>
                  </a:lnTo>
                  <a:lnTo>
                    <a:pt x="238" y="366"/>
                  </a:lnTo>
                  <a:lnTo>
                    <a:pt x="244" y="364"/>
                  </a:lnTo>
                  <a:lnTo>
                    <a:pt x="250" y="360"/>
                  </a:lnTo>
                  <a:lnTo>
                    <a:pt x="254" y="354"/>
                  </a:lnTo>
                  <a:lnTo>
                    <a:pt x="256" y="354"/>
                  </a:lnTo>
                  <a:lnTo>
                    <a:pt x="262" y="354"/>
                  </a:lnTo>
                  <a:lnTo>
                    <a:pt x="270" y="354"/>
                  </a:lnTo>
                  <a:lnTo>
                    <a:pt x="276" y="358"/>
                  </a:lnTo>
                  <a:lnTo>
                    <a:pt x="278" y="366"/>
                  </a:lnTo>
                  <a:lnTo>
                    <a:pt x="282" y="374"/>
                  </a:lnTo>
                  <a:lnTo>
                    <a:pt x="286" y="392"/>
                  </a:lnTo>
                  <a:lnTo>
                    <a:pt x="288" y="408"/>
                  </a:lnTo>
                  <a:lnTo>
                    <a:pt x="290" y="412"/>
                  </a:lnTo>
                  <a:lnTo>
                    <a:pt x="294" y="414"/>
                  </a:lnTo>
                  <a:lnTo>
                    <a:pt x="302" y="420"/>
                  </a:lnTo>
                  <a:lnTo>
                    <a:pt x="320" y="426"/>
                  </a:lnTo>
                  <a:lnTo>
                    <a:pt x="322" y="426"/>
                  </a:lnTo>
                  <a:lnTo>
                    <a:pt x="322" y="408"/>
                  </a:lnTo>
                  <a:lnTo>
                    <a:pt x="322" y="402"/>
                  </a:lnTo>
                  <a:lnTo>
                    <a:pt x="324" y="394"/>
                  </a:lnTo>
                  <a:lnTo>
                    <a:pt x="328" y="388"/>
                  </a:lnTo>
                  <a:lnTo>
                    <a:pt x="332" y="382"/>
                  </a:lnTo>
                  <a:lnTo>
                    <a:pt x="338" y="378"/>
                  </a:lnTo>
                  <a:lnTo>
                    <a:pt x="340" y="374"/>
                  </a:lnTo>
                  <a:lnTo>
                    <a:pt x="342" y="370"/>
                  </a:lnTo>
                  <a:lnTo>
                    <a:pt x="350" y="370"/>
                  </a:lnTo>
                  <a:lnTo>
                    <a:pt x="358" y="368"/>
                  </a:lnTo>
                  <a:lnTo>
                    <a:pt x="370" y="360"/>
                  </a:lnTo>
                  <a:lnTo>
                    <a:pt x="372" y="358"/>
                  </a:lnTo>
                  <a:lnTo>
                    <a:pt x="374" y="356"/>
                  </a:lnTo>
                  <a:lnTo>
                    <a:pt x="374" y="354"/>
                  </a:lnTo>
                  <a:lnTo>
                    <a:pt x="378" y="352"/>
                  </a:lnTo>
                  <a:lnTo>
                    <a:pt x="384" y="354"/>
                  </a:lnTo>
                  <a:lnTo>
                    <a:pt x="386" y="352"/>
                  </a:lnTo>
                  <a:lnTo>
                    <a:pt x="386" y="350"/>
                  </a:lnTo>
                  <a:lnTo>
                    <a:pt x="388" y="348"/>
                  </a:lnTo>
                  <a:lnTo>
                    <a:pt x="392" y="348"/>
                  </a:lnTo>
                  <a:lnTo>
                    <a:pt x="398" y="348"/>
                  </a:lnTo>
                  <a:lnTo>
                    <a:pt x="404" y="350"/>
                  </a:lnTo>
                  <a:lnTo>
                    <a:pt x="408" y="352"/>
                  </a:lnTo>
                  <a:lnTo>
                    <a:pt x="414" y="354"/>
                  </a:lnTo>
                  <a:lnTo>
                    <a:pt x="418" y="352"/>
                  </a:lnTo>
                  <a:lnTo>
                    <a:pt x="424" y="352"/>
                  </a:lnTo>
                  <a:lnTo>
                    <a:pt x="430" y="356"/>
                  </a:lnTo>
                  <a:lnTo>
                    <a:pt x="434" y="358"/>
                  </a:lnTo>
                  <a:lnTo>
                    <a:pt x="440" y="360"/>
                  </a:lnTo>
                  <a:lnTo>
                    <a:pt x="444" y="358"/>
                  </a:lnTo>
                  <a:lnTo>
                    <a:pt x="450" y="356"/>
                  </a:lnTo>
                  <a:lnTo>
                    <a:pt x="452" y="358"/>
                  </a:lnTo>
                  <a:lnTo>
                    <a:pt x="454" y="360"/>
                  </a:lnTo>
                  <a:lnTo>
                    <a:pt x="456" y="362"/>
                  </a:lnTo>
                  <a:lnTo>
                    <a:pt x="460" y="362"/>
                  </a:lnTo>
                  <a:lnTo>
                    <a:pt x="462" y="362"/>
                  </a:lnTo>
                  <a:lnTo>
                    <a:pt x="462" y="358"/>
                  </a:lnTo>
                  <a:lnTo>
                    <a:pt x="458" y="356"/>
                  </a:lnTo>
                  <a:lnTo>
                    <a:pt x="456" y="354"/>
                  </a:lnTo>
                  <a:lnTo>
                    <a:pt x="456" y="340"/>
                  </a:lnTo>
                  <a:lnTo>
                    <a:pt x="466" y="338"/>
                  </a:lnTo>
                  <a:lnTo>
                    <a:pt x="474" y="336"/>
                  </a:lnTo>
                  <a:lnTo>
                    <a:pt x="486" y="340"/>
                  </a:lnTo>
                  <a:lnTo>
                    <a:pt x="490" y="338"/>
                  </a:lnTo>
                  <a:lnTo>
                    <a:pt x="494" y="336"/>
                  </a:lnTo>
                  <a:lnTo>
                    <a:pt x="510" y="336"/>
                  </a:lnTo>
                  <a:lnTo>
                    <a:pt x="512" y="338"/>
                  </a:lnTo>
                  <a:lnTo>
                    <a:pt x="516" y="340"/>
                  </a:lnTo>
                  <a:lnTo>
                    <a:pt x="522" y="342"/>
                  </a:lnTo>
                  <a:lnTo>
                    <a:pt x="524" y="346"/>
                  </a:lnTo>
                  <a:lnTo>
                    <a:pt x="524" y="348"/>
                  </a:lnTo>
                  <a:lnTo>
                    <a:pt x="524" y="352"/>
                  </a:lnTo>
                  <a:lnTo>
                    <a:pt x="530" y="350"/>
                  </a:lnTo>
                  <a:lnTo>
                    <a:pt x="532" y="348"/>
                  </a:lnTo>
                  <a:lnTo>
                    <a:pt x="542" y="344"/>
                  </a:lnTo>
                  <a:lnTo>
                    <a:pt x="550" y="346"/>
                  </a:lnTo>
                  <a:lnTo>
                    <a:pt x="552" y="350"/>
                  </a:lnTo>
                  <a:lnTo>
                    <a:pt x="552" y="354"/>
                  </a:lnTo>
                  <a:lnTo>
                    <a:pt x="554" y="356"/>
                  </a:lnTo>
                  <a:lnTo>
                    <a:pt x="556" y="360"/>
                  </a:lnTo>
                  <a:lnTo>
                    <a:pt x="558" y="362"/>
                  </a:lnTo>
                  <a:lnTo>
                    <a:pt x="562" y="364"/>
                  </a:lnTo>
                  <a:lnTo>
                    <a:pt x="560" y="370"/>
                  </a:lnTo>
                  <a:lnTo>
                    <a:pt x="558" y="372"/>
                  </a:lnTo>
                  <a:lnTo>
                    <a:pt x="556" y="376"/>
                  </a:lnTo>
                  <a:lnTo>
                    <a:pt x="556" y="380"/>
                  </a:lnTo>
                  <a:lnTo>
                    <a:pt x="558" y="382"/>
                  </a:lnTo>
                  <a:lnTo>
                    <a:pt x="560" y="386"/>
                  </a:lnTo>
                  <a:lnTo>
                    <a:pt x="558" y="388"/>
                  </a:lnTo>
                  <a:lnTo>
                    <a:pt x="558" y="390"/>
                  </a:lnTo>
                  <a:lnTo>
                    <a:pt x="558" y="400"/>
                  </a:lnTo>
                  <a:lnTo>
                    <a:pt x="564" y="408"/>
                  </a:lnTo>
                  <a:lnTo>
                    <a:pt x="564" y="416"/>
                  </a:lnTo>
                  <a:lnTo>
                    <a:pt x="566" y="422"/>
                  </a:lnTo>
                  <a:lnTo>
                    <a:pt x="570" y="428"/>
                  </a:lnTo>
                  <a:lnTo>
                    <a:pt x="574" y="432"/>
                  </a:lnTo>
                  <a:lnTo>
                    <a:pt x="578" y="434"/>
                  </a:lnTo>
                  <a:lnTo>
                    <a:pt x="584" y="434"/>
                  </a:lnTo>
                  <a:lnTo>
                    <a:pt x="584" y="428"/>
                  </a:lnTo>
                  <a:lnTo>
                    <a:pt x="588" y="420"/>
                  </a:lnTo>
                  <a:lnTo>
                    <a:pt x="590" y="414"/>
                  </a:lnTo>
                  <a:lnTo>
                    <a:pt x="592" y="408"/>
                  </a:lnTo>
                  <a:lnTo>
                    <a:pt x="592" y="398"/>
                  </a:lnTo>
                  <a:lnTo>
                    <a:pt x="594" y="388"/>
                  </a:lnTo>
                  <a:lnTo>
                    <a:pt x="592" y="380"/>
                  </a:lnTo>
                  <a:lnTo>
                    <a:pt x="588" y="370"/>
                  </a:lnTo>
                  <a:lnTo>
                    <a:pt x="586" y="358"/>
                  </a:lnTo>
                  <a:lnTo>
                    <a:pt x="584" y="348"/>
                  </a:lnTo>
                  <a:lnTo>
                    <a:pt x="586" y="332"/>
                  </a:lnTo>
                  <a:lnTo>
                    <a:pt x="590" y="322"/>
                  </a:lnTo>
                  <a:lnTo>
                    <a:pt x="598" y="310"/>
                  </a:lnTo>
                  <a:lnTo>
                    <a:pt x="606" y="300"/>
                  </a:lnTo>
                  <a:lnTo>
                    <a:pt x="608" y="300"/>
                  </a:lnTo>
                  <a:lnTo>
                    <a:pt x="612" y="298"/>
                  </a:lnTo>
                  <a:lnTo>
                    <a:pt x="616" y="296"/>
                  </a:lnTo>
                  <a:lnTo>
                    <a:pt x="618" y="294"/>
                  </a:lnTo>
                  <a:lnTo>
                    <a:pt x="624" y="292"/>
                  </a:lnTo>
                  <a:lnTo>
                    <a:pt x="626" y="290"/>
                  </a:lnTo>
                  <a:lnTo>
                    <a:pt x="632" y="282"/>
                  </a:lnTo>
                  <a:lnTo>
                    <a:pt x="634" y="276"/>
                  </a:lnTo>
                  <a:lnTo>
                    <a:pt x="638" y="274"/>
                  </a:lnTo>
                  <a:lnTo>
                    <a:pt x="644" y="274"/>
                  </a:lnTo>
                  <a:lnTo>
                    <a:pt x="644" y="272"/>
                  </a:lnTo>
                  <a:lnTo>
                    <a:pt x="646" y="272"/>
                  </a:lnTo>
                  <a:lnTo>
                    <a:pt x="650" y="272"/>
                  </a:lnTo>
                  <a:lnTo>
                    <a:pt x="654" y="268"/>
                  </a:lnTo>
                  <a:lnTo>
                    <a:pt x="658" y="264"/>
                  </a:lnTo>
                  <a:lnTo>
                    <a:pt x="660" y="260"/>
                  </a:lnTo>
                  <a:lnTo>
                    <a:pt x="668" y="258"/>
                  </a:lnTo>
                  <a:lnTo>
                    <a:pt x="672" y="258"/>
                  </a:lnTo>
                  <a:lnTo>
                    <a:pt x="678" y="254"/>
                  </a:lnTo>
                  <a:lnTo>
                    <a:pt x="676" y="250"/>
                  </a:lnTo>
                  <a:lnTo>
                    <a:pt x="678" y="246"/>
                  </a:lnTo>
                  <a:lnTo>
                    <a:pt x="688" y="244"/>
                  </a:lnTo>
                  <a:lnTo>
                    <a:pt x="690" y="242"/>
                  </a:lnTo>
                  <a:lnTo>
                    <a:pt x="692" y="240"/>
                  </a:lnTo>
                  <a:lnTo>
                    <a:pt x="696" y="238"/>
                  </a:lnTo>
                  <a:lnTo>
                    <a:pt x="698" y="234"/>
                  </a:lnTo>
                  <a:lnTo>
                    <a:pt x="696" y="230"/>
                  </a:lnTo>
                  <a:lnTo>
                    <a:pt x="696" y="226"/>
                  </a:lnTo>
                  <a:lnTo>
                    <a:pt x="694" y="222"/>
                  </a:lnTo>
                  <a:lnTo>
                    <a:pt x="692" y="218"/>
                  </a:lnTo>
                  <a:lnTo>
                    <a:pt x="690" y="216"/>
                  </a:lnTo>
                  <a:lnTo>
                    <a:pt x="688" y="214"/>
                  </a:lnTo>
                  <a:lnTo>
                    <a:pt x="694" y="214"/>
                  </a:lnTo>
                  <a:lnTo>
                    <a:pt x="692" y="214"/>
                  </a:lnTo>
                  <a:lnTo>
                    <a:pt x="692" y="212"/>
                  </a:lnTo>
                  <a:lnTo>
                    <a:pt x="694" y="208"/>
                  </a:lnTo>
                  <a:lnTo>
                    <a:pt x="700" y="210"/>
                  </a:lnTo>
                  <a:lnTo>
                    <a:pt x="704" y="208"/>
                  </a:lnTo>
                  <a:lnTo>
                    <a:pt x="706" y="206"/>
                  </a:lnTo>
                  <a:lnTo>
                    <a:pt x="706" y="198"/>
                  </a:lnTo>
                  <a:lnTo>
                    <a:pt x="702" y="190"/>
                  </a:lnTo>
                  <a:lnTo>
                    <a:pt x="702" y="188"/>
                  </a:lnTo>
                  <a:lnTo>
                    <a:pt x="706" y="192"/>
                  </a:lnTo>
                  <a:lnTo>
                    <a:pt x="708" y="196"/>
                  </a:lnTo>
                  <a:lnTo>
                    <a:pt x="714" y="196"/>
                  </a:lnTo>
                  <a:lnTo>
                    <a:pt x="716" y="194"/>
                  </a:lnTo>
                  <a:lnTo>
                    <a:pt x="718" y="188"/>
                  </a:lnTo>
                  <a:lnTo>
                    <a:pt x="718" y="168"/>
                  </a:lnTo>
                  <a:lnTo>
                    <a:pt x="718" y="172"/>
                  </a:lnTo>
                  <a:lnTo>
                    <a:pt x="718" y="174"/>
                  </a:lnTo>
                  <a:lnTo>
                    <a:pt x="720" y="174"/>
                  </a:lnTo>
                  <a:lnTo>
                    <a:pt x="720" y="178"/>
                  </a:lnTo>
                  <a:lnTo>
                    <a:pt x="722" y="182"/>
                  </a:lnTo>
                  <a:lnTo>
                    <a:pt x="726" y="176"/>
                  </a:lnTo>
                  <a:lnTo>
                    <a:pt x="732" y="172"/>
                  </a:lnTo>
                  <a:lnTo>
                    <a:pt x="734" y="172"/>
                  </a:lnTo>
                  <a:lnTo>
                    <a:pt x="740" y="164"/>
                  </a:lnTo>
                  <a:lnTo>
                    <a:pt x="744" y="158"/>
                  </a:lnTo>
                  <a:lnTo>
                    <a:pt x="742" y="150"/>
                  </a:lnTo>
                  <a:lnTo>
                    <a:pt x="744" y="148"/>
                  </a:lnTo>
                  <a:lnTo>
                    <a:pt x="746" y="146"/>
                  </a:lnTo>
                  <a:lnTo>
                    <a:pt x="756" y="146"/>
                  </a:lnTo>
                  <a:lnTo>
                    <a:pt x="766" y="146"/>
                  </a:lnTo>
                  <a:lnTo>
                    <a:pt x="770" y="142"/>
                  </a:lnTo>
                  <a:lnTo>
                    <a:pt x="752" y="142"/>
                  </a:lnTo>
                  <a:lnTo>
                    <a:pt x="760" y="140"/>
                  </a:lnTo>
                  <a:lnTo>
                    <a:pt x="770" y="140"/>
                  </a:lnTo>
                  <a:lnTo>
                    <a:pt x="776" y="138"/>
                  </a:lnTo>
                  <a:lnTo>
                    <a:pt x="786" y="134"/>
                  </a:lnTo>
                  <a:lnTo>
                    <a:pt x="790" y="132"/>
                  </a:lnTo>
                  <a:lnTo>
                    <a:pt x="792" y="130"/>
                  </a:lnTo>
                  <a:lnTo>
                    <a:pt x="802" y="132"/>
                  </a:lnTo>
                  <a:lnTo>
                    <a:pt x="808" y="130"/>
                  </a:lnTo>
                  <a:lnTo>
                    <a:pt x="812" y="128"/>
                  </a:lnTo>
                  <a:lnTo>
                    <a:pt x="810" y="124"/>
                  </a:lnTo>
                  <a:lnTo>
                    <a:pt x="808" y="126"/>
                  </a:lnTo>
                  <a:lnTo>
                    <a:pt x="806" y="128"/>
                  </a:lnTo>
                  <a:lnTo>
                    <a:pt x="800" y="128"/>
                  </a:lnTo>
                  <a:lnTo>
                    <a:pt x="802" y="126"/>
                  </a:lnTo>
                  <a:lnTo>
                    <a:pt x="802" y="122"/>
                  </a:lnTo>
                  <a:lnTo>
                    <a:pt x="800" y="118"/>
                  </a:lnTo>
                  <a:lnTo>
                    <a:pt x="802" y="112"/>
                  </a:lnTo>
                  <a:lnTo>
                    <a:pt x="804" y="108"/>
                  </a:lnTo>
                  <a:lnTo>
                    <a:pt x="806" y="104"/>
                  </a:lnTo>
                  <a:lnTo>
                    <a:pt x="808" y="98"/>
                  </a:lnTo>
                  <a:lnTo>
                    <a:pt x="814" y="94"/>
                  </a:lnTo>
                  <a:lnTo>
                    <a:pt x="822" y="90"/>
                  </a:lnTo>
                  <a:lnTo>
                    <a:pt x="838" y="84"/>
                  </a:lnTo>
                  <a:lnTo>
                    <a:pt x="854" y="80"/>
                  </a:lnTo>
                  <a:lnTo>
                    <a:pt x="870" y="74"/>
                  </a:lnTo>
                  <a:lnTo>
                    <a:pt x="864" y="54"/>
                  </a:lnTo>
                  <a:lnTo>
                    <a:pt x="864" y="50"/>
                  </a:lnTo>
                  <a:lnTo>
                    <a:pt x="866" y="46"/>
                  </a:lnTo>
                  <a:lnTo>
                    <a:pt x="872" y="38"/>
                  </a:lnTo>
                  <a:lnTo>
                    <a:pt x="852" y="32"/>
                  </a:lnTo>
                  <a:lnTo>
                    <a:pt x="846" y="34"/>
                  </a:lnTo>
                  <a:lnTo>
                    <a:pt x="840" y="38"/>
                  </a:lnTo>
                  <a:lnTo>
                    <a:pt x="830" y="52"/>
                  </a:lnTo>
                  <a:lnTo>
                    <a:pt x="824" y="58"/>
                  </a:lnTo>
                  <a:lnTo>
                    <a:pt x="820" y="66"/>
                  </a:lnTo>
                  <a:lnTo>
                    <a:pt x="814" y="70"/>
                  </a:lnTo>
                  <a:lnTo>
                    <a:pt x="804" y="72"/>
                  </a:lnTo>
                  <a:lnTo>
                    <a:pt x="798" y="74"/>
                  </a:lnTo>
                  <a:lnTo>
                    <a:pt x="766" y="74"/>
                  </a:lnTo>
                  <a:lnTo>
                    <a:pt x="758" y="78"/>
                  </a:lnTo>
                  <a:lnTo>
                    <a:pt x="750" y="80"/>
                  </a:lnTo>
                  <a:lnTo>
                    <a:pt x="738" y="90"/>
                  </a:lnTo>
                  <a:lnTo>
                    <a:pt x="724" y="100"/>
                  </a:lnTo>
                  <a:lnTo>
                    <a:pt x="718" y="102"/>
                  </a:lnTo>
                  <a:lnTo>
                    <a:pt x="712" y="104"/>
                  </a:lnTo>
                  <a:lnTo>
                    <a:pt x="706" y="102"/>
                  </a:lnTo>
                  <a:lnTo>
                    <a:pt x="700" y="100"/>
                  </a:lnTo>
                  <a:lnTo>
                    <a:pt x="694" y="100"/>
                  </a:lnTo>
                  <a:lnTo>
                    <a:pt x="692" y="102"/>
                  </a:lnTo>
                  <a:lnTo>
                    <a:pt x="688" y="106"/>
                  </a:lnTo>
                  <a:lnTo>
                    <a:pt x="686" y="110"/>
                  </a:lnTo>
                  <a:lnTo>
                    <a:pt x="684" y="116"/>
                  </a:lnTo>
                  <a:lnTo>
                    <a:pt x="672" y="122"/>
                  </a:lnTo>
                  <a:lnTo>
                    <a:pt x="658" y="128"/>
                  </a:lnTo>
                  <a:lnTo>
                    <a:pt x="642" y="134"/>
                  </a:lnTo>
                  <a:lnTo>
                    <a:pt x="632" y="136"/>
                  </a:lnTo>
                  <a:lnTo>
                    <a:pt x="622" y="134"/>
                  </a:lnTo>
                  <a:lnTo>
                    <a:pt x="618" y="134"/>
                  </a:lnTo>
                  <a:lnTo>
                    <a:pt x="618" y="132"/>
                  </a:lnTo>
                  <a:lnTo>
                    <a:pt x="618" y="126"/>
                  </a:lnTo>
                  <a:lnTo>
                    <a:pt x="622" y="122"/>
                  </a:lnTo>
                  <a:lnTo>
                    <a:pt x="630" y="118"/>
                  </a:lnTo>
                  <a:lnTo>
                    <a:pt x="636" y="112"/>
                  </a:lnTo>
                  <a:lnTo>
                    <a:pt x="640" y="108"/>
                  </a:lnTo>
                  <a:lnTo>
                    <a:pt x="640" y="106"/>
                  </a:lnTo>
                  <a:lnTo>
                    <a:pt x="638" y="104"/>
                  </a:lnTo>
                  <a:lnTo>
                    <a:pt x="636" y="102"/>
                  </a:lnTo>
                  <a:lnTo>
                    <a:pt x="638" y="96"/>
                  </a:lnTo>
                  <a:lnTo>
                    <a:pt x="636" y="94"/>
                  </a:lnTo>
                  <a:lnTo>
                    <a:pt x="634" y="88"/>
                  </a:lnTo>
                  <a:lnTo>
                    <a:pt x="632" y="92"/>
                  </a:lnTo>
                  <a:lnTo>
                    <a:pt x="630" y="96"/>
                  </a:lnTo>
                  <a:lnTo>
                    <a:pt x="622" y="96"/>
                  </a:lnTo>
                  <a:lnTo>
                    <a:pt x="626" y="90"/>
                  </a:lnTo>
                  <a:lnTo>
                    <a:pt x="632" y="86"/>
                  </a:lnTo>
                  <a:lnTo>
                    <a:pt x="634" y="80"/>
                  </a:lnTo>
                  <a:lnTo>
                    <a:pt x="636" y="72"/>
                  </a:lnTo>
                  <a:lnTo>
                    <a:pt x="636" y="68"/>
                  </a:lnTo>
                  <a:lnTo>
                    <a:pt x="632" y="66"/>
                  </a:lnTo>
                  <a:lnTo>
                    <a:pt x="630" y="64"/>
                  </a:lnTo>
                  <a:lnTo>
                    <a:pt x="622" y="64"/>
                  </a:lnTo>
                  <a:lnTo>
                    <a:pt x="618" y="64"/>
                  </a:lnTo>
                  <a:lnTo>
                    <a:pt x="610" y="72"/>
                  </a:lnTo>
                  <a:lnTo>
                    <a:pt x="602" y="78"/>
                  </a:lnTo>
                  <a:lnTo>
                    <a:pt x="592" y="82"/>
                  </a:lnTo>
                  <a:lnTo>
                    <a:pt x="584" y="92"/>
                  </a:lnTo>
                  <a:lnTo>
                    <a:pt x="582" y="96"/>
                  </a:lnTo>
                  <a:lnTo>
                    <a:pt x="580" y="104"/>
                  </a:lnTo>
                  <a:lnTo>
                    <a:pt x="578" y="116"/>
                  </a:lnTo>
                  <a:lnTo>
                    <a:pt x="576" y="122"/>
                  </a:lnTo>
                  <a:lnTo>
                    <a:pt x="572" y="128"/>
                  </a:lnTo>
                  <a:lnTo>
                    <a:pt x="566" y="132"/>
                  </a:lnTo>
                  <a:lnTo>
                    <a:pt x="558" y="134"/>
                  </a:lnTo>
                  <a:lnTo>
                    <a:pt x="554" y="132"/>
                  </a:lnTo>
                  <a:lnTo>
                    <a:pt x="552" y="130"/>
                  </a:lnTo>
                  <a:lnTo>
                    <a:pt x="550" y="128"/>
                  </a:lnTo>
                  <a:lnTo>
                    <a:pt x="552" y="122"/>
                  </a:lnTo>
                  <a:lnTo>
                    <a:pt x="554" y="114"/>
                  </a:lnTo>
                  <a:lnTo>
                    <a:pt x="560" y="102"/>
                  </a:lnTo>
                  <a:lnTo>
                    <a:pt x="568" y="90"/>
                  </a:lnTo>
                  <a:lnTo>
                    <a:pt x="576" y="80"/>
                  </a:lnTo>
                  <a:lnTo>
                    <a:pt x="576" y="78"/>
                  </a:lnTo>
                  <a:lnTo>
                    <a:pt x="578" y="74"/>
                  </a:lnTo>
                  <a:lnTo>
                    <a:pt x="584" y="66"/>
                  </a:lnTo>
                  <a:lnTo>
                    <a:pt x="594" y="60"/>
                  </a:lnTo>
                  <a:lnTo>
                    <a:pt x="602" y="58"/>
                  </a:lnTo>
                  <a:lnTo>
                    <a:pt x="620" y="58"/>
                  </a:lnTo>
                  <a:lnTo>
                    <a:pt x="624" y="56"/>
                  </a:lnTo>
                  <a:lnTo>
                    <a:pt x="628" y="56"/>
                  </a:lnTo>
                  <a:lnTo>
                    <a:pt x="634" y="52"/>
                  </a:lnTo>
                  <a:lnTo>
                    <a:pt x="626" y="50"/>
                  </a:lnTo>
                  <a:lnTo>
                    <a:pt x="618" y="50"/>
                  </a:lnTo>
                  <a:lnTo>
                    <a:pt x="612" y="50"/>
                  </a:lnTo>
                  <a:lnTo>
                    <a:pt x="606" y="48"/>
                  </a:lnTo>
                  <a:lnTo>
                    <a:pt x="596" y="46"/>
                  </a:lnTo>
                  <a:lnTo>
                    <a:pt x="592" y="44"/>
                  </a:lnTo>
                  <a:lnTo>
                    <a:pt x="590" y="40"/>
                  </a:lnTo>
                  <a:lnTo>
                    <a:pt x="590" y="36"/>
                  </a:lnTo>
                  <a:lnTo>
                    <a:pt x="584" y="36"/>
                  </a:lnTo>
                  <a:lnTo>
                    <a:pt x="582" y="36"/>
                  </a:lnTo>
                  <a:lnTo>
                    <a:pt x="580" y="34"/>
                  </a:lnTo>
                  <a:lnTo>
                    <a:pt x="586" y="30"/>
                  </a:lnTo>
                  <a:lnTo>
                    <a:pt x="564" y="38"/>
                  </a:lnTo>
                  <a:lnTo>
                    <a:pt x="550" y="40"/>
                  </a:lnTo>
                  <a:lnTo>
                    <a:pt x="540" y="42"/>
                  </a:lnTo>
                  <a:lnTo>
                    <a:pt x="536" y="42"/>
                  </a:lnTo>
                  <a:lnTo>
                    <a:pt x="532" y="42"/>
                  </a:lnTo>
                  <a:lnTo>
                    <a:pt x="528" y="40"/>
                  </a:lnTo>
                  <a:lnTo>
                    <a:pt x="536" y="34"/>
                  </a:lnTo>
                  <a:lnTo>
                    <a:pt x="544" y="30"/>
                  </a:lnTo>
                  <a:lnTo>
                    <a:pt x="552" y="26"/>
                  </a:lnTo>
                  <a:lnTo>
                    <a:pt x="562" y="22"/>
                  </a:lnTo>
                  <a:lnTo>
                    <a:pt x="550" y="20"/>
                  </a:lnTo>
                  <a:lnTo>
                    <a:pt x="540" y="16"/>
                  </a:lnTo>
                  <a:lnTo>
                    <a:pt x="540" y="18"/>
                  </a:lnTo>
                  <a:lnTo>
                    <a:pt x="534" y="16"/>
                  </a:lnTo>
                  <a:lnTo>
                    <a:pt x="528" y="14"/>
                  </a:lnTo>
                  <a:lnTo>
                    <a:pt x="522" y="14"/>
                  </a:lnTo>
                  <a:lnTo>
                    <a:pt x="516" y="12"/>
                  </a:lnTo>
                  <a:lnTo>
                    <a:pt x="510" y="10"/>
                  </a:lnTo>
                  <a:lnTo>
                    <a:pt x="506" y="6"/>
                  </a:lnTo>
                  <a:lnTo>
                    <a:pt x="506" y="0"/>
                  </a:lnTo>
                  <a:lnTo>
                    <a:pt x="112" y="0"/>
                  </a:lnTo>
                  <a:lnTo>
                    <a:pt x="110" y="6"/>
                  </a:lnTo>
                  <a:lnTo>
                    <a:pt x="106" y="14"/>
                  </a:lnTo>
                  <a:lnTo>
                    <a:pt x="104" y="22"/>
                  </a:lnTo>
                  <a:lnTo>
                    <a:pt x="100" y="24"/>
                  </a:lnTo>
                  <a:lnTo>
                    <a:pt x="96" y="26"/>
                  </a:lnTo>
                  <a:lnTo>
                    <a:pt x="94" y="22"/>
                  </a:lnTo>
                  <a:lnTo>
                    <a:pt x="92" y="20"/>
                  </a:lnTo>
                  <a:lnTo>
                    <a:pt x="82" y="16"/>
                  </a:lnTo>
                  <a:lnTo>
                    <a:pt x="78" y="26"/>
                  </a:lnTo>
                  <a:lnTo>
                    <a:pt x="64" y="52"/>
                  </a:lnTo>
                  <a:lnTo>
                    <a:pt x="48" y="80"/>
                  </a:lnTo>
                  <a:lnTo>
                    <a:pt x="40" y="90"/>
                  </a:lnTo>
                  <a:lnTo>
                    <a:pt x="32" y="98"/>
                  </a:lnTo>
                  <a:lnTo>
                    <a:pt x="26" y="106"/>
                  </a:lnTo>
                  <a:lnTo>
                    <a:pt x="20" y="114"/>
                  </a:lnTo>
                  <a:lnTo>
                    <a:pt x="14" y="126"/>
                  </a:lnTo>
                  <a:lnTo>
                    <a:pt x="12" y="136"/>
                  </a:lnTo>
                  <a:lnTo>
                    <a:pt x="8" y="146"/>
                  </a:lnTo>
                  <a:lnTo>
                    <a:pt x="2" y="158"/>
                  </a:lnTo>
                  <a:lnTo>
                    <a:pt x="2" y="162"/>
                  </a:lnTo>
                  <a:lnTo>
                    <a:pt x="2" y="166"/>
                  </a:lnTo>
                  <a:lnTo>
                    <a:pt x="2" y="170"/>
                  </a:lnTo>
                  <a:lnTo>
                    <a:pt x="0" y="172"/>
                  </a:lnTo>
                  <a:lnTo>
                    <a:pt x="0" y="174"/>
                  </a:lnTo>
                  <a:lnTo>
                    <a:pt x="0" y="178"/>
                  </a:lnTo>
                  <a:lnTo>
                    <a:pt x="2" y="190"/>
                  </a:lnTo>
                  <a:lnTo>
                    <a:pt x="4" y="198"/>
                  </a:lnTo>
                  <a:lnTo>
                    <a:pt x="6" y="196"/>
                  </a:lnTo>
                  <a:lnTo>
                    <a:pt x="10" y="194"/>
                  </a:lnTo>
                  <a:lnTo>
                    <a:pt x="18" y="196"/>
                  </a:lnTo>
                  <a:lnTo>
                    <a:pt x="10" y="196"/>
                  </a:lnTo>
                  <a:lnTo>
                    <a:pt x="8" y="198"/>
                  </a:lnTo>
                  <a:lnTo>
                    <a:pt x="6" y="200"/>
                  </a:lnTo>
                  <a:lnTo>
                    <a:pt x="8" y="204"/>
                  </a:lnTo>
                  <a:lnTo>
                    <a:pt x="4" y="202"/>
                  </a:lnTo>
                  <a:lnTo>
                    <a:pt x="2" y="206"/>
                  </a:lnTo>
                  <a:lnTo>
                    <a:pt x="4" y="214"/>
                  </a:lnTo>
                  <a:lnTo>
                    <a:pt x="4" y="216"/>
                  </a:lnTo>
                  <a:lnTo>
                    <a:pt x="6" y="216"/>
                  </a:lnTo>
                  <a:lnTo>
                    <a:pt x="6" y="220"/>
                  </a:lnTo>
                  <a:lnTo>
                    <a:pt x="6" y="222"/>
                  </a:lnTo>
                  <a:lnTo>
                    <a:pt x="4" y="22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7" name="Google Shape;287;p18"/>
            <p:cNvSpPr/>
            <p:nvPr/>
          </p:nvSpPr>
          <p:spPr>
            <a:xfrm>
              <a:off x="127" y="1204"/>
              <a:ext cx="664" cy="305"/>
            </a:xfrm>
            <a:custGeom>
              <a:avLst/>
              <a:gdLst/>
              <a:ahLst/>
              <a:cxnLst/>
              <a:rect l="l" t="t" r="r" b="b"/>
              <a:pathLst>
                <a:path w="574" h="278" extrusionOk="0">
                  <a:moveTo>
                    <a:pt x="400" y="178"/>
                  </a:moveTo>
                  <a:lnTo>
                    <a:pt x="388" y="182"/>
                  </a:lnTo>
                  <a:lnTo>
                    <a:pt x="376" y="184"/>
                  </a:lnTo>
                  <a:lnTo>
                    <a:pt x="366" y="182"/>
                  </a:lnTo>
                  <a:lnTo>
                    <a:pt x="356" y="180"/>
                  </a:lnTo>
                  <a:lnTo>
                    <a:pt x="350" y="176"/>
                  </a:lnTo>
                  <a:lnTo>
                    <a:pt x="348" y="172"/>
                  </a:lnTo>
                  <a:lnTo>
                    <a:pt x="346" y="168"/>
                  </a:lnTo>
                  <a:lnTo>
                    <a:pt x="338" y="168"/>
                  </a:lnTo>
                  <a:lnTo>
                    <a:pt x="324" y="178"/>
                  </a:lnTo>
                  <a:lnTo>
                    <a:pt x="318" y="182"/>
                  </a:lnTo>
                  <a:lnTo>
                    <a:pt x="308" y="184"/>
                  </a:lnTo>
                  <a:lnTo>
                    <a:pt x="300" y="184"/>
                  </a:lnTo>
                  <a:lnTo>
                    <a:pt x="290" y="188"/>
                  </a:lnTo>
                  <a:lnTo>
                    <a:pt x="282" y="192"/>
                  </a:lnTo>
                  <a:lnTo>
                    <a:pt x="272" y="200"/>
                  </a:lnTo>
                  <a:lnTo>
                    <a:pt x="258" y="200"/>
                  </a:lnTo>
                  <a:lnTo>
                    <a:pt x="262" y="194"/>
                  </a:lnTo>
                  <a:lnTo>
                    <a:pt x="266" y="190"/>
                  </a:lnTo>
                  <a:lnTo>
                    <a:pt x="276" y="182"/>
                  </a:lnTo>
                  <a:lnTo>
                    <a:pt x="286" y="178"/>
                  </a:lnTo>
                  <a:lnTo>
                    <a:pt x="298" y="170"/>
                  </a:lnTo>
                  <a:lnTo>
                    <a:pt x="290" y="170"/>
                  </a:lnTo>
                  <a:lnTo>
                    <a:pt x="282" y="174"/>
                  </a:lnTo>
                  <a:lnTo>
                    <a:pt x="268" y="180"/>
                  </a:lnTo>
                  <a:lnTo>
                    <a:pt x="252" y="190"/>
                  </a:lnTo>
                  <a:lnTo>
                    <a:pt x="246" y="192"/>
                  </a:lnTo>
                  <a:lnTo>
                    <a:pt x="240" y="194"/>
                  </a:lnTo>
                  <a:lnTo>
                    <a:pt x="234" y="196"/>
                  </a:lnTo>
                  <a:lnTo>
                    <a:pt x="230" y="202"/>
                  </a:lnTo>
                  <a:lnTo>
                    <a:pt x="224" y="206"/>
                  </a:lnTo>
                  <a:lnTo>
                    <a:pt x="218" y="210"/>
                  </a:lnTo>
                  <a:lnTo>
                    <a:pt x="206" y="214"/>
                  </a:lnTo>
                  <a:lnTo>
                    <a:pt x="194" y="218"/>
                  </a:lnTo>
                  <a:lnTo>
                    <a:pt x="184" y="220"/>
                  </a:lnTo>
                  <a:lnTo>
                    <a:pt x="172" y="224"/>
                  </a:lnTo>
                  <a:lnTo>
                    <a:pt x="164" y="230"/>
                  </a:lnTo>
                  <a:lnTo>
                    <a:pt x="160" y="234"/>
                  </a:lnTo>
                  <a:lnTo>
                    <a:pt x="154" y="234"/>
                  </a:lnTo>
                  <a:lnTo>
                    <a:pt x="132" y="240"/>
                  </a:lnTo>
                  <a:lnTo>
                    <a:pt x="110" y="248"/>
                  </a:lnTo>
                  <a:lnTo>
                    <a:pt x="86" y="258"/>
                  </a:lnTo>
                  <a:lnTo>
                    <a:pt x="64" y="266"/>
                  </a:lnTo>
                  <a:lnTo>
                    <a:pt x="64" y="264"/>
                  </a:lnTo>
                  <a:lnTo>
                    <a:pt x="62" y="262"/>
                  </a:lnTo>
                  <a:lnTo>
                    <a:pt x="60" y="262"/>
                  </a:lnTo>
                  <a:lnTo>
                    <a:pt x="54" y="262"/>
                  </a:lnTo>
                  <a:lnTo>
                    <a:pt x="48" y="264"/>
                  </a:lnTo>
                  <a:lnTo>
                    <a:pt x="34" y="270"/>
                  </a:lnTo>
                  <a:lnTo>
                    <a:pt x="22" y="276"/>
                  </a:lnTo>
                  <a:lnTo>
                    <a:pt x="14" y="278"/>
                  </a:lnTo>
                  <a:lnTo>
                    <a:pt x="8" y="278"/>
                  </a:lnTo>
                  <a:lnTo>
                    <a:pt x="0" y="278"/>
                  </a:lnTo>
                  <a:lnTo>
                    <a:pt x="14" y="270"/>
                  </a:lnTo>
                  <a:lnTo>
                    <a:pt x="36" y="262"/>
                  </a:lnTo>
                  <a:lnTo>
                    <a:pt x="58" y="258"/>
                  </a:lnTo>
                  <a:lnTo>
                    <a:pt x="76" y="256"/>
                  </a:lnTo>
                  <a:lnTo>
                    <a:pt x="82" y="256"/>
                  </a:lnTo>
                  <a:lnTo>
                    <a:pt x="84" y="254"/>
                  </a:lnTo>
                  <a:lnTo>
                    <a:pt x="90" y="248"/>
                  </a:lnTo>
                  <a:lnTo>
                    <a:pt x="96" y="244"/>
                  </a:lnTo>
                  <a:lnTo>
                    <a:pt x="102" y="242"/>
                  </a:lnTo>
                  <a:lnTo>
                    <a:pt x="120" y="236"/>
                  </a:lnTo>
                  <a:lnTo>
                    <a:pt x="136" y="232"/>
                  </a:lnTo>
                  <a:lnTo>
                    <a:pt x="166" y="210"/>
                  </a:lnTo>
                  <a:lnTo>
                    <a:pt x="164" y="206"/>
                  </a:lnTo>
                  <a:lnTo>
                    <a:pt x="162" y="204"/>
                  </a:lnTo>
                  <a:lnTo>
                    <a:pt x="154" y="210"/>
                  </a:lnTo>
                  <a:lnTo>
                    <a:pt x="146" y="210"/>
                  </a:lnTo>
                  <a:lnTo>
                    <a:pt x="146" y="204"/>
                  </a:lnTo>
                  <a:lnTo>
                    <a:pt x="144" y="202"/>
                  </a:lnTo>
                  <a:lnTo>
                    <a:pt x="140" y="202"/>
                  </a:lnTo>
                  <a:lnTo>
                    <a:pt x="136" y="202"/>
                  </a:lnTo>
                  <a:lnTo>
                    <a:pt x="132" y="204"/>
                  </a:lnTo>
                  <a:lnTo>
                    <a:pt x="124" y="208"/>
                  </a:lnTo>
                  <a:lnTo>
                    <a:pt x="112" y="208"/>
                  </a:lnTo>
                  <a:lnTo>
                    <a:pt x="118" y="204"/>
                  </a:lnTo>
                  <a:lnTo>
                    <a:pt x="126" y="198"/>
                  </a:lnTo>
                  <a:lnTo>
                    <a:pt x="132" y="192"/>
                  </a:lnTo>
                  <a:lnTo>
                    <a:pt x="136" y="186"/>
                  </a:lnTo>
                  <a:lnTo>
                    <a:pt x="132" y="186"/>
                  </a:lnTo>
                  <a:lnTo>
                    <a:pt x="128" y="186"/>
                  </a:lnTo>
                  <a:lnTo>
                    <a:pt x="120" y="186"/>
                  </a:lnTo>
                  <a:lnTo>
                    <a:pt x="116" y="186"/>
                  </a:lnTo>
                  <a:lnTo>
                    <a:pt x="112" y="184"/>
                  </a:lnTo>
                  <a:lnTo>
                    <a:pt x="110" y="178"/>
                  </a:lnTo>
                  <a:lnTo>
                    <a:pt x="110" y="160"/>
                  </a:lnTo>
                  <a:lnTo>
                    <a:pt x="152" y="128"/>
                  </a:lnTo>
                  <a:lnTo>
                    <a:pt x="158" y="130"/>
                  </a:lnTo>
                  <a:lnTo>
                    <a:pt x="166" y="132"/>
                  </a:lnTo>
                  <a:lnTo>
                    <a:pt x="190" y="130"/>
                  </a:lnTo>
                  <a:lnTo>
                    <a:pt x="214" y="124"/>
                  </a:lnTo>
                  <a:lnTo>
                    <a:pt x="224" y="122"/>
                  </a:lnTo>
                  <a:lnTo>
                    <a:pt x="236" y="116"/>
                  </a:lnTo>
                  <a:lnTo>
                    <a:pt x="244" y="110"/>
                  </a:lnTo>
                  <a:lnTo>
                    <a:pt x="246" y="104"/>
                  </a:lnTo>
                  <a:lnTo>
                    <a:pt x="234" y="108"/>
                  </a:lnTo>
                  <a:lnTo>
                    <a:pt x="228" y="110"/>
                  </a:lnTo>
                  <a:lnTo>
                    <a:pt x="220" y="112"/>
                  </a:lnTo>
                  <a:lnTo>
                    <a:pt x="212" y="110"/>
                  </a:lnTo>
                  <a:lnTo>
                    <a:pt x="202" y="108"/>
                  </a:lnTo>
                  <a:lnTo>
                    <a:pt x="186" y="102"/>
                  </a:lnTo>
                  <a:lnTo>
                    <a:pt x="234" y="70"/>
                  </a:lnTo>
                  <a:lnTo>
                    <a:pt x="242" y="70"/>
                  </a:lnTo>
                  <a:lnTo>
                    <a:pt x="252" y="72"/>
                  </a:lnTo>
                  <a:lnTo>
                    <a:pt x="252" y="78"/>
                  </a:lnTo>
                  <a:lnTo>
                    <a:pt x="254" y="80"/>
                  </a:lnTo>
                  <a:lnTo>
                    <a:pt x="258" y="82"/>
                  </a:lnTo>
                  <a:lnTo>
                    <a:pt x="264" y="82"/>
                  </a:lnTo>
                  <a:lnTo>
                    <a:pt x="268" y="82"/>
                  </a:lnTo>
                  <a:lnTo>
                    <a:pt x="272" y="80"/>
                  </a:lnTo>
                  <a:lnTo>
                    <a:pt x="272" y="76"/>
                  </a:lnTo>
                  <a:lnTo>
                    <a:pt x="274" y="70"/>
                  </a:lnTo>
                  <a:lnTo>
                    <a:pt x="270" y="70"/>
                  </a:lnTo>
                  <a:lnTo>
                    <a:pt x="268" y="68"/>
                  </a:lnTo>
                  <a:lnTo>
                    <a:pt x="268" y="66"/>
                  </a:lnTo>
                  <a:lnTo>
                    <a:pt x="268" y="60"/>
                  </a:lnTo>
                  <a:lnTo>
                    <a:pt x="266" y="58"/>
                  </a:lnTo>
                  <a:lnTo>
                    <a:pt x="266" y="54"/>
                  </a:lnTo>
                  <a:lnTo>
                    <a:pt x="266" y="46"/>
                  </a:lnTo>
                  <a:lnTo>
                    <a:pt x="280" y="36"/>
                  </a:lnTo>
                  <a:lnTo>
                    <a:pt x="288" y="38"/>
                  </a:lnTo>
                  <a:lnTo>
                    <a:pt x="296" y="40"/>
                  </a:lnTo>
                  <a:lnTo>
                    <a:pt x="306" y="38"/>
                  </a:lnTo>
                  <a:lnTo>
                    <a:pt x="318" y="32"/>
                  </a:lnTo>
                  <a:lnTo>
                    <a:pt x="324" y="28"/>
                  </a:lnTo>
                  <a:lnTo>
                    <a:pt x="332" y="22"/>
                  </a:lnTo>
                  <a:lnTo>
                    <a:pt x="356" y="14"/>
                  </a:lnTo>
                  <a:lnTo>
                    <a:pt x="384" y="10"/>
                  </a:lnTo>
                  <a:lnTo>
                    <a:pt x="410" y="4"/>
                  </a:lnTo>
                  <a:lnTo>
                    <a:pt x="436" y="0"/>
                  </a:lnTo>
                  <a:lnTo>
                    <a:pt x="444" y="2"/>
                  </a:lnTo>
                  <a:lnTo>
                    <a:pt x="452" y="4"/>
                  </a:lnTo>
                  <a:lnTo>
                    <a:pt x="462" y="6"/>
                  </a:lnTo>
                  <a:lnTo>
                    <a:pt x="472" y="6"/>
                  </a:lnTo>
                  <a:lnTo>
                    <a:pt x="474" y="12"/>
                  </a:lnTo>
                  <a:lnTo>
                    <a:pt x="476" y="12"/>
                  </a:lnTo>
                  <a:lnTo>
                    <a:pt x="510" y="12"/>
                  </a:lnTo>
                  <a:lnTo>
                    <a:pt x="516" y="14"/>
                  </a:lnTo>
                  <a:lnTo>
                    <a:pt x="520" y="16"/>
                  </a:lnTo>
                  <a:lnTo>
                    <a:pt x="534" y="16"/>
                  </a:lnTo>
                  <a:lnTo>
                    <a:pt x="548" y="16"/>
                  </a:lnTo>
                  <a:lnTo>
                    <a:pt x="554" y="18"/>
                  </a:lnTo>
                  <a:lnTo>
                    <a:pt x="562" y="20"/>
                  </a:lnTo>
                  <a:lnTo>
                    <a:pt x="574" y="20"/>
                  </a:lnTo>
                  <a:lnTo>
                    <a:pt x="402" y="178"/>
                  </a:lnTo>
                  <a:lnTo>
                    <a:pt x="400" y="17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8" name="Google Shape;288;p18"/>
            <p:cNvSpPr/>
            <p:nvPr/>
          </p:nvSpPr>
          <p:spPr>
            <a:xfrm>
              <a:off x="617" y="1941"/>
              <a:ext cx="495" cy="369"/>
            </a:xfrm>
            <a:custGeom>
              <a:avLst/>
              <a:gdLst/>
              <a:ahLst/>
              <a:cxnLst/>
              <a:rect l="l" t="t" r="r" b="b"/>
              <a:pathLst>
                <a:path w="428" h="336" extrusionOk="0">
                  <a:moveTo>
                    <a:pt x="400" y="274"/>
                  </a:moveTo>
                  <a:lnTo>
                    <a:pt x="402" y="270"/>
                  </a:lnTo>
                  <a:lnTo>
                    <a:pt x="408" y="260"/>
                  </a:lnTo>
                  <a:lnTo>
                    <a:pt x="410" y="250"/>
                  </a:lnTo>
                  <a:lnTo>
                    <a:pt x="416" y="234"/>
                  </a:lnTo>
                  <a:lnTo>
                    <a:pt x="418" y="228"/>
                  </a:lnTo>
                  <a:lnTo>
                    <a:pt x="422" y="222"/>
                  </a:lnTo>
                  <a:lnTo>
                    <a:pt x="428" y="210"/>
                  </a:lnTo>
                  <a:lnTo>
                    <a:pt x="426" y="206"/>
                  </a:lnTo>
                  <a:lnTo>
                    <a:pt x="426" y="202"/>
                  </a:lnTo>
                  <a:lnTo>
                    <a:pt x="422" y="202"/>
                  </a:lnTo>
                  <a:lnTo>
                    <a:pt x="410" y="202"/>
                  </a:lnTo>
                  <a:lnTo>
                    <a:pt x="394" y="204"/>
                  </a:lnTo>
                  <a:lnTo>
                    <a:pt x="378" y="208"/>
                  </a:lnTo>
                  <a:lnTo>
                    <a:pt x="372" y="212"/>
                  </a:lnTo>
                  <a:lnTo>
                    <a:pt x="368" y="216"/>
                  </a:lnTo>
                  <a:lnTo>
                    <a:pt x="364" y="224"/>
                  </a:lnTo>
                  <a:lnTo>
                    <a:pt x="358" y="234"/>
                  </a:lnTo>
                  <a:lnTo>
                    <a:pt x="352" y="246"/>
                  </a:lnTo>
                  <a:lnTo>
                    <a:pt x="346" y="254"/>
                  </a:lnTo>
                  <a:lnTo>
                    <a:pt x="334" y="256"/>
                  </a:lnTo>
                  <a:lnTo>
                    <a:pt x="320" y="260"/>
                  </a:lnTo>
                  <a:lnTo>
                    <a:pt x="310" y="262"/>
                  </a:lnTo>
                  <a:lnTo>
                    <a:pt x="298" y="264"/>
                  </a:lnTo>
                  <a:lnTo>
                    <a:pt x="288" y="262"/>
                  </a:lnTo>
                  <a:lnTo>
                    <a:pt x="280" y="256"/>
                  </a:lnTo>
                  <a:lnTo>
                    <a:pt x="272" y="248"/>
                  </a:lnTo>
                  <a:lnTo>
                    <a:pt x="266" y="238"/>
                  </a:lnTo>
                  <a:lnTo>
                    <a:pt x="260" y="226"/>
                  </a:lnTo>
                  <a:lnTo>
                    <a:pt x="258" y="216"/>
                  </a:lnTo>
                  <a:lnTo>
                    <a:pt x="256" y="204"/>
                  </a:lnTo>
                  <a:lnTo>
                    <a:pt x="256" y="194"/>
                  </a:lnTo>
                  <a:lnTo>
                    <a:pt x="258" y="178"/>
                  </a:lnTo>
                  <a:lnTo>
                    <a:pt x="260" y="160"/>
                  </a:lnTo>
                  <a:lnTo>
                    <a:pt x="268" y="142"/>
                  </a:lnTo>
                  <a:lnTo>
                    <a:pt x="276" y="128"/>
                  </a:lnTo>
                  <a:lnTo>
                    <a:pt x="256" y="122"/>
                  </a:lnTo>
                  <a:lnTo>
                    <a:pt x="248" y="116"/>
                  </a:lnTo>
                  <a:lnTo>
                    <a:pt x="244" y="114"/>
                  </a:lnTo>
                  <a:lnTo>
                    <a:pt x="242" y="110"/>
                  </a:lnTo>
                  <a:lnTo>
                    <a:pt x="240" y="94"/>
                  </a:lnTo>
                  <a:lnTo>
                    <a:pt x="236" y="76"/>
                  </a:lnTo>
                  <a:lnTo>
                    <a:pt x="232" y="68"/>
                  </a:lnTo>
                  <a:lnTo>
                    <a:pt x="230" y="60"/>
                  </a:lnTo>
                  <a:lnTo>
                    <a:pt x="224" y="56"/>
                  </a:lnTo>
                  <a:lnTo>
                    <a:pt x="216" y="56"/>
                  </a:lnTo>
                  <a:lnTo>
                    <a:pt x="210" y="56"/>
                  </a:lnTo>
                  <a:lnTo>
                    <a:pt x="208" y="56"/>
                  </a:lnTo>
                  <a:lnTo>
                    <a:pt x="204" y="62"/>
                  </a:lnTo>
                  <a:lnTo>
                    <a:pt x="198" y="66"/>
                  </a:lnTo>
                  <a:lnTo>
                    <a:pt x="192" y="68"/>
                  </a:lnTo>
                  <a:lnTo>
                    <a:pt x="188" y="68"/>
                  </a:lnTo>
                  <a:lnTo>
                    <a:pt x="184" y="66"/>
                  </a:lnTo>
                  <a:lnTo>
                    <a:pt x="180" y="62"/>
                  </a:lnTo>
                  <a:lnTo>
                    <a:pt x="178" y="58"/>
                  </a:lnTo>
                  <a:lnTo>
                    <a:pt x="174" y="38"/>
                  </a:lnTo>
                  <a:lnTo>
                    <a:pt x="170" y="34"/>
                  </a:lnTo>
                  <a:lnTo>
                    <a:pt x="166" y="30"/>
                  </a:lnTo>
                  <a:lnTo>
                    <a:pt x="160" y="26"/>
                  </a:lnTo>
                  <a:lnTo>
                    <a:pt x="158" y="18"/>
                  </a:lnTo>
                  <a:lnTo>
                    <a:pt x="152" y="20"/>
                  </a:lnTo>
                  <a:lnTo>
                    <a:pt x="148" y="20"/>
                  </a:lnTo>
                  <a:lnTo>
                    <a:pt x="132" y="18"/>
                  </a:lnTo>
                  <a:lnTo>
                    <a:pt x="128" y="28"/>
                  </a:lnTo>
                  <a:lnTo>
                    <a:pt x="78" y="28"/>
                  </a:lnTo>
                  <a:lnTo>
                    <a:pt x="34" y="2"/>
                  </a:lnTo>
                  <a:lnTo>
                    <a:pt x="28" y="0"/>
                  </a:lnTo>
                  <a:lnTo>
                    <a:pt x="20" y="0"/>
                  </a:lnTo>
                  <a:lnTo>
                    <a:pt x="0" y="2"/>
                  </a:lnTo>
                  <a:lnTo>
                    <a:pt x="0" y="8"/>
                  </a:lnTo>
                  <a:lnTo>
                    <a:pt x="0" y="12"/>
                  </a:lnTo>
                  <a:lnTo>
                    <a:pt x="2" y="14"/>
                  </a:lnTo>
                  <a:lnTo>
                    <a:pt x="2" y="36"/>
                  </a:lnTo>
                  <a:lnTo>
                    <a:pt x="2" y="38"/>
                  </a:lnTo>
                  <a:lnTo>
                    <a:pt x="2" y="42"/>
                  </a:lnTo>
                  <a:lnTo>
                    <a:pt x="4" y="48"/>
                  </a:lnTo>
                  <a:lnTo>
                    <a:pt x="4" y="54"/>
                  </a:lnTo>
                  <a:lnTo>
                    <a:pt x="8" y="56"/>
                  </a:lnTo>
                  <a:lnTo>
                    <a:pt x="12" y="62"/>
                  </a:lnTo>
                  <a:lnTo>
                    <a:pt x="20" y="70"/>
                  </a:lnTo>
                  <a:lnTo>
                    <a:pt x="22" y="74"/>
                  </a:lnTo>
                  <a:lnTo>
                    <a:pt x="22" y="78"/>
                  </a:lnTo>
                  <a:lnTo>
                    <a:pt x="20" y="82"/>
                  </a:lnTo>
                  <a:lnTo>
                    <a:pt x="14" y="84"/>
                  </a:lnTo>
                  <a:lnTo>
                    <a:pt x="12" y="88"/>
                  </a:lnTo>
                  <a:lnTo>
                    <a:pt x="8" y="92"/>
                  </a:lnTo>
                  <a:lnTo>
                    <a:pt x="8" y="96"/>
                  </a:lnTo>
                  <a:lnTo>
                    <a:pt x="12" y="102"/>
                  </a:lnTo>
                  <a:lnTo>
                    <a:pt x="16" y="108"/>
                  </a:lnTo>
                  <a:lnTo>
                    <a:pt x="24" y="110"/>
                  </a:lnTo>
                  <a:lnTo>
                    <a:pt x="32" y="112"/>
                  </a:lnTo>
                  <a:lnTo>
                    <a:pt x="34" y="118"/>
                  </a:lnTo>
                  <a:lnTo>
                    <a:pt x="38" y="120"/>
                  </a:lnTo>
                  <a:lnTo>
                    <a:pt x="40" y="124"/>
                  </a:lnTo>
                  <a:lnTo>
                    <a:pt x="40" y="130"/>
                  </a:lnTo>
                  <a:lnTo>
                    <a:pt x="40" y="134"/>
                  </a:lnTo>
                  <a:lnTo>
                    <a:pt x="40" y="138"/>
                  </a:lnTo>
                  <a:lnTo>
                    <a:pt x="38" y="140"/>
                  </a:lnTo>
                  <a:lnTo>
                    <a:pt x="38" y="144"/>
                  </a:lnTo>
                  <a:lnTo>
                    <a:pt x="38" y="148"/>
                  </a:lnTo>
                  <a:lnTo>
                    <a:pt x="40" y="150"/>
                  </a:lnTo>
                  <a:lnTo>
                    <a:pt x="42" y="154"/>
                  </a:lnTo>
                  <a:lnTo>
                    <a:pt x="48" y="158"/>
                  </a:lnTo>
                  <a:lnTo>
                    <a:pt x="54" y="164"/>
                  </a:lnTo>
                  <a:lnTo>
                    <a:pt x="66" y="182"/>
                  </a:lnTo>
                  <a:lnTo>
                    <a:pt x="68" y="180"/>
                  </a:lnTo>
                  <a:lnTo>
                    <a:pt x="72" y="178"/>
                  </a:lnTo>
                  <a:lnTo>
                    <a:pt x="74" y="176"/>
                  </a:lnTo>
                  <a:lnTo>
                    <a:pt x="76" y="172"/>
                  </a:lnTo>
                  <a:lnTo>
                    <a:pt x="74" y="164"/>
                  </a:lnTo>
                  <a:lnTo>
                    <a:pt x="68" y="158"/>
                  </a:lnTo>
                  <a:lnTo>
                    <a:pt x="66" y="152"/>
                  </a:lnTo>
                  <a:lnTo>
                    <a:pt x="60" y="146"/>
                  </a:lnTo>
                  <a:lnTo>
                    <a:pt x="62" y="142"/>
                  </a:lnTo>
                  <a:lnTo>
                    <a:pt x="60" y="138"/>
                  </a:lnTo>
                  <a:lnTo>
                    <a:pt x="56" y="128"/>
                  </a:lnTo>
                  <a:lnTo>
                    <a:pt x="54" y="116"/>
                  </a:lnTo>
                  <a:lnTo>
                    <a:pt x="50" y="108"/>
                  </a:lnTo>
                  <a:lnTo>
                    <a:pt x="48" y="106"/>
                  </a:lnTo>
                  <a:lnTo>
                    <a:pt x="46" y="104"/>
                  </a:lnTo>
                  <a:lnTo>
                    <a:pt x="46" y="102"/>
                  </a:lnTo>
                  <a:lnTo>
                    <a:pt x="44" y="90"/>
                  </a:lnTo>
                  <a:lnTo>
                    <a:pt x="42" y="82"/>
                  </a:lnTo>
                  <a:lnTo>
                    <a:pt x="36" y="62"/>
                  </a:lnTo>
                  <a:lnTo>
                    <a:pt x="34" y="60"/>
                  </a:lnTo>
                  <a:lnTo>
                    <a:pt x="34" y="58"/>
                  </a:lnTo>
                  <a:lnTo>
                    <a:pt x="32" y="56"/>
                  </a:lnTo>
                  <a:lnTo>
                    <a:pt x="30" y="56"/>
                  </a:lnTo>
                  <a:lnTo>
                    <a:pt x="28" y="56"/>
                  </a:lnTo>
                  <a:lnTo>
                    <a:pt x="26" y="48"/>
                  </a:lnTo>
                  <a:lnTo>
                    <a:pt x="28" y="30"/>
                  </a:lnTo>
                  <a:lnTo>
                    <a:pt x="30" y="24"/>
                  </a:lnTo>
                  <a:lnTo>
                    <a:pt x="30" y="22"/>
                  </a:lnTo>
                  <a:lnTo>
                    <a:pt x="32" y="20"/>
                  </a:lnTo>
                  <a:lnTo>
                    <a:pt x="38" y="22"/>
                  </a:lnTo>
                  <a:lnTo>
                    <a:pt x="42" y="24"/>
                  </a:lnTo>
                  <a:lnTo>
                    <a:pt x="46" y="28"/>
                  </a:lnTo>
                  <a:lnTo>
                    <a:pt x="48" y="32"/>
                  </a:lnTo>
                  <a:lnTo>
                    <a:pt x="52" y="44"/>
                  </a:lnTo>
                  <a:lnTo>
                    <a:pt x="54" y="56"/>
                  </a:lnTo>
                  <a:lnTo>
                    <a:pt x="54" y="58"/>
                  </a:lnTo>
                  <a:lnTo>
                    <a:pt x="52" y="64"/>
                  </a:lnTo>
                  <a:lnTo>
                    <a:pt x="50" y="70"/>
                  </a:lnTo>
                  <a:lnTo>
                    <a:pt x="50" y="72"/>
                  </a:lnTo>
                  <a:lnTo>
                    <a:pt x="52" y="74"/>
                  </a:lnTo>
                  <a:lnTo>
                    <a:pt x="58" y="74"/>
                  </a:lnTo>
                  <a:lnTo>
                    <a:pt x="58" y="80"/>
                  </a:lnTo>
                  <a:lnTo>
                    <a:pt x="62" y="84"/>
                  </a:lnTo>
                  <a:lnTo>
                    <a:pt x="66" y="88"/>
                  </a:lnTo>
                  <a:lnTo>
                    <a:pt x="68" y="88"/>
                  </a:lnTo>
                  <a:lnTo>
                    <a:pt x="72" y="100"/>
                  </a:lnTo>
                  <a:lnTo>
                    <a:pt x="76" y="106"/>
                  </a:lnTo>
                  <a:lnTo>
                    <a:pt x="80" y="110"/>
                  </a:lnTo>
                  <a:lnTo>
                    <a:pt x="84" y="112"/>
                  </a:lnTo>
                  <a:lnTo>
                    <a:pt x="86" y="114"/>
                  </a:lnTo>
                  <a:lnTo>
                    <a:pt x="88" y="116"/>
                  </a:lnTo>
                  <a:lnTo>
                    <a:pt x="86" y="120"/>
                  </a:lnTo>
                  <a:lnTo>
                    <a:pt x="84" y="126"/>
                  </a:lnTo>
                  <a:lnTo>
                    <a:pt x="86" y="132"/>
                  </a:lnTo>
                  <a:lnTo>
                    <a:pt x="92" y="140"/>
                  </a:lnTo>
                  <a:lnTo>
                    <a:pt x="104" y="154"/>
                  </a:lnTo>
                  <a:lnTo>
                    <a:pt x="112" y="162"/>
                  </a:lnTo>
                  <a:lnTo>
                    <a:pt x="118" y="168"/>
                  </a:lnTo>
                  <a:lnTo>
                    <a:pt x="122" y="178"/>
                  </a:lnTo>
                  <a:lnTo>
                    <a:pt x="130" y="188"/>
                  </a:lnTo>
                  <a:lnTo>
                    <a:pt x="130" y="202"/>
                  </a:lnTo>
                  <a:lnTo>
                    <a:pt x="132" y="206"/>
                  </a:lnTo>
                  <a:lnTo>
                    <a:pt x="132" y="210"/>
                  </a:lnTo>
                  <a:lnTo>
                    <a:pt x="132" y="216"/>
                  </a:lnTo>
                  <a:lnTo>
                    <a:pt x="130" y="220"/>
                  </a:lnTo>
                  <a:lnTo>
                    <a:pt x="128" y="220"/>
                  </a:lnTo>
                  <a:lnTo>
                    <a:pt x="128" y="226"/>
                  </a:lnTo>
                  <a:lnTo>
                    <a:pt x="124" y="226"/>
                  </a:lnTo>
                  <a:lnTo>
                    <a:pt x="124" y="232"/>
                  </a:lnTo>
                  <a:lnTo>
                    <a:pt x="126" y="238"/>
                  </a:lnTo>
                  <a:lnTo>
                    <a:pt x="130" y="244"/>
                  </a:lnTo>
                  <a:lnTo>
                    <a:pt x="138" y="250"/>
                  </a:lnTo>
                  <a:lnTo>
                    <a:pt x="148" y="256"/>
                  </a:lnTo>
                  <a:lnTo>
                    <a:pt x="150" y="262"/>
                  </a:lnTo>
                  <a:lnTo>
                    <a:pt x="154" y="266"/>
                  </a:lnTo>
                  <a:lnTo>
                    <a:pt x="158" y="270"/>
                  </a:lnTo>
                  <a:lnTo>
                    <a:pt x="166" y="270"/>
                  </a:lnTo>
                  <a:lnTo>
                    <a:pt x="174" y="272"/>
                  </a:lnTo>
                  <a:lnTo>
                    <a:pt x="178" y="274"/>
                  </a:lnTo>
                  <a:lnTo>
                    <a:pt x="190" y="284"/>
                  </a:lnTo>
                  <a:lnTo>
                    <a:pt x="198" y="290"/>
                  </a:lnTo>
                  <a:lnTo>
                    <a:pt x="204" y="294"/>
                  </a:lnTo>
                  <a:lnTo>
                    <a:pt x="218" y="300"/>
                  </a:lnTo>
                  <a:lnTo>
                    <a:pt x="232" y="306"/>
                  </a:lnTo>
                  <a:lnTo>
                    <a:pt x="246" y="312"/>
                  </a:lnTo>
                  <a:lnTo>
                    <a:pt x="254" y="314"/>
                  </a:lnTo>
                  <a:lnTo>
                    <a:pt x="260" y="314"/>
                  </a:lnTo>
                  <a:lnTo>
                    <a:pt x="266" y="314"/>
                  </a:lnTo>
                  <a:lnTo>
                    <a:pt x="274" y="308"/>
                  </a:lnTo>
                  <a:lnTo>
                    <a:pt x="280" y="304"/>
                  </a:lnTo>
                  <a:lnTo>
                    <a:pt x="286" y="302"/>
                  </a:lnTo>
                  <a:lnTo>
                    <a:pt x="290" y="304"/>
                  </a:lnTo>
                  <a:lnTo>
                    <a:pt x="296" y="306"/>
                  </a:lnTo>
                  <a:lnTo>
                    <a:pt x="306" y="312"/>
                  </a:lnTo>
                  <a:lnTo>
                    <a:pt x="314" y="320"/>
                  </a:lnTo>
                  <a:lnTo>
                    <a:pt x="318" y="328"/>
                  </a:lnTo>
                  <a:lnTo>
                    <a:pt x="324" y="336"/>
                  </a:lnTo>
                  <a:lnTo>
                    <a:pt x="328" y="324"/>
                  </a:lnTo>
                  <a:lnTo>
                    <a:pt x="330" y="318"/>
                  </a:lnTo>
                  <a:lnTo>
                    <a:pt x="334" y="312"/>
                  </a:lnTo>
                  <a:lnTo>
                    <a:pt x="354" y="312"/>
                  </a:lnTo>
                  <a:lnTo>
                    <a:pt x="354" y="306"/>
                  </a:lnTo>
                  <a:lnTo>
                    <a:pt x="352" y="302"/>
                  </a:lnTo>
                  <a:lnTo>
                    <a:pt x="348" y="300"/>
                  </a:lnTo>
                  <a:lnTo>
                    <a:pt x="346" y="296"/>
                  </a:lnTo>
                  <a:lnTo>
                    <a:pt x="344" y="292"/>
                  </a:lnTo>
                  <a:lnTo>
                    <a:pt x="348" y="284"/>
                  </a:lnTo>
                  <a:lnTo>
                    <a:pt x="352" y="280"/>
                  </a:lnTo>
                  <a:lnTo>
                    <a:pt x="356" y="278"/>
                  </a:lnTo>
                  <a:lnTo>
                    <a:pt x="380" y="278"/>
                  </a:lnTo>
                  <a:lnTo>
                    <a:pt x="384" y="278"/>
                  </a:lnTo>
                  <a:lnTo>
                    <a:pt x="386" y="276"/>
                  </a:lnTo>
                  <a:lnTo>
                    <a:pt x="388" y="274"/>
                  </a:lnTo>
                  <a:lnTo>
                    <a:pt x="390" y="270"/>
                  </a:lnTo>
                  <a:lnTo>
                    <a:pt x="392" y="268"/>
                  </a:lnTo>
                  <a:lnTo>
                    <a:pt x="396" y="268"/>
                  </a:lnTo>
                  <a:lnTo>
                    <a:pt x="398" y="270"/>
                  </a:lnTo>
                  <a:lnTo>
                    <a:pt x="398" y="274"/>
                  </a:lnTo>
                  <a:lnTo>
                    <a:pt x="400" y="27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9" name="Google Shape;289;p18"/>
            <p:cNvSpPr/>
            <p:nvPr/>
          </p:nvSpPr>
          <p:spPr>
            <a:xfrm>
              <a:off x="1148" y="2134"/>
              <a:ext cx="187" cy="71"/>
            </a:xfrm>
            <a:custGeom>
              <a:avLst/>
              <a:gdLst/>
              <a:ahLst/>
              <a:cxnLst/>
              <a:rect l="l" t="t" r="r" b="b"/>
              <a:pathLst>
                <a:path w="162" h="64" extrusionOk="0">
                  <a:moveTo>
                    <a:pt x="44" y="18"/>
                  </a:moveTo>
                  <a:lnTo>
                    <a:pt x="44" y="16"/>
                  </a:lnTo>
                  <a:lnTo>
                    <a:pt x="48" y="16"/>
                  </a:lnTo>
                  <a:lnTo>
                    <a:pt x="48" y="12"/>
                  </a:lnTo>
                  <a:lnTo>
                    <a:pt x="44" y="10"/>
                  </a:lnTo>
                  <a:lnTo>
                    <a:pt x="44" y="12"/>
                  </a:lnTo>
                  <a:lnTo>
                    <a:pt x="36" y="12"/>
                  </a:lnTo>
                  <a:lnTo>
                    <a:pt x="30" y="16"/>
                  </a:lnTo>
                  <a:lnTo>
                    <a:pt x="22" y="18"/>
                  </a:lnTo>
                  <a:lnTo>
                    <a:pt x="16" y="20"/>
                  </a:lnTo>
                  <a:lnTo>
                    <a:pt x="14" y="22"/>
                  </a:lnTo>
                  <a:lnTo>
                    <a:pt x="12" y="24"/>
                  </a:lnTo>
                  <a:lnTo>
                    <a:pt x="6" y="26"/>
                  </a:lnTo>
                  <a:lnTo>
                    <a:pt x="0" y="26"/>
                  </a:lnTo>
                  <a:lnTo>
                    <a:pt x="4" y="24"/>
                  </a:lnTo>
                  <a:lnTo>
                    <a:pt x="6" y="24"/>
                  </a:lnTo>
                  <a:lnTo>
                    <a:pt x="8" y="18"/>
                  </a:lnTo>
                  <a:lnTo>
                    <a:pt x="12" y="14"/>
                  </a:lnTo>
                  <a:lnTo>
                    <a:pt x="18" y="10"/>
                  </a:lnTo>
                  <a:lnTo>
                    <a:pt x="24" y="6"/>
                  </a:lnTo>
                  <a:lnTo>
                    <a:pt x="42" y="0"/>
                  </a:lnTo>
                  <a:lnTo>
                    <a:pt x="56" y="0"/>
                  </a:lnTo>
                  <a:lnTo>
                    <a:pt x="60" y="0"/>
                  </a:lnTo>
                  <a:lnTo>
                    <a:pt x="62" y="2"/>
                  </a:lnTo>
                  <a:lnTo>
                    <a:pt x="66" y="4"/>
                  </a:lnTo>
                  <a:lnTo>
                    <a:pt x="78" y="8"/>
                  </a:lnTo>
                  <a:lnTo>
                    <a:pt x="86" y="16"/>
                  </a:lnTo>
                  <a:lnTo>
                    <a:pt x="90" y="16"/>
                  </a:lnTo>
                  <a:lnTo>
                    <a:pt x="96" y="16"/>
                  </a:lnTo>
                  <a:lnTo>
                    <a:pt x="102" y="18"/>
                  </a:lnTo>
                  <a:lnTo>
                    <a:pt x="114" y="24"/>
                  </a:lnTo>
                  <a:lnTo>
                    <a:pt x="122" y="32"/>
                  </a:lnTo>
                  <a:lnTo>
                    <a:pt x="130" y="38"/>
                  </a:lnTo>
                  <a:lnTo>
                    <a:pt x="142" y="42"/>
                  </a:lnTo>
                  <a:lnTo>
                    <a:pt x="140" y="44"/>
                  </a:lnTo>
                  <a:lnTo>
                    <a:pt x="154" y="48"/>
                  </a:lnTo>
                  <a:lnTo>
                    <a:pt x="160" y="52"/>
                  </a:lnTo>
                  <a:lnTo>
                    <a:pt x="162" y="58"/>
                  </a:lnTo>
                  <a:lnTo>
                    <a:pt x="154" y="60"/>
                  </a:lnTo>
                  <a:lnTo>
                    <a:pt x="152" y="60"/>
                  </a:lnTo>
                  <a:lnTo>
                    <a:pt x="152" y="62"/>
                  </a:lnTo>
                  <a:lnTo>
                    <a:pt x="142" y="64"/>
                  </a:lnTo>
                  <a:lnTo>
                    <a:pt x="130" y="64"/>
                  </a:lnTo>
                  <a:lnTo>
                    <a:pt x="108" y="62"/>
                  </a:lnTo>
                  <a:lnTo>
                    <a:pt x="112" y="58"/>
                  </a:lnTo>
                  <a:lnTo>
                    <a:pt x="118" y="52"/>
                  </a:lnTo>
                  <a:lnTo>
                    <a:pt x="118" y="48"/>
                  </a:lnTo>
                  <a:lnTo>
                    <a:pt x="110" y="48"/>
                  </a:lnTo>
                  <a:lnTo>
                    <a:pt x="102" y="46"/>
                  </a:lnTo>
                  <a:lnTo>
                    <a:pt x="100" y="44"/>
                  </a:lnTo>
                  <a:lnTo>
                    <a:pt x="98" y="38"/>
                  </a:lnTo>
                  <a:lnTo>
                    <a:pt x="98" y="34"/>
                  </a:lnTo>
                  <a:lnTo>
                    <a:pt x="96" y="32"/>
                  </a:lnTo>
                  <a:lnTo>
                    <a:pt x="92" y="30"/>
                  </a:lnTo>
                  <a:lnTo>
                    <a:pt x="78" y="30"/>
                  </a:lnTo>
                  <a:lnTo>
                    <a:pt x="76" y="28"/>
                  </a:lnTo>
                  <a:lnTo>
                    <a:pt x="72" y="26"/>
                  </a:lnTo>
                  <a:lnTo>
                    <a:pt x="60" y="22"/>
                  </a:lnTo>
                  <a:lnTo>
                    <a:pt x="50" y="18"/>
                  </a:lnTo>
                  <a:lnTo>
                    <a:pt x="44" y="16"/>
                  </a:lnTo>
                  <a:lnTo>
                    <a:pt x="44"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0" name="Google Shape;290;p18"/>
            <p:cNvSpPr/>
            <p:nvPr/>
          </p:nvSpPr>
          <p:spPr>
            <a:xfrm>
              <a:off x="1260" y="2229"/>
              <a:ext cx="34" cy="15"/>
            </a:xfrm>
            <a:custGeom>
              <a:avLst/>
              <a:gdLst/>
              <a:ahLst/>
              <a:cxnLst/>
              <a:rect l="l" t="t" r="r" b="b"/>
              <a:pathLst>
                <a:path w="30" h="14" extrusionOk="0">
                  <a:moveTo>
                    <a:pt x="0" y="8"/>
                  </a:moveTo>
                  <a:lnTo>
                    <a:pt x="0" y="4"/>
                  </a:lnTo>
                  <a:lnTo>
                    <a:pt x="2" y="2"/>
                  </a:lnTo>
                  <a:lnTo>
                    <a:pt x="6" y="0"/>
                  </a:lnTo>
                  <a:lnTo>
                    <a:pt x="12" y="0"/>
                  </a:lnTo>
                  <a:lnTo>
                    <a:pt x="20" y="4"/>
                  </a:lnTo>
                  <a:lnTo>
                    <a:pt x="30" y="12"/>
                  </a:lnTo>
                  <a:lnTo>
                    <a:pt x="26" y="12"/>
                  </a:lnTo>
                  <a:lnTo>
                    <a:pt x="20" y="14"/>
                  </a:lnTo>
                  <a:lnTo>
                    <a:pt x="8" y="12"/>
                  </a:lnTo>
                  <a:lnTo>
                    <a:pt x="4" y="10"/>
                  </a:lnTo>
                  <a:lnTo>
                    <a:pt x="0" y="6"/>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1" name="Google Shape;291;p18"/>
            <p:cNvSpPr/>
            <p:nvPr/>
          </p:nvSpPr>
          <p:spPr>
            <a:xfrm>
              <a:off x="1455" y="2229"/>
              <a:ext cx="31" cy="13"/>
            </a:xfrm>
            <a:custGeom>
              <a:avLst/>
              <a:gdLst/>
              <a:ahLst/>
              <a:cxnLst/>
              <a:rect l="l" t="t" r="r" b="b"/>
              <a:pathLst>
                <a:path w="26" h="12" extrusionOk="0">
                  <a:moveTo>
                    <a:pt x="10" y="2"/>
                  </a:moveTo>
                  <a:lnTo>
                    <a:pt x="24" y="0"/>
                  </a:lnTo>
                  <a:lnTo>
                    <a:pt x="24" y="2"/>
                  </a:lnTo>
                  <a:lnTo>
                    <a:pt x="26" y="6"/>
                  </a:lnTo>
                  <a:lnTo>
                    <a:pt x="24" y="8"/>
                  </a:lnTo>
                  <a:lnTo>
                    <a:pt x="22" y="10"/>
                  </a:lnTo>
                  <a:lnTo>
                    <a:pt x="12" y="12"/>
                  </a:lnTo>
                  <a:lnTo>
                    <a:pt x="4" y="10"/>
                  </a:lnTo>
                  <a:lnTo>
                    <a:pt x="0" y="8"/>
                  </a:lnTo>
                  <a:lnTo>
                    <a:pt x="0" y="2"/>
                  </a:lnTo>
                  <a:lnTo>
                    <a:pt x="1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2" name="Google Shape;292;p18"/>
            <p:cNvSpPr/>
            <p:nvPr/>
          </p:nvSpPr>
          <p:spPr>
            <a:xfrm>
              <a:off x="1274" y="2099"/>
              <a:ext cx="11" cy="15"/>
            </a:xfrm>
            <a:custGeom>
              <a:avLst/>
              <a:gdLst/>
              <a:ahLst/>
              <a:cxnLst/>
              <a:rect l="l" t="t" r="r" b="b"/>
              <a:pathLst>
                <a:path w="10" h="14" extrusionOk="0">
                  <a:moveTo>
                    <a:pt x="10" y="8"/>
                  </a:moveTo>
                  <a:lnTo>
                    <a:pt x="8" y="12"/>
                  </a:lnTo>
                  <a:lnTo>
                    <a:pt x="4" y="14"/>
                  </a:lnTo>
                  <a:lnTo>
                    <a:pt x="2" y="12"/>
                  </a:lnTo>
                  <a:lnTo>
                    <a:pt x="0" y="8"/>
                  </a:lnTo>
                  <a:lnTo>
                    <a:pt x="2" y="4"/>
                  </a:lnTo>
                  <a:lnTo>
                    <a:pt x="4" y="0"/>
                  </a:lnTo>
                  <a:lnTo>
                    <a:pt x="8" y="2"/>
                  </a:lnTo>
                  <a:lnTo>
                    <a:pt x="1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3" name="Google Shape;293;p18"/>
            <p:cNvSpPr/>
            <p:nvPr/>
          </p:nvSpPr>
          <p:spPr>
            <a:xfrm>
              <a:off x="1155" y="2407"/>
              <a:ext cx="102" cy="46"/>
            </a:xfrm>
            <a:custGeom>
              <a:avLst/>
              <a:gdLst/>
              <a:ahLst/>
              <a:cxnLst/>
              <a:rect l="l" t="t" r="r" b="b"/>
              <a:pathLst>
                <a:path w="88" h="42" extrusionOk="0">
                  <a:moveTo>
                    <a:pt x="0" y="22"/>
                  </a:moveTo>
                  <a:lnTo>
                    <a:pt x="0" y="18"/>
                  </a:lnTo>
                  <a:lnTo>
                    <a:pt x="0" y="14"/>
                  </a:lnTo>
                  <a:lnTo>
                    <a:pt x="0" y="6"/>
                  </a:lnTo>
                  <a:lnTo>
                    <a:pt x="2" y="6"/>
                  </a:lnTo>
                  <a:lnTo>
                    <a:pt x="8" y="6"/>
                  </a:lnTo>
                  <a:lnTo>
                    <a:pt x="12" y="10"/>
                  </a:lnTo>
                  <a:lnTo>
                    <a:pt x="16" y="10"/>
                  </a:lnTo>
                  <a:lnTo>
                    <a:pt x="20" y="14"/>
                  </a:lnTo>
                  <a:lnTo>
                    <a:pt x="26" y="14"/>
                  </a:lnTo>
                  <a:lnTo>
                    <a:pt x="30" y="14"/>
                  </a:lnTo>
                  <a:lnTo>
                    <a:pt x="36" y="12"/>
                  </a:lnTo>
                  <a:lnTo>
                    <a:pt x="38" y="8"/>
                  </a:lnTo>
                  <a:lnTo>
                    <a:pt x="44" y="2"/>
                  </a:lnTo>
                  <a:lnTo>
                    <a:pt x="48" y="0"/>
                  </a:lnTo>
                  <a:lnTo>
                    <a:pt x="52" y="0"/>
                  </a:lnTo>
                  <a:lnTo>
                    <a:pt x="62" y="2"/>
                  </a:lnTo>
                  <a:lnTo>
                    <a:pt x="70" y="8"/>
                  </a:lnTo>
                  <a:lnTo>
                    <a:pt x="80" y="14"/>
                  </a:lnTo>
                  <a:lnTo>
                    <a:pt x="86" y="18"/>
                  </a:lnTo>
                  <a:lnTo>
                    <a:pt x="88" y="18"/>
                  </a:lnTo>
                  <a:lnTo>
                    <a:pt x="86" y="20"/>
                  </a:lnTo>
                  <a:lnTo>
                    <a:pt x="86" y="26"/>
                  </a:lnTo>
                  <a:lnTo>
                    <a:pt x="88" y="32"/>
                  </a:lnTo>
                  <a:lnTo>
                    <a:pt x="86" y="34"/>
                  </a:lnTo>
                  <a:lnTo>
                    <a:pt x="82" y="38"/>
                  </a:lnTo>
                  <a:lnTo>
                    <a:pt x="76" y="42"/>
                  </a:lnTo>
                  <a:lnTo>
                    <a:pt x="70" y="30"/>
                  </a:lnTo>
                  <a:lnTo>
                    <a:pt x="70" y="26"/>
                  </a:lnTo>
                  <a:lnTo>
                    <a:pt x="76" y="26"/>
                  </a:lnTo>
                  <a:lnTo>
                    <a:pt x="68" y="16"/>
                  </a:lnTo>
                  <a:lnTo>
                    <a:pt x="64" y="14"/>
                  </a:lnTo>
                  <a:lnTo>
                    <a:pt x="56" y="14"/>
                  </a:lnTo>
                  <a:lnTo>
                    <a:pt x="52" y="14"/>
                  </a:lnTo>
                  <a:lnTo>
                    <a:pt x="46" y="20"/>
                  </a:lnTo>
                  <a:lnTo>
                    <a:pt x="38" y="30"/>
                  </a:lnTo>
                  <a:lnTo>
                    <a:pt x="40" y="32"/>
                  </a:lnTo>
                  <a:lnTo>
                    <a:pt x="44" y="32"/>
                  </a:lnTo>
                  <a:lnTo>
                    <a:pt x="44" y="38"/>
                  </a:lnTo>
                  <a:lnTo>
                    <a:pt x="42" y="42"/>
                  </a:lnTo>
                  <a:lnTo>
                    <a:pt x="38" y="42"/>
                  </a:lnTo>
                  <a:lnTo>
                    <a:pt x="36" y="42"/>
                  </a:lnTo>
                  <a:lnTo>
                    <a:pt x="32" y="42"/>
                  </a:lnTo>
                  <a:lnTo>
                    <a:pt x="30" y="42"/>
                  </a:lnTo>
                  <a:lnTo>
                    <a:pt x="30" y="36"/>
                  </a:lnTo>
                  <a:lnTo>
                    <a:pt x="24" y="34"/>
                  </a:lnTo>
                  <a:lnTo>
                    <a:pt x="20" y="32"/>
                  </a:lnTo>
                  <a:lnTo>
                    <a:pt x="16" y="30"/>
                  </a:lnTo>
                  <a:lnTo>
                    <a:pt x="12" y="26"/>
                  </a:lnTo>
                  <a:lnTo>
                    <a:pt x="0"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4" name="Google Shape;294;p18"/>
            <p:cNvSpPr/>
            <p:nvPr/>
          </p:nvSpPr>
          <p:spPr>
            <a:xfrm>
              <a:off x="1102" y="2383"/>
              <a:ext cx="63" cy="48"/>
            </a:xfrm>
            <a:custGeom>
              <a:avLst/>
              <a:gdLst/>
              <a:ahLst/>
              <a:cxnLst/>
              <a:rect l="l" t="t" r="r" b="b"/>
              <a:pathLst>
                <a:path w="54" h="44" extrusionOk="0">
                  <a:moveTo>
                    <a:pt x="38" y="6"/>
                  </a:moveTo>
                  <a:lnTo>
                    <a:pt x="46" y="18"/>
                  </a:lnTo>
                  <a:lnTo>
                    <a:pt x="54" y="28"/>
                  </a:lnTo>
                  <a:lnTo>
                    <a:pt x="46" y="28"/>
                  </a:lnTo>
                  <a:lnTo>
                    <a:pt x="46" y="44"/>
                  </a:lnTo>
                  <a:lnTo>
                    <a:pt x="32" y="40"/>
                  </a:lnTo>
                  <a:lnTo>
                    <a:pt x="34" y="36"/>
                  </a:lnTo>
                  <a:lnTo>
                    <a:pt x="34" y="34"/>
                  </a:lnTo>
                  <a:lnTo>
                    <a:pt x="24" y="22"/>
                  </a:lnTo>
                  <a:lnTo>
                    <a:pt x="18" y="16"/>
                  </a:lnTo>
                  <a:lnTo>
                    <a:pt x="12" y="14"/>
                  </a:lnTo>
                  <a:lnTo>
                    <a:pt x="16" y="22"/>
                  </a:lnTo>
                  <a:lnTo>
                    <a:pt x="12" y="22"/>
                  </a:lnTo>
                  <a:lnTo>
                    <a:pt x="8" y="22"/>
                  </a:lnTo>
                  <a:lnTo>
                    <a:pt x="4" y="20"/>
                  </a:lnTo>
                  <a:lnTo>
                    <a:pt x="2" y="16"/>
                  </a:lnTo>
                  <a:lnTo>
                    <a:pt x="0" y="12"/>
                  </a:lnTo>
                  <a:lnTo>
                    <a:pt x="2" y="8"/>
                  </a:lnTo>
                  <a:lnTo>
                    <a:pt x="2" y="6"/>
                  </a:lnTo>
                  <a:lnTo>
                    <a:pt x="2" y="4"/>
                  </a:lnTo>
                  <a:lnTo>
                    <a:pt x="4" y="0"/>
                  </a:lnTo>
                  <a:lnTo>
                    <a:pt x="20" y="4"/>
                  </a:lnTo>
                  <a:lnTo>
                    <a:pt x="38"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5" name="Google Shape;295;p18"/>
            <p:cNvSpPr/>
            <p:nvPr/>
          </p:nvSpPr>
          <p:spPr>
            <a:xfrm>
              <a:off x="1077" y="2304"/>
              <a:ext cx="83" cy="86"/>
            </a:xfrm>
            <a:custGeom>
              <a:avLst/>
              <a:gdLst/>
              <a:ahLst/>
              <a:cxnLst/>
              <a:rect l="l" t="t" r="r" b="b"/>
              <a:pathLst>
                <a:path w="72" h="78" extrusionOk="0">
                  <a:moveTo>
                    <a:pt x="72" y="0"/>
                  </a:moveTo>
                  <a:lnTo>
                    <a:pt x="72" y="2"/>
                  </a:lnTo>
                  <a:lnTo>
                    <a:pt x="70" y="10"/>
                  </a:lnTo>
                  <a:lnTo>
                    <a:pt x="68" y="20"/>
                  </a:lnTo>
                  <a:lnTo>
                    <a:pt x="66" y="26"/>
                  </a:lnTo>
                  <a:lnTo>
                    <a:pt x="64" y="36"/>
                  </a:lnTo>
                  <a:lnTo>
                    <a:pt x="64" y="44"/>
                  </a:lnTo>
                  <a:lnTo>
                    <a:pt x="60" y="50"/>
                  </a:lnTo>
                  <a:lnTo>
                    <a:pt x="56" y="54"/>
                  </a:lnTo>
                  <a:lnTo>
                    <a:pt x="56" y="60"/>
                  </a:lnTo>
                  <a:lnTo>
                    <a:pt x="56" y="66"/>
                  </a:lnTo>
                  <a:lnTo>
                    <a:pt x="58" y="74"/>
                  </a:lnTo>
                  <a:lnTo>
                    <a:pt x="60" y="78"/>
                  </a:lnTo>
                  <a:lnTo>
                    <a:pt x="42" y="76"/>
                  </a:lnTo>
                  <a:lnTo>
                    <a:pt x="26" y="72"/>
                  </a:lnTo>
                  <a:lnTo>
                    <a:pt x="24" y="66"/>
                  </a:lnTo>
                  <a:lnTo>
                    <a:pt x="24" y="62"/>
                  </a:lnTo>
                  <a:lnTo>
                    <a:pt x="16" y="58"/>
                  </a:lnTo>
                  <a:lnTo>
                    <a:pt x="8" y="50"/>
                  </a:lnTo>
                  <a:lnTo>
                    <a:pt x="4" y="44"/>
                  </a:lnTo>
                  <a:lnTo>
                    <a:pt x="0" y="36"/>
                  </a:lnTo>
                  <a:lnTo>
                    <a:pt x="6" y="36"/>
                  </a:lnTo>
                  <a:lnTo>
                    <a:pt x="10" y="30"/>
                  </a:lnTo>
                  <a:lnTo>
                    <a:pt x="12" y="26"/>
                  </a:lnTo>
                  <a:lnTo>
                    <a:pt x="14" y="24"/>
                  </a:lnTo>
                  <a:lnTo>
                    <a:pt x="16" y="22"/>
                  </a:lnTo>
                  <a:lnTo>
                    <a:pt x="22" y="20"/>
                  </a:lnTo>
                  <a:lnTo>
                    <a:pt x="26" y="20"/>
                  </a:lnTo>
                  <a:lnTo>
                    <a:pt x="32" y="18"/>
                  </a:lnTo>
                  <a:lnTo>
                    <a:pt x="40" y="8"/>
                  </a:lnTo>
                  <a:lnTo>
                    <a:pt x="44" y="4"/>
                  </a:lnTo>
                  <a:lnTo>
                    <a:pt x="48" y="4"/>
                  </a:lnTo>
                  <a:lnTo>
                    <a:pt x="50" y="4"/>
                  </a:lnTo>
                  <a:lnTo>
                    <a:pt x="52" y="4"/>
                  </a:lnTo>
                  <a:lnTo>
                    <a:pt x="52" y="6"/>
                  </a:lnTo>
                  <a:lnTo>
                    <a:pt x="58" y="4"/>
                  </a:lnTo>
                  <a:lnTo>
                    <a:pt x="62" y="2"/>
                  </a:lnTo>
                  <a:lnTo>
                    <a:pt x="66" y="2"/>
                  </a:lnTo>
                  <a:lnTo>
                    <a:pt x="7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6" name="Google Shape;296;p18"/>
            <p:cNvSpPr/>
            <p:nvPr/>
          </p:nvSpPr>
          <p:spPr>
            <a:xfrm>
              <a:off x="1031" y="2317"/>
              <a:ext cx="44" cy="17"/>
            </a:xfrm>
            <a:custGeom>
              <a:avLst/>
              <a:gdLst/>
              <a:ahLst/>
              <a:cxnLst/>
              <a:rect l="l" t="t" r="r" b="b"/>
              <a:pathLst>
                <a:path w="38" h="16" extrusionOk="0">
                  <a:moveTo>
                    <a:pt x="36" y="16"/>
                  </a:moveTo>
                  <a:lnTo>
                    <a:pt x="30" y="16"/>
                  </a:lnTo>
                  <a:lnTo>
                    <a:pt x="24" y="16"/>
                  </a:lnTo>
                  <a:lnTo>
                    <a:pt x="10" y="14"/>
                  </a:lnTo>
                  <a:lnTo>
                    <a:pt x="4" y="12"/>
                  </a:lnTo>
                  <a:lnTo>
                    <a:pt x="0" y="8"/>
                  </a:lnTo>
                  <a:lnTo>
                    <a:pt x="6" y="6"/>
                  </a:lnTo>
                  <a:lnTo>
                    <a:pt x="8" y="0"/>
                  </a:lnTo>
                  <a:lnTo>
                    <a:pt x="12" y="0"/>
                  </a:lnTo>
                  <a:lnTo>
                    <a:pt x="16" y="2"/>
                  </a:lnTo>
                  <a:lnTo>
                    <a:pt x="20" y="4"/>
                  </a:lnTo>
                  <a:lnTo>
                    <a:pt x="24" y="8"/>
                  </a:lnTo>
                  <a:lnTo>
                    <a:pt x="30" y="10"/>
                  </a:lnTo>
                  <a:lnTo>
                    <a:pt x="34" y="10"/>
                  </a:lnTo>
                  <a:lnTo>
                    <a:pt x="36" y="12"/>
                  </a:lnTo>
                  <a:lnTo>
                    <a:pt x="38" y="14"/>
                  </a:lnTo>
                  <a:lnTo>
                    <a:pt x="38" y="16"/>
                  </a:lnTo>
                  <a:lnTo>
                    <a:pt x="36"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7" name="Google Shape;297;p18"/>
            <p:cNvSpPr/>
            <p:nvPr/>
          </p:nvSpPr>
          <p:spPr>
            <a:xfrm>
              <a:off x="1045" y="2277"/>
              <a:ext cx="115" cy="66"/>
            </a:xfrm>
            <a:custGeom>
              <a:avLst/>
              <a:gdLst/>
              <a:ahLst/>
              <a:cxnLst/>
              <a:rect l="l" t="t" r="r" b="b"/>
              <a:pathLst>
                <a:path w="100" h="60" extrusionOk="0">
                  <a:moveTo>
                    <a:pt x="100" y="24"/>
                  </a:moveTo>
                  <a:lnTo>
                    <a:pt x="94" y="26"/>
                  </a:lnTo>
                  <a:lnTo>
                    <a:pt x="90" y="26"/>
                  </a:lnTo>
                  <a:lnTo>
                    <a:pt x="86" y="28"/>
                  </a:lnTo>
                  <a:lnTo>
                    <a:pt x="80" y="30"/>
                  </a:lnTo>
                  <a:lnTo>
                    <a:pt x="80" y="28"/>
                  </a:lnTo>
                  <a:lnTo>
                    <a:pt x="78" y="28"/>
                  </a:lnTo>
                  <a:lnTo>
                    <a:pt x="76" y="28"/>
                  </a:lnTo>
                  <a:lnTo>
                    <a:pt x="72" y="28"/>
                  </a:lnTo>
                  <a:lnTo>
                    <a:pt x="68" y="32"/>
                  </a:lnTo>
                  <a:lnTo>
                    <a:pt x="60" y="42"/>
                  </a:lnTo>
                  <a:lnTo>
                    <a:pt x="54" y="44"/>
                  </a:lnTo>
                  <a:lnTo>
                    <a:pt x="50" y="44"/>
                  </a:lnTo>
                  <a:lnTo>
                    <a:pt x="44" y="46"/>
                  </a:lnTo>
                  <a:lnTo>
                    <a:pt x="42" y="48"/>
                  </a:lnTo>
                  <a:lnTo>
                    <a:pt x="40" y="50"/>
                  </a:lnTo>
                  <a:lnTo>
                    <a:pt x="38" y="54"/>
                  </a:lnTo>
                  <a:lnTo>
                    <a:pt x="34" y="60"/>
                  </a:lnTo>
                  <a:lnTo>
                    <a:pt x="28" y="60"/>
                  </a:lnTo>
                  <a:lnTo>
                    <a:pt x="26" y="52"/>
                  </a:lnTo>
                  <a:lnTo>
                    <a:pt x="26" y="50"/>
                  </a:lnTo>
                  <a:lnTo>
                    <a:pt x="24" y="48"/>
                  </a:lnTo>
                  <a:lnTo>
                    <a:pt x="22" y="46"/>
                  </a:lnTo>
                  <a:lnTo>
                    <a:pt x="18" y="46"/>
                  </a:lnTo>
                  <a:lnTo>
                    <a:pt x="12" y="44"/>
                  </a:lnTo>
                  <a:lnTo>
                    <a:pt x="8" y="40"/>
                  </a:lnTo>
                  <a:lnTo>
                    <a:pt x="4" y="38"/>
                  </a:lnTo>
                  <a:lnTo>
                    <a:pt x="0" y="36"/>
                  </a:lnTo>
                  <a:lnTo>
                    <a:pt x="4" y="28"/>
                  </a:lnTo>
                  <a:lnTo>
                    <a:pt x="8" y="22"/>
                  </a:lnTo>
                  <a:lnTo>
                    <a:pt x="18" y="16"/>
                  </a:lnTo>
                  <a:lnTo>
                    <a:pt x="22" y="8"/>
                  </a:lnTo>
                  <a:lnTo>
                    <a:pt x="26" y="2"/>
                  </a:lnTo>
                  <a:lnTo>
                    <a:pt x="34" y="0"/>
                  </a:lnTo>
                  <a:lnTo>
                    <a:pt x="80" y="0"/>
                  </a:lnTo>
                  <a:lnTo>
                    <a:pt x="84" y="6"/>
                  </a:lnTo>
                  <a:lnTo>
                    <a:pt x="90" y="12"/>
                  </a:lnTo>
                  <a:lnTo>
                    <a:pt x="96" y="18"/>
                  </a:lnTo>
                  <a:lnTo>
                    <a:pt x="100"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8" name="Google Shape;298;p18"/>
            <p:cNvSpPr/>
            <p:nvPr/>
          </p:nvSpPr>
          <p:spPr>
            <a:xfrm>
              <a:off x="1052" y="2235"/>
              <a:ext cx="27" cy="47"/>
            </a:xfrm>
            <a:custGeom>
              <a:avLst/>
              <a:gdLst/>
              <a:ahLst/>
              <a:cxnLst/>
              <a:rect l="l" t="t" r="r" b="b"/>
              <a:pathLst>
                <a:path w="24" h="42" extrusionOk="0">
                  <a:moveTo>
                    <a:pt x="24" y="6"/>
                  </a:moveTo>
                  <a:lnTo>
                    <a:pt x="18" y="10"/>
                  </a:lnTo>
                  <a:lnTo>
                    <a:pt x="18" y="18"/>
                  </a:lnTo>
                  <a:lnTo>
                    <a:pt x="16" y="26"/>
                  </a:lnTo>
                  <a:lnTo>
                    <a:pt x="14" y="32"/>
                  </a:lnTo>
                  <a:lnTo>
                    <a:pt x="10" y="36"/>
                  </a:lnTo>
                  <a:lnTo>
                    <a:pt x="10" y="42"/>
                  </a:lnTo>
                  <a:lnTo>
                    <a:pt x="0" y="42"/>
                  </a:lnTo>
                  <a:lnTo>
                    <a:pt x="4" y="10"/>
                  </a:lnTo>
                  <a:lnTo>
                    <a:pt x="8" y="10"/>
                  </a:lnTo>
                  <a:lnTo>
                    <a:pt x="10" y="8"/>
                  </a:lnTo>
                  <a:lnTo>
                    <a:pt x="12" y="6"/>
                  </a:lnTo>
                  <a:lnTo>
                    <a:pt x="14" y="2"/>
                  </a:lnTo>
                  <a:lnTo>
                    <a:pt x="16" y="0"/>
                  </a:lnTo>
                  <a:lnTo>
                    <a:pt x="20" y="0"/>
                  </a:lnTo>
                  <a:lnTo>
                    <a:pt x="22" y="2"/>
                  </a:lnTo>
                  <a:lnTo>
                    <a:pt x="22" y="6"/>
                  </a:lnTo>
                  <a:lnTo>
                    <a:pt x="24"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9" name="Google Shape;299;p18"/>
            <p:cNvSpPr/>
            <p:nvPr/>
          </p:nvSpPr>
          <p:spPr>
            <a:xfrm>
              <a:off x="991" y="2246"/>
              <a:ext cx="84" cy="80"/>
            </a:xfrm>
            <a:custGeom>
              <a:avLst/>
              <a:gdLst/>
              <a:ahLst/>
              <a:cxnLst/>
              <a:rect l="l" t="t" r="r" b="b"/>
              <a:pathLst>
                <a:path w="72" h="72" extrusionOk="0">
                  <a:moveTo>
                    <a:pt x="72" y="30"/>
                  </a:moveTo>
                  <a:lnTo>
                    <a:pt x="68" y="32"/>
                  </a:lnTo>
                  <a:lnTo>
                    <a:pt x="62" y="32"/>
                  </a:lnTo>
                  <a:lnTo>
                    <a:pt x="52" y="32"/>
                  </a:lnTo>
                  <a:lnTo>
                    <a:pt x="56" y="0"/>
                  </a:lnTo>
                  <a:lnTo>
                    <a:pt x="32" y="0"/>
                  </a:lnTo>
                  <a:lnTo>
                    <a:pt x="28" y="2"/>
                  </a:lnTo>
                  <a:lnTo>
                    <a:pt x="24" y="6"/>
                  </a:lnTo>
                  <a:lnTo>
                    <a:pt x="20" y="14"/>
                  </a:lnTo>
                  <a:lnTo>
                    <a:pt x="22" y="18"/>
                  </a:lnTo>
                  <a:lnTo>
                    <a:pt x="24" y="22"/>
                  </a:lnTo>
                  <a:lnTo>
                    <a:pt x="28" y="24"/>
                  </a:lnTo>
                  <a:lnTo>
                    <a:pt x="30" y="28"/>
                  </a:lnTo>
                  <a:lnTo>
                    <a:pt x="30" y="34"/>
                  </a:lnTo>
                  <a:lnTo>
                    <a:pt x="10" y="34"/>
                  </a:lnTo>
                  <a:lnTo>
                    <a:pt x="6" y="40"/>
                  </a:lnTo>
                  <a:lnTo>
                    <a:pt x="4" y="46"/>
                  </a:lnTo>
                  <a:lnTo>
                    <a:pt x="0" y="58"/>
                  </a:lnTo>
                  <a:lnTo>
                    <a:pt x="8" y="66"/>
                  </a:lnTo>
                  <a:lnTo>
                    <a:pt x="14" y="68"/>
                  </a:lnTo>
                  <a:lnTo>
                    <a:pt x="16" y="70"/>
                  </a:lnTo>
                  <a:lnTo>
                    <a:pt x="26" y="70"/>
                  </a:lnTo>
                  <a:lnTo>
                    <a:pt x="30" y="70"/>
                  </a:lnTo>
                  <a:lnTo>
                    <a:pt x="34" y="72"/>
                  </a:lnTo>
                  <a:lnTo>
                    <a:pt x="40" y="70"/>
                  </a:lnTo>
                  <a:lnTo>
                    <a:pt x="42" y="64"/>
                  </a:lnTo>
                  <a:lnTo>
                    <a:pt x="46" y="64"/>
                  </a:lnTo>
                  <a:lnTo>
                    <a:pt x="50" y="56"/>
                  </a:lnTo>
                  <a:lnTo>
                    <a:pt x="54" y="50"/>
                  </a:lnTo>
                  <a:lnTo>
                    <a:pt x="64" y="44"/>
                  </a:lnTo>
                  <a:lnTo>
                    <a:pt x="68" y="36"/>
                  </a:lnTo>
                  <a:lnTo>
                    <a:pt x="72"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0" name="Google Shape;300;p18"/>
            <p:cNvSpPr/>
            <p:nvPr/>
          </p:nvSpPr>
          <p:spPr>
            <a:xfrm>
              <a:off x="1327" y="2200"/>
              <a:ext cx="50" cy="40"/>
            </a:xfrm>
            <a:custGeom>
              <a:avLst/>
              <a:gdLst/>
              <a:ahLst/>
              <a:cxnLst/>
              <a:rect l="l" t="t" r="r" b="b"/>
              <a:pathLst>
                <a:path w="44" h="36" extrusionOk="0">
                  <a:moveTo>
                    <a:pt x="42" y="36"/>
                  </a:moveTo>
                  <a:lnTo>
                    <a:pt x="42" y="34"/>
                  </a:lnTo>
                  <a:lnTo>
                    <a:pt x="14" y="34"/>
                  </a:lnTo>
                  <a:lnTo>
                    <a:pt x="4" y="32"/>
                  </a:lnTo>
                  <a:lnTo>
                    <a:pt x="2" y="30"/>
                  </a:lnTo>
                  <a:lnTo>
                    <a:pt x="0" y="26"/>
                  </a:lnTo>
                  <a:lnTo>
                    <a:pt x="14" y="22"/>
                  </a:lnTo>
                  <a:lnTo>
                    <a:pt x="20" y="24"/>
                  </a:lnTo>
                  <a:lnTo>
                    <a:pt x="26" y="26"/>
                  </a:lnTo>
                  <a:lnTo>
                    <a:pt x="28" y="24"/>
                  </a:lnTo>
                  <a:lnTo>
                    <a:pt x="30" y="20"/>
                  </a:lnTo>
                  <a:lnTo>
                    <a:pt x="28" y="18"/>
                  </a:lnTo>
                  <a:lnTo>
                    <a:pt x="28" y="14"/>
                  </a:lnTo>
                  <a:lnTo>
                    <a:pt x="28" y="10"/>
                  </a:lnTo>
                  <a:lnTo>
                    <a:pt x="24" y="8"/>
                  </a:lnTo>
                  <a:lnTo>
                    <a:pt x="22" y="6"/>
                  </a:lnTo>
                  <a:lnTo>
                    <a:pt x="22" y="2"/>
                  </a:lnTo>
                  <a:lnTo>
                    <a:pt x="26" y="2"/>
                  </a:lnTo>
                  <a:lnTo>
                    <a:pt x="28" y="0"/>
                  </a:lnTo>
                  <a:lnTo>
                    <a:pt x="44" y="2"/>
                  </a:lnTo>
                  <a:lnTo>
                    <a:pt x="44" y="6"/>
                  </a:lnTo>
                  <a:lnTo>
                    <a:pt x="42" y="8"/>
                  </a:lnTo>
                  <a:lnTo>
                    <a:pt x="42" y="18"/>
                  </a:lnTo>
                  <a:lnTo>
                    <a:pt x="40" y="28"/>
                  </a:lnTo>
                  <a:lnTo>
                    <a:pt x="40" y="34"/>
                  </a:lnTo>
                  <a:lnTo>
                    <a:pt x="42"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1" name="Google Shape;301;p18"/>
            <p:cNvSpPr/>
            <p:nvPr/>
          </p:nvSpPr>
          <p:spPr>
            <a:xfrm>
              <a:off x="1373" y="2202"/>
              <a:ext cx="67" cy="40"/>
            </a:xfrm>
            <a:custGeom>
              <a:avLst/>
              <a:gdLst/>
              <a:ahLst/>
              <a:cxnLst/>
              <a:rect l="l" t="t" r="r" b="b"/>
              <a:pathLst>
                <a:path w="58" h="36" extrusionOk="0">
                  <a:moveTo>
                    <a:pt x="0" y="32"/>
                  </a:moveTo>
                  <a:lnTo>
                    <a:pt x="0" y="26"/>
                  </a:lnTo>
                  <a:lnTo>
                    <a:pt x="2" y="16"/>
                  </a:lnTo>
                  <a:lnTo>
                    <a:pt x="2" y="6"/>
                  </a:lnTo>
                  <a:lnTo>
                    <a:pt x="4" y="4"/>
                  </a:lnTo>
                  <a:lnTo>
                    <a:pt x="4" y="0"/>
                  </a:lnTo>
                  <a:lnTo>
                    <a:pt x="14" y="2"/>
                  </a:lnTo>
                  <a:lnTo>
                    <a:pt x="26" y="2"/>
                  </a:lnTo>
                  <a:lnTo>
                    <a:pt x="26" y="4"/>
                  </a:lnTo>
                  <a:lnTo>
                    <a:pt x="28" y="4"/>
                  </a:lnTo>
                  <a:lnTo>
                    <a:pt x="34" y="4"/>
                  </a:lnTo>
                  <a:lnTo>
                    <a:pt x="36" y="4"/>
                  </a:lnTo>
                  <a:lnTo>
                    <a:pt x="38" y="6"/>
                  </a:lnTo>
                  <a:lnTo>
                    <a:pt x="40" y="8"/>
                  </a:lnTo>
                  <a:lnTo>
                    <a:pt x="42" y="8"/>
                  </a:lnTo>
                  <a:lnTo>
                    <a:pt x="42" y="10"/>
                  </a:lnTo>
                  <a:lnTo>
                    <a:pt x="42" y="12"/>
                  </a:lnTo>
                  <a:lnTo>
                    <a:pt x="48" y="14"/>
                  </a:lnTo>
                  <a:lnTo>
                    <a:pt x="52" y="16"/>
                  </a:lnTo>
                  <a:lnTo>
                    <a:pt x="54" y="18"/>
                  </a:lnTo>
                  <a:lnTo>
                    <a:pt x="58" y="26"/>
                  </a:lnTo>
                  <a:lnTo>
                    <a:pt x="52" y="28"/>
                  </a:lnTo>
                  <a:lnTo>
                    <a:pt x="50" y="32"/>
                  </a:lnTo>
                  <a:lnTo>
                    <a:pt x="48" y="30"/>
                  </a:lnTo>
                  <a:lnTo>
                    <a:pt x="46" y="28"/>
                  </a:lnTo>
                  <a:lnTo>
                    <a:pt x="30" y="28"/>
                  </a:lnTo>
                  <a:lnTo>
                    <a:pt x="28" y="30"/>
                  </a:lnTo>
                  <a:lnTo>
                    <a:pt x="26" y="30"/>
                  </a:lnTo>
                  <a:lnTo>
                    <a:pt x="18" y="30"/>
                  </a:lnTo>
                  <a:lnTo>
                    <a:pt x="14" y="30"/>
                  </a:lnTo>
                  <a:lnTo>
                    <a:pt x="12" y="34"/>
                  </a:lnTo>
                  <a:lnTo>
                    <a:pt x="8" y="36"/>
                  </a:lnTo>
                  <a:lnTo>
                    <a:pt x="2" y="36"/>
                  </a:lnTo>
                  <a:lnTo>
                    <a:pt x="2" y="34"/>
                  </a:lnTo>
                  <a:lnTo>
                    <a:pt x="0"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2" name="Google Shape;302;p18"/>
            <p:cNvSpPr/>
            <p:nvPr/>
          </p:nvSpPr>
          <p:spPr>
            <a:xfrm>
              <a:off x="1546" y="2383"/>
              <a:ext cx="14" cy="13"/>
            </a:xfrm>
            <a:custGeom>
              <a:avLst/>
              <a:gdLst/>
              <a:ahLst/>
              <a:cxnLst/>
              <a:rect l="l" t="t" r="r" b="b"/>
              <a:pathLst>
                <a:path w="12" h="12" extrusionOk="0">
                  <a:moveTo>
                    <a:pt x="8" y="12"/>
                  </a:moveTo>
                  <a:lnTo>
                    <a:pt x="10" y="8"/>
                  </a:lnTo>
                  <a:lnTo>
                    <a:pt x="12" y="8"/>
                  </a:lnTo>
                  <a:lnTo>
                    <a:pt x="12" y="4"/>
                  </a:lnTo>
                  <a:lnTo>
                    <a:pt x="10" y="2"/>
                  </a:lnTo>
                  <a:lnTo>
                    <a:pt x="6" y="0"/>
                  </a:lnTo>
                  <a:lnTo>
                    <a:pt x="0" y="10"/>
                  </a:lnTo>
                  <a:lnTo>
                    <a:pt x="8"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3" name="Google Shape;303;p18"/>
            <p:cNvSpPr/>
            <p:nvPr/>
          </p:nvSpPr>
          <p:spPr>
            <a:xfrm>
              <a:off x="1745" y="2599"/>
              <a:ext cx="46" cy="37"/>
            </a:xfrm>
            <a:custGeom>
              <a:avLst/>
              <a:gdLst/>
              <a:ahLst/>
              <a:cxnLst/>
              <a:rect l="l" t="t" r="r" b="b"/>
              <a:pathLst>
                <a:path w="40" h="34" extrusionOk="0">
                  <a:moveTo>
                    <a:pt x="0" y="22"/>
                  </a:moveTo>
                  <a:lnTo>
                    <a:pt x="4" y="30"/>
                  </a:lnTo>
                  <a:lnTo>
                    <a:pt x="18" y="32"/>
                  </a:lnTo>
                  <a:lnTo>
                    <a:pt x="26" y="34"/>
                  </a:lnTo>
                  <a:lnTo>
                    <a:pt x="28" y="32"/>
                  </a:lnTo>
                  <a:lnTo>
                    <a:pt x="32" y="32"/>
                  </a:lnTo>
                  <a:lnTo>
                    <a:pt x="36" y="22"/>
                  </a:lnTo>
                  <a:lnTo>
                    <a:pt x="38" y="12"/>
                  </a:lnTo>
                  <a:lnTo>
                    <a:pt x="40" y="6"/>
                  </a:lnTo>
                  <a:lnTo>
                    <a:pt x="30" y="4"/>
                  </a:lnTo>
                  <a:lnTo>
                    <a:pt x="22" y="4"/>
                  </a:lnTo>
                  <a:lnTo>
                    <a:pt x="16" y="0"/>
                  </a:lnTo>
                  <a:lnTo>
                    <a:pt x="10" y="0"/>
                  </a:lnTo>
                  <a:lnTo>
                    <a:pt x="8" y="0"/>
                  </a:lnTo>
                  <a:lnTo>
                    <a:pt x="6" y="2"/>
                  </a:lnTo>
                  <a:lnTo>
                    <a:pt x="4" y="4"/>
                  </a:lnTo>
                  <a:lnTo>
                    <a:pt x="2" y="14"/>
                  </a:lnTo>
                  <a:lnTo>
                    <a:pt x="0"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4" name="Google Shape;304;p18"/>
            <p:cNvSpPr/>
            <p:nvPr/>
          </p:nvSpPr>
          <p:spPr>
            <a:xfrm>
              <a:off x="1719" y="3630"/>
              <a:ext cx="47" cy="18"/>
            </a:xfrm>
            <a:custGeom>
              <a:avLst/>
              <a:gdLst/>
              <a:ahLst/>
              <a:cxnLst/>
              <a:rect l="l" t="t" r="r" b="b"/>
              <a:pathLst>
                <a:path w="40" h="16" extrusionOk="0">
                  <a:moveTo>
                    <a:pt x="12" y="14"/>
                  </a:moveTo>
                  <a:lnTo>
                    <a:pt x="14" y="14"/>
                  </a:lnTo>
                  <a:lnTo>
                    <a:pt x="14" y="12"/>
                  </a:lnTo>
                  <a:lnTo>
                    <a:pt x="16" y="8"/>
                  </a:lnTo>
                  <a:lnTo>
                    <a:pt x="16" y="14"/>
                  </a:lnTo>
                  <a:lnTo>
                    <a:pt x="18" y="16"/>
                  </a:lnTo>
                  <a:lnTo>
                    <a:pt x="20" y="16"/>
                  </a:lnTo>
                  <a:lnTo>
                    <a:pt x="22" y="14"/>
                  </a:lnTo>
                  <a:lnTo>
                    <a:pt x="28" y="14"/>
                  </a:lnTo>
                  <a:lnTo>
                    <a:pt x="32" y="10"/>
                  </a:lnTo>
                  <a:lnTo>
                    <a:pt x="38" y="6"/>
                  </a:lnTo>
                  <a:lnTo>
                    <a:pt x="40" y="0"/>
                  </a:lnTo>
                  <a:lnTo>
                    <a:pt x="28" y="0"/>
                  </a:lnTo>
                  <a:lnTo>
                    <a:pt x="24" y="0"/>
                  </a:lnTo>
                  <a:lnTo>
                    <a:pt x="20" y="2"/>
                  </a:lnTo>
                  <a:lnTo>
                    <a:pt x="18" y="2"/>
                  </a:lnTo>
                  <a:lnTo>
                    <a:pt x="8" y="2"/>
                  </a:lnTo>
                  <a:lnTo>
                    <a:pt x="0" y="12"/>
                  </a:lnTo>
                  <a:lnTo>
                    <a:pt x="4" y="14"/>
                  </a:lnTo>
                  <a:lnTo>
                    <a:pt x="12" y="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5" name="Google Shape;305;p18"/>
            <p:cNvSpPr/>
            <p:nvPr/>
          </p:nvSpPr>
          <p:spPr>
            <a:xfrm>
              <a:off x="1548" y="2427"/>
              <a:ext cx="81" cy="152"/>
            </a:xfrm>
            <a:custGeom>
              <a:avLst/>
              <a:gdLst/>
              <a:ahLst/>
              <a:cxnLst/>
              <a:rect l="l" t="t" r="r" b="b"/>
              <a:pathLst>
                <a:path w="70" h="138" extrusionOk="0">
                  <a:moveTo>
                    <a:pt x="26" y="0"/>
                  </a:moveTo>
                  <a:lnTo>
                    <a:pt x="22" y="8"/>
                  </a:lnTo>
                  <a:lnTo>
                    <a:pt x="18" y="14"/>
                  </a:lnTo>
                  <a:lnTo>
                    <a:pt x="12" y="18"/>
                  </a:lnTo>
                  <a:lnTo>
                    <a:pt x="10" y="24"/>
                  </a:lnTo>
                  <a:lnTo>
                    <a:pt x="12" y="28"/>
                  </a:lnTo>
                  <a:lnTo>
                    <a:pt x="18" y="32"/>
                  </a:lnTo>
                  <a:lnTo>
                    <a:pt x="0" y="42"/>
                  </a:lnTo>
                  <a:lnTo>
                    <a:pt x="0" y="54"/>
                  </a:lnTo>
                  <a:lnTo>
                    <a:pt x="2" y="58"/>
                  </a:lnTo>
                  <a:lnTo>
                    <a:pt x="4" y="60"/>
                  </a:lnTo>
                  <a:lnTo>
                    <a:pt x="8" y="64"/>
                  </a:lnTo>
                  <a:lnTo>
                    <a:pt x="8" y="68"/>
                  </a:lnTo>
                  <a:lnTo>
                    <a:pt x="20" y="68"/>
                  </a:lnTo>
                  <a:lnTo>
                    <a:pt x="20" y="76"/>
                  </a:lnTo>
                  <a:lnTo>
                    <a:pt x="20" y="78"/>
                  </a:lnTo>
                  <a:lnTo>
                    <a:pt x="24" y="82"/>
                  </a:lnTo>
                  <a:lnTo>
                    <a:pt x="26" y="88"/>
                  </a:lnTo>
                  <a:lnTo>
                    <a:pt x="26" y="94"/>
                  </a:lnTo>
                  <a:lnTo>
                    <a:pt x="26" y="98"/>
                  </a:lnTo>
                  <a:lnTo>
                    <a:pt x="26" y="102"/>
                  </a:lnTo>
                  <a:lnTo>
                    <a:pt x="24" y="106"/>
                  </a:lnTo>
                  <a:lnTo>
                    <a:pt x="22" y="112"/>
                  </a:lnTo>
                  <a:lnTo>
                    <a:pt x="24" y="122"/>
                  </a:lnTo>
                  <a:lnTo>
                    <a:pt x="26" y="130"/>
                  </a:lnTo>
                  <a:lnTo>
                    <a:pt x="32" y="136"/>
                  </a:lnTo>
                  <a:lnTo>
                    <a:pt x="34" y="138"/>
                  </a:lnTo>
                  <a:lnTo>
                    <a:pt x="38" y="138"/>
                  </a:lnTo>
                  <a:lnTo>
                    <a:pt x="44" y="138"/>
                  </a:lnTo>
                  <a:lnTo>
                    <a:pt x="48" y="136"/>
                  </a:lnTo>
                  <a:lnTo>
                    <a:pt x="54" y="132"/>
                  </a:lnTo>
                  <a:lnTo>
                    <a:pt x="60" y="126"/>
                  </a:lnTo>
                  <a:lnTo>
                    <a:pt x="64" y="124"/>
                  </a:lnTo>
                  <a:lnTo>
                    <a:pt x="70" y="124"/>
                  </a:lnTo>
                  <a:lnTo>
                    <a:pt x="68" y="118"/>
                  </a:lnTo>
                  <a:lnTo>
                    <a:pt x="66" y="112"/>
                  </a:lnTo>
                  <a:lnTo>
                    <a:pt x="60" y="104"/>
                  </a:lnTo>
                  <a:lnTo>
                    <a:pt x="54" y="96"/>
                  </a:lnTo>
                  <a:lnTo>
                    <a:pt x="54" y="92"/>
                  </a:lnTo>
                  <a:lnTo>
                    <a:pt x="54" y="86"/>
                  </a:lnTo>
                  <a:lnTo>
                    <a:pt x="54" y="82"/>
                  </a:lnTo>
                  <a:lnTo>
                    <a:pt x="54" y="78"/>
                  </a:lnTo>
                  <a:lnTo>
                    <a:pt x="58" y="74"/>
                  </a:lnTo>
                  <a:lnTo>
                    <a:pt x="64" y="70"/>
                  </a:lnTo>
                  <a:lnTo>
                    <a:pt x="68" y="64"/>
                  </a:lnTo>
                  <a:lnTo>
                    <a:pt x="70" y="44"/>
                  </a:lnTo>
                  <a:lnTo>
                    <a:pt x="60" y="36"/>
                  </a:lnTo>
                  <a:lnTo>
                    <a:pt x="56" y="32"/>
                  </a:lnTo>
                  <a:lnTo>
                    <a:pt x="52" y="32"/>
                  </a:lnTo>
                  <a:lnTo>
                    <a:pt x="46" y="32"/>
                  </a:lnTo>
                  <a:lnTo>
                    <a:pt x="46" y="24"/>
                  </a:lnTo>
                  <a:lnTo>
                    <a:pt x="44" y="20"/>
                  </a:lnTo>
                  <a:lnTo>
                    <a:pt x="40" y="12"/>
                  </a:lnTo>
                  <a:lnTo>
                    <a:pt x="32" y="4"/>
                  </a:lnTo>
                  <a:lnTo>
                    <a:pt x="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6" name="Google Shape;306;p18"/>
            <p:cNvSpPr/>
            <p:nvPr/>
          </p:nvSpPr>
          <p:spPr>
            <a:xfrm>
              <a:off x="1610" y="2475"/>
              <a:ext cx="76" cy="95"/>
            </a:xfrm>
            <a:custGeom>
              <a:avLst/>
              <a:gdLst/>
              <a:ahLst/>
              <a:cxnLst/>
              <a:rect l="l" t="t" r="r" b="b"/>
              <a:pathLst>
                <a:path w="66" h="86" extrusionOk="0">
                  <a:moveTo>
                    <a:pt x="66" y="10"/>
                  </a:moveTo>
                  <a:lnTo>
                    <a:pt x="64" y="18"/>
                  </a:lnTo>
                  <a:lnTo>
                    <a:pt x="60" y="24"/>
                  </a:lnTo>
                  <a:lnTo>
                    <a:pt x="58" y="30"/>
                  </a:lnTo>
                  <a:lnTo>
                    <a:pt x="56" y="36"/>
                  </a:lnTo>
                  <a:lnTo>
                    <a:pt x="58" y="42"/>
                  </a:lnTo>
                  <a:lnTo>
                    <a:pt x="60" y="46"/>
                  </a:lnTo>
                  <a:lnTo>
                    <a:pt x="62" y="52"/>
                  </a:lnTo>
                  <a:lnTo>
                    <a:pt x="64" y="58"/>
                  </a:lnTo>
                  <a:lnTo>
                    <a:pt x="62" y="62"/>
                  </a:lnTo>
                  <a:lnTo>
                    <a:pt x="58" y="66"/>
                  </a:lnTo>
                  <a:lnTo>
                    <a:pt x="54" y="76"/>
                  </a:lnTo>
                  <a:lnTo>
                    <a:pt x="52" y="74"/>
                  </a:lnTo>
                  <a:lnTo>
                    <a:pt x="50" y="68"/>
                  </a:lnTo>
                  <a:lnTo>
                    <a:pt x="40" y="72"/>
                  </a:lnTo>
                  <a:lnTo>
                    <a:pt x="28" y="76"/>
                  </a:lnTo>
                  <a:lnTo>
                    <a:pt x="28" y="86"/>
                  </a:lnTo>
                  <a:lnTo>
                    <a:pt x="26" y="84"/>
                  </a:lnTo>
                  <a:lnTo>
                    <a:pt x="22" y="82"/>
                  </a:lnTo>
                  <a:lnTo>
                    <a:pt x="20" y="80"/>
                  </a:lnTo>
                  <a:lnTo>
                    <a:pt x="16" y="80"/>
                  </a:lnTo>
                  <a:lnTo>
                    <a:pt x="14" y="74"/>
                  </a:lnTo>
                  <a:lnTo>
                    <a:pt x="12" y="68"/>
                  </a:lnTo>
                  <a:lnTo>
                    <a:pt x="6" y="60"/>
                  </a:lnTo>
                  <a:lnTo>
                    <a:pt x="0" y="52"/>
                  </a:lnTo>
                  <a:lnTo>
                    <a:pt x="0" y="48"/>
                  </a:lnTo>
                  <a:lnTo>
                    <a:pt x="0" y="42"/>
                  </a:lnTo>
                  <a:lnTo>
                    <a:pt x="0" y="38"/>
                  </a:lnTo>
                  <a:lnTo>
                    <a:pt x="0" y="34"/>
                  </a:lnTo>
                  <a:lnTo>
                    <a:pt x="4" y="30"/>
                  </a:lnTo>
                  <a:lnTo>
                    <a:pt x="10" y="26"/>
                  </a:lnTo>
                  <a:lnTo>
                    <a:pt x="14" y="20"/>
                  </a:lnTo>
                  <a:lnTo>
                    <a:pt x="16" y="0"/>
                  </a:lnTo>
                  <a:lnTo>
                    <a:pt x="24" y="6"/>
                  </a:lnTo>
                  <a:lnTo>
                    <a:pt x="28" y="6"/>
                  </a:lnTo>
                  <a:lnTo>
                    <a:pt x="44" y="6"/>
                  </a:lnTo>
                  <a:lnTo>
                    <a:pt x="48" y="8"/>
                  </a:lnTo>
                  <a:lnTo>
                    <a:pt x="66"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7" name="Google Shape;307;p18"/>
            <p:cNvSpPr/>
            <p:nvPr/>
          </p:nvSpPr>
          <p:spPr>
            <a:xfrm>
              <a:off x="1331" y="2365"/>
              <a:ext cx="248" cy="225"/>
            </a:xfrm>
            <a:custGeom>
              <a:avLst/>
              <a:gdLst/>
              <a:ahLst/>
              <a:cxnLst/>
              <a:rect l="l" t="t" r="r" b="b"/>
              <a:pathLst>
                <a:path w="214" h="204" extrusionOk="0">
                  <a:moveTo>
                    <a:pt x="214" y="56"/>
                  </a:moveTo>
                  <a:lnTo>
                    <a:pt x="210" y="64"/>
                  </a:lnTo>
                  <a:lnTo>
                    <a:pt x="206" y="70"/>
                  </a:lnTo>
                  <a:lnTo>
                    <a:pt x="200" y="74"/>
                  </a:lnTo>
                  <a:lnTo>
                    <a:pt x="198" y="80"/>
                  </a:lnTo>
                  <a:lnTo>
                    <a:pt x="200" y="84"/>
                  </a:lnTo>
                  <a:lnTo>
                    <a:pt x="206" y="88"/>
                  </a:lnTo>
                  <a:lnTo>
                    <a:pt x="188" y="98"/>
                  </a:lnTo>
                  <a:lnTo>
                    <a:pt x="188" y="110"/>
                  </a:lnTo>
                  <a:lnTo>
                    <a:pt x="190" y="114"/>
                  </a:lnTo>
                  <a:lnTo>
                    <a:pt x="192" y="116"/>
                  </a:lnTo>
                  <a:lnTo>
                    <a:pt x="196" y="120"/>
                  </a:lnTo>
                  <a:lnTo>
                    <a:pt x="196" y="124"/>
                  </a:lnTo>
                  <a:lnTo>
                    <a:pt x="196" y="130"/>
                  </a:lnTo>
                  <a:lnTo>
                    <a:pt x="192" y="134"/>
                  </a:lnTo>
                  <a:lnTo>
                    <a:pt x="188" y="136"/>
                  </a:lnTo>
                  <a:lnTo>
                    <a:pt x="184" y="140"/>
                  </a:lnTo>
                  <a:lnTo>
                    <a:pt x="170" y="146"/>
                  </a:lnTo>
                  <a:lnTo>
                    <a:pt x="166" y="150"/>
                  </a:lnTo>
                  <a:lnTo>
                    <a:pt x="162" y="154"/>
                  </a:lnTo>
                  <a:lnTo>
                    <a:pt x="150" y="148"/>
                  </a:lnTo>
                  <a:lnTo>
                    <a:pt x="144" y="144"/>
                  </a:lnTo>
                  <a:lnTo>
                    <a:pt x="134" y="142"/>
                  </a:lnTo>
                  <a:lnTo>
                    <a:pt x="142" y="162"/>
                  </a:lnTo>
                  <a:lnTo>
                    <a:pt x="146" y="170"/>
                  </a:lnTo>
                  <a:lnTo>
                    <a:pt x="148" y="172"/>
                  </a:lnTo>
                  <a:lnTo>
                    <a:pt x="152" y="176"/>
                  </a:lnTo>
                  <a:lnTo>
                    <a:pt x="146" y="186"/>
                  </a:lnTo>
                  <a:lnTo>
                    <a:pt x="134" y="194"/>
                  </a:lnTo>
                  <a:lnTo>
                    <a:pt x="124" y="200"/>
                  </a:lnTo>
                  <a:lnTo>
                    <a:pt x="116" y="204"/>
                  </a:lnTo>
                  <a:lnTo>
                    <a:pt x="108" y="204"/>
                  </a:lnTo>
                  <a:lnTo>
                    <a:pt x="102" y="204"/>
                  </a:lnTo>
                  <a:lnTo>
                    <a:pt x="98" y="202"/>
                  </a:lnTo>
                  <a:lnTo>
                    <a:pt x="96" y="198"/>
                  </a:lnTo>
                  <a:lnTo>
                    <a:pt x="96" y="188"/>
                  </a:lnTo>
                  <a:lnTo>
                    <a:pt x="92" y="178"/>
                  </a:lnTo>
                  <a:lnTo>
                    <a:pt x="88" y="170"/>
                  </a:lnTo>
                  <a:lnTo>
                    <a:pt x="86" y="166"/>
                  </a:lnTo>
                  <a:lnTo>
                    <a:pt x="86" y="162"/>
                  </a:lnTo>
                  <a:lnTo>
                    <a:pt x="88" y="162"/>
                  </a:lnTo>
                  <a:lnTo>
                    <a:pt x="90" y="158"/>
                  </a:lnTo>
                  <a:lnTo>
                    <a:pt x="90" y="156"/>
                  </a:lnTo>
                  <a:lnTo>
                    <a:pt x="88" y="150"/>
                  </a:lnTo>
                  <a:lnTo>
                    <a:pt x="86" y="146"/>
                  </a:lnTo>
                  <a:lnTo>
                    <a:pt x="82" y="142"/>
                  </a:lnTo>
                  <a:lnTo>
                    <a:pt x="80" y="136"/>
                  </a:lnTo>
                  <a:lnTo>
                    <a:pt x="82" y="130"/>
                  </a:lnTo>
                  <a:lnTo>
                    <a:pt x="84" y="120"/>
                  </a:lnTo>
                  <a:lnTo>
                    <a:pt x="92" y="104"/>
                  </a:lnTo>
                  <a:lnTo>
                    <a:pt x="84" y="104"/>
                  </a:lnTo>
                  <a:lnTo>
                    <a:pt x="78" y="106"/>
                  </a:lnTo>
                  <a:lnTo>
                    <a:pt x="74" y="106"/>
                  </a:lnTo>
                  <a:lnTo>
                    <a:pt x="66" y="106"/>
                  </a:lnTo>
                  <a:lnTo>
                    <a:pt x="60" y="106"/>
                  </a:lnTo>
                  <a:lnTo>
                    <a:pt x="54" y="104"/>
                  </a:lnTo>
                  <a:lnTo>
                    <a:pt x="50" y="100"/>
                  </a:lnTo>
                  <a:lnTo>
                    <a:pt x="50" y="94"/>
                  </a:lnTo>
                  <a:lnTo>
                    <a:pt x="38" y="92"/>
                  </a:lnTo>
                  <a:lnTo>
                    <a:pt x="24" y="90"/>
                  </a:lnTo>
                  <a:lnTo>
                    <a:pt x="20" y="88"/>
                  </a:lnTo>
                  <a:lnTo>
                    <a:pt x="16" y="86"/>
                  </a:lnTo>
                  <a:lnTo>
                    <a:pt x="12" y="82"/>
                  </a:lnTo>
                  <a:lnTo>
                    <a:pt x="10" y="80"/>
                  </a:lnTo>
                  <a:lnTo>
                    <a:pt x="12" y="76"/>
                  </a:lnTo>
                  <a:lnTo>
                    <a:pt x="16" y="70"/>
                  </a:lnTo>
                  <a:lnTo>
                    <a:pt x="14" y="64"/>
                  </a:lnTo>
                  <a:lnTo>
                    <a:pt x="10" y="60"/>
                  </a:lnTo>
                  <a:lnTo>
                    <a:pt x="8" y="56"/>
                  </a:lnTo>
                  <a:lnTo>
                    <a:pt x="6" y="52"/>
                  </a:lnTo>
                  <a:lnTo>
                    <a:pt x="2" y="50"/>
                  </a:lnTo>
                  <a:lnTo>
                    <a:pt x="0" y="44"/>
                  </a:lnTo>
                  <a:lnTo>
                    <a:pt x="2" y="36"/>
                  </a:lnTo>
                  <a:lnTo>
                    <a:pt x="6" y="28"/>
                  </a:lnTo>
                  <a:lnTo>
                    <a:pt x="18" y="16"/>
                  </a:lnTo>
                  <a:lnTo>
                    <a:pt x="26" y="6"/>
                  </a:lnTo>
                  <a:lnTo>
                    <a:pt x="28" y="12"/>
                  </a:lnTo>
                  <a:lnTo>
                    <a:pt x="30" y="16"/>
                  </a:lnTo>
                  <a:lnTo>
                    <a:pt x="30" y="20"/>
                  </a:lnTo>
                  <a:lnTo>
                    <a:pt x="28" y="24"/>
                  </a:lnTo>
                  <a:lnTo>
                    <a:pt x="24" y="28"/>
                  </a:lnTo>
                  <a:lnTo>
                    <a:pt x="24" y="34"/>
                  </a:lnTo>
                  <a:lnTo>
                    <a:pt x="24" y="44"/>
                  </a:lnTo>
                  <a:lnTo>
                    <a:pt x="28" y="48"/>
                  </a:lnTo>
                  <a:lnTo>
                    <a:pt x="30" y="48"/>
                  </a:lnTo>
                  <a:lnTo>
                    <a:pt x="34" y="46"/>
                  </a:lnTo>
                  <a:lnTo>
                    <a:pt x="38" y="44"/>
                  </a:lnTo>
                  <a:lnTo>
                    <a:pt x="40" y="38"/>
                  </a:lnTo>
                  <a:lnTo>
                    <a:pt x="38" y="34"/>
                  </a:lnTo>
                  <a:lnTo>
                    <a:pt x="36" y="30"/>
                  </a:lnTo>
                  <a:lnTo>
                    <a:pt x="32" y="26"/>
                  </a:lnTo>
                  <a:lnTo>
                    <a:pt x="30" y="24"/>
                  </a:lnTo>
                  <a:lnTo>
                    <a:pt x="32" y="20"/>
                  </a:lnTo>
                  <a:lnTo>
                    <a:pt x="34" y="16"/>
                  </a:lnTo>
                  <a:lnTo>
                    <a:pt x="44" y="10"/>
                  </a:lnTo>
                  <a:lnTo>
                    <a:pt x="50" y="4"/>
                  </a:lnTo>
                  <a:lnTo>
                    <a:pt x="58" y="0"/>
                  </a:lnTo>
                  <a:lnTo>
                    <a:pt x="62" y="4"/>
                  </a:lnTo>
                  <a:lnTo>
                    <a:pt x="66" y="4"/>
                  </a:lnTo>
                  <a:lnTo>
                    <a:pt x="70" y="6"/>
                  </a:lnTo>
                  <a:lnTo>
                    <a:pt x="76" y="6"/>
                  </a:lnTo>
                  <a:lnTo>
                    <a:pt x="82" y="12"/>
                  </a:lnTo>
                  <a:lnTo>
                    <a:pt x="88" y="18"/>
                  </a:lnTo>
                  <a:lnTo>
                    <a:pt x="94" y="20"/>
                  </a:lnTo>
                  <a:lnTo>
                    <a:pt x="106" y="22"/>
                  </a:lnTo>
                  <a:lnTo>
                    <a:pt x="114" y="22"/>
                  </a:lnTo>
                  <a:lnTo>
                    <a:pt x="120" y="24"/>
                  </a:lnTo>
                  <a:lnTo>
                    <a:pt x="126" y="26"/>
                  </a:lnTo>
                  <a:lnTo>
                    <a:pt x="132" y="28"/>
                  </a:lnTo>
                  <a:lnTo>
                    <a:pt x="146" y="24"/>
                  </a:lnTo>
                  <a:lnTo>
                    <a:pt x="162" y="20"/>
                  </a:lnTo>
                  <a:lnTo>
                    <a:pt x="174" y="16"/>
                  </a:lnTo>
                  <a:lnTo>
                    <a:pt x="176" y="16"/>
                  </a:lnTo>
                  <a:lnTo>
                    <a:pt x="174" y="18"/>
                  </a:lnTo>
                  <a:lnTo>
                    <a:pt x="170" y="24"/>
                  </a:lnTo>
                  <a:lnTo>
                    <a:pt x="170" y="26"/>
                  </a:lnTo>
                  <a:lnTo>
                    <a:pt x="174" y="34"/>
                  </a:lnTo>
                  <a:lnTo>
                    <a:pt x="180" y="32"/>
                  </a:lnTo>
                  <a:lnTo>
                    <a:pt x="184" y="34"/>
                  </a:lnTo>
                  <a:lnTo>
                    <a:pt x="190" y="38"/>
                  </a:lnTo>
                  <a:lnTo>
                    <a:pt x="194" y="40"/>
                  </a:lnTo>
                  <a:lnTo>
                    <a:pt x="196" y="46"/>
                  </a:lnTo>
                  <a:lnTo>
                    <a:pt x="196" y="52"/>
                  </a:lnTo>
                  <a:lnTo>
                    <a:pt x="192" y="56"/>
                  </a:lnTo>
                  <a:lnTo>
                    <a:pt x="200" y="54"/>
                  </a:lnTo>
                  <a:lnTo>
                    <a:pt x="204" y="54"/>
                  </a:lnTo>
                  <a:lnTo>
                    <a:pt x="208" y="56"/>
                  </a:lnTo>
                  <a:lnTo>
                    <a:pt x="214"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8" name="Google Shape;308;p18"/>
            <p:cNvSpPr/>
            <p:nvPr/>
          </p:nvSpPr>
          <p:spPr>
            <a:xfrm>
              <a:off x="1317" y="2502"/>
              <a:ext cx="730" cy="768"/>
            </a:xfrm>
            <a:custGeom>
              <a:avLst/>
              <a:gdLst/>
              <a:ahLst/>
              <a:cxnLst/>
              <a:rect l="l" t="t" r="r" b="b"/>
              <a:pathLst>
                <a:path w="632" h="698" extrusionOk="0">
                  <a:moveTo>
                    <a:pt x="362" y="12"/>
                  </a:moveTo>
                  <a:lnTo>
                    <a:pt x="356" y="26"/>
                  </a:lnTo>
                  <a:lnTo>
                    <a:pt x="348" y="38"/>
                  </a:lnTo>
                  <a:lnTo>
                    <a:pt x="342" y="44"/>
                  </a:lnTo>
                  <a:lnTo>
                    <a:pt x="336" y="50"/>
                  </a:lnTo>
                  <a:lnTo>
                    <a:pt x="330" y="54"/>
                  </a:lnTo>
                  <a:lnTo>
                    <a:pt x="320" y="54"/>
                  </a:lnTo>
                  <a:lnTo>
                    <a:pt x="314" y="54"/>
                  </a:lnTo>
                  <a:lnTo>
                    <a:pt x="308" y="52"/>
                  </a:lnTo>
                  <a:lnTo>
                    <a:pt x="306" y="50"/>
                  </a:lnTo>
                  <a:lnTo>
                    <a:pt x="304" y="44"/>
                  </a:lnTo>
                  <a:lnTo>
                    <a:pt x="294" y="48"/>
                  </a:lnTo>
                  <a:lnTo>
                    <a:pt x="282" y="52"/>
                  </a:lnTo>
                  <a:lnTo>
                    <a:pt x="282" y="62"/>
                  </a:lnTo>
                  <a:lnTo>
                    <a:pt x="280" y="60"/>
                  </a:lnTo>
                  <a:lnTo>
                    <a:pt x="276" y="58"/>
                  </a:lnTo>
                  <a:lnTo>
                    <a:pt x="274" y="56"/>
                  </a:lnTo>
                  <a:lnTo>
                    <a:pt x="270" y="56"/>
                  </a:lnTo>
                  <a:lnTo>
                    <a:pt x="264" y="56"/>
                  </a:lnTo>
                  <a:lnTo>
                    <a:pt x="260" y="58"/>
                  </a:lnTo>
                  <a:lnTo>
                    <a:pt x="254" y="64"/>
                  </a:lnTo>
                  <a:lnTo>
                    <a:pt x="248" y="68"/>
                  </a:lnTo>
                  <a:lnTo>
                    <a:pt x="244" y="70"/>
                  </a:lnTo>
                  <a:lnTo>
                    <a:pt x="238" y="70"/>
                  </a:lnTo>
                  <a:lnTo>
                    <a:pt x="234" y="70"/>
                  </a:lnTo>
                  <a:lnTo>
                    <a:pt x="232" y="68"/>
                  </a:lnTo>
                  <a:lnTo>
                    <a:pt x="226" y="62"/>
                  </a:lnTo>
                  <a:lnTo>
                    <a:pt x="224" y="54"/>
                  </a:lnTo>
                  <a:lnTo>
                    <a:pt x="222" y="44"/>
                  </a:lnTo>
                  <a:lnTo>
                    <a:pt x="224" y="38"/>
                  </a:lnTo>
                  <a:lnTo>
                    <a:pt x="226" y="34"/>
                  </a:lnTo>
                  <a:lnTo>
                    <a:pt x="226" y="30"/>
                  </a:lnTo>
                  <a:lnTo>
                    <a:pt x="226" y="26"/>
                  </a:lnTo>
                  <a:lnTo>
                    <a:pt x="226" y="20"/>
                  </a:lnTo>
                  <a:lnTo>
                    <a:pt x="224" y="14"/>
                  </a:lnTo>
                  <a:lnTo>
                    <a:pt x="220" y="10"/>
                  </a:lnTo>
                  <a:lnTo>
                    <a:pt x="220" y="8"/>
                  </a:lnTo>
                  <a:lnTo>
                    <a:pt x="220" y="0"/>
                  </a:lnTo>
                  <a:lnTo>
                    <a:pt x="208" y="0"/>
                  </a:lnTo>
                  <a:lnTo>
                    <a:pt x="208" y="6"/>
                  </a:lnTo>
                  <a:lnTo>
                    <a:pt x="204" y="10"/>
                  </a:lnTo>
                  <a:lnTo>
                    <a:pt x="200" y="12"/>
                  </a:lnTo>
                  <a:lnTo>
                    <a:pt x="196" y="16"/>
                  </a:lnTo>
                  <a:lnTo>
                    <a:pt x="182" y="22"/>
                  </a:lnTo>
                  <a:lnTo>
                    <a:pt x="178" y="26"/>
                  </a:lnTo>
                  <a:lnTo>
                    <a:pt x="174" y="30"/>
                  </a:lnTo>
                  <a:lnTo>
                    <a:pt x="162" y="24"/>
                  </a:lnTo>
                  <a:lnTo>
                    <a:pt x="156" y="20"/>
                  </a:lnTo>
                  <a:lnTo>
                    <a:pt x="146" y="18"/>
                  </a:lnTo>
                  <a:lnTo>
                    <a:pt x="154" y="38"/>
                  </a:lnTo>
                  <a:lnTo>
                    <a:pt x="158" y="46"/>
                  </a:lnTo>
                  <a:lnTo>
                    <a:pt x="160" y="48"/>
                  </a:lnTo>
                  <a:lnTo>
                    <a:pt x="164" y="52"/>
                  </a:lnTo>
                  <a:lnTo>
                    <a:pt x="158" y="62"/>
                  </a:lnTo>
                  <a:lnTo>
                    <a:pt x="146" y="70"/>
                  </a:lnTo>
                  <a:lnTo>
                    <a:pt x="136" y="76"/>
                  </a:lnTo>
                  <a:lnTo>
                    <a:pt x="128" y="80"/>
                  </a:lnTo>
                  <a:lnTo>
                    <a:pt x="120" y="80"/>
                  </a:lnTo>
                  <a:lnTo>
                    <a:pt x="114" y="80"/>
                  </a:lnTo>
                  <a:lnTo>
                    <a:pt x="110" y="78"/>
                  </a:lnTo>
                  <a:lnTo>
                    <a:pt x="108" y="74"/>
                  </a:lnTo>
                  <a:lnTo>
                    <a:pt x="108" y="64"/>
                  </a:lnTo>
                  <a:lnTo>
                    <a:pt x="104" y="54"/>
                  </a:lnTo>
                  <a:lnTo>
                    <a:pt x="90" y="62"/>
                  </a:lnTo>
                  <a:lnTo>
                    <a:pt x="80" y="64"/>
                  </a:lnTo>
                  <a:lnTo>
                    <a:pt x="68" y="64"/>
                  </a:lnTo>
                  <a:lnTo>
                    <a:pt x="62" y="68"/>
                  </a:lnTo>
                  <a:lnTo>
                    <a:pt x="64" y="68"/>
                  </a:lnTo>
                  <a:lnTo>
                    <a:pt x="66" y="70"/>
                  </a:lnTo>
                  <a:lnTo>
                    <a:pt x="68" y="74"/>
                  </a:lnTo>
                  <a:lnTo>
                    <a:pt x="72" y="76"/>
                  </a:lnTo>
                  <a:lnTo>
                    <a:pt x="72" y="84"/>
                  </a:lnTo>
                  <a:lnTo>
                    <a:pt x="66" y="84"/>
                  </a:lnTo>
                  <a:lnTo>
                    <a:pt x="62" y="86"/>
                  </a:lnTo>
                  <a:lnTo>
                    <a:pt x="60" y="90"/>
                  </a:lnTo>
                  <a:lnTo>
                    <a:pt x="58" y="92"/>
                  </a:lnTo>
                  <a:lnTo>
                    <a:pt x="60" y="98"/>
                  </a:lnTo>
                  <a:lnTo>
                    <a:pt x="62" y="104"/>
                  </a:lnTo>
                  <a:lnTo>
                    <a:pt x="66" y="110"/>
                  </a:lnTo>
                  <a:lnTo>
                    <a:pt x="68" y="116"/>
                  </a:lnTo>
                  <a:lnTo>
                    <a:pt x="66" y="140"/>
                  </a:lnTo>
                  <a:lnTo>
                    <a:pt x="62" y="168"/>
                  </a:lnTo>
                  <a:lnTo>
                    <a:pt x="62" y="172"/>
                  </a:lnTo>
                  <a:lnTo>
                    <a:pt x="58" y="174"/>
                  </a:lnTo>
                  <a:lnTo>
                    <a:pt x="46" y="176"/>
                  </a:lnTo>
                  <a:lnTo>
                    <a:pt x="36" y="178"/>
                  </a:lnTo>
                  <a:lnTo>
                    <a:pt x="26" y="180"/>
                  </a:lnTo>
                  <a:lnTo>
                    <a:pt x="20" y="184"/>
                  </a:lnTo>
                  <a:lnTo>
                    <a:pt x="18" y="188"/>
                  </a:lnTo>
                  <a:lnTo>
                    <a:pt x="16" y="196"/>
                  </a:lnTo>
                  <a:lnTo>
                    <a:pt x="14" y="204"/>
                  </a:lnTo>
                  <a:lnTo>
                    <a:pt x="10" y="216"/>
                  </a:lnTo>
                  <a:lnTo>
                    <a:pt x="8" y="220"/>
                  </a:lnTo>
                  <a:lnTo>
                    <a:pt x="6" y="222"/>
                  </a:lnTo>
                  <a:lnTo>
                    <a:pt x="2" y="226"/>
                  </a:lnTo>
                  <a:lnTo>
                    <a:pt x="0" y="230"/>
                  </a:lnTo>
                  <a:lnTo>
                    <a:pt x="2" y="236"/>
                  </a:lnTo>
                  <a:lnTo>
                    <a:pt x="4" y="240"/>
                  </a:lnTo>
                  <a:lnTo>
                    <a:pt x="8" y="248"/>
                  </a:lnTo>
                  <a:lnTo>
                    <a:pt x="14" y="256"/>
                  </a:lnTo>
                  <a:lnTo>
                    <a:pt x="16" y="260"/>
                  </a:lnTo>
                  <a:lnTo>
                    <a:pt x="16" y="266"/>
                  </a:lnTo>
                  <a:lnTo>
                    <a:pt x="24" y="268"/>
                  </a:lnTo>
                  <a:lnTo>
                    <a:pt x="30" y="272"/>
                  </a:lnTo>
                  <a:lnTo>
                    <a:pt x="36" y="278"/>
                  </a:lnTo>
                  <a:lnTo>
                    <a:pt x="40" y="280"/>
                  </a:lnTo>
                  <a:lnTo>
                    <a:pt x="44" y="278"/>
                  </a:lnTo>
                  <a:lnTo>
                    <a:pt x="46" y="278"/>
                  </a:lnTo>
                  <a:lnTo>
                    <a:pt x="48" y="270"/>
                  </a:lnTo>
                  <a:lnTo>
                    <a:pt x="58" y="270"/>
                  </a:lnTo>
                  <a:lnTo>
                    <a:pt x="58" y="286"/>
                  </a:lnTo>
                  <a:lnTo>
                    <a:pt x="58" y="292"/>
                  </a:lnTo>
                  <a:lnTo>
                    <a:pt x="60" y="294"/>
                  </a:lnTo>
                  <a:lnTo>
                    <a:pt x="62" y="296"/>
                  </a:lnTo>
                  <a:lnTo>
                    <a:pt x="64" y="296"/>
                  </a:lnTo>
                  <a:lnTo>
                    <a:pt x="66" y="296"/>
                  </a:lnTo>
                  <a:lnTo>
                    <a:pt x="74" y="298"/>
                  </a:lnTo>
                  <a:lnTo>
                    <a:pt x="86" y="300"/>
                  </a:lnTo>
                  <a:lnTo>
                    <a:pt x="94" y="296"/>
                  </a:lnTo>
                  <a:lnTo>
                    <a:pt x="102" y="290"/>
                  </a:lnTo>
                  <a:lnTo>
                    <a:pt x="116" y="280"/>
                  </a:lnTo>
                  <a:lnTo>
                    <a:pt x="122" y="276"/>
                  </a:lnTo>
                  <a:lnTo>
                    <a:pt x="130" y="274"/>
                  </a:lnTo>
                  <a:lnTo>
                    <a:pt x="136" y="274"/>
                  </a:lnTo>
                  <a:lnTo>
                    <a:pt x="138" y="276"/>
                  </a:lnTo>
                  <a:lnTo>
                    <a:pt x="140" y="280"/>
                  </a:lnTo>
                  <a:lnTo>
                    <a:pt x="140" y="284"/>
                  </a:lnTo>
                  <a:lnTo>
                    <a:pt x="138" y="294"/>
                  </a:lnTo>
                  <a:lnTo>
                    <a:pt x="140" y="304"/>
                  </a:lnTo>
                  <a:lnTo>
                    <a:pt x="144" y="310"/>
                  </a:lnTo>
                  <a:lnTo>
                    <a:pt x="148" y="318"/>
                  </a:lnTo>
                  <a:lnTo>
                    <a:pt x="158" y="324"/>
                  </a:lnTo>
                  <a:lnTo>
                    <a:pt x="168" y="328"/>
                  </a:lnTo>
                  <a:lnTo>
                    <a:pt x="172" y="326"/>
                  </a:lnTo>
                  <a:lnTo>
                    <a:pt x="174" y="328"/>
                  </a:lnTo>
                  <a:lnTo>
                    <a:pt x="178" y="332"/>
                  </a:lnTo>
                  <a:lnTo>
                    <a:pt x="182" y="334"/>
                  </a:lnTo>
                  <a:lnTo>
                    <a:pt x="188" y="336"/>
                  </a:lnTo>
                  <a:lnTo>
                    <a:pt x="188" y="340"/>
                  </a:lnTo>
                  <a:lnTo>
                    <a:pt x="190" y="342"/>
                  </a:lnTo>
                  <a:lnTo>
                    <a:pt x="194" y="342"/>
                  </a:lnTo>
                  <a:lnTo>
                    <a:pt x="198" y="342"/>
                  </a:lnTo>
                  <a:lnTo>
                    <a:pt x="208" y="340"/>
                  </a:lnTo>
                  <a:lnTo>
                    <a:pt x="212" y="342"/>
                  </a:lnTo>
                  <a:lnTo>
                    <a:pt x="216" y="344"/>
                  </a:lnTo>
                  <a:lnTo>
                    <a:pt x="220" y="354"/>
                  </a:lnTo>
                  <a:lnTo>
                    <a:pt x="222" y="364"/>
                  </a:lnTo>
                  <a:lnTo>
                    <a:pt x="224" y="366"/>
                  </a:lnTo>
                  <a:lnTo>
                    <a:pt x="226" y="368"/>
                  </a:lnTo>
                  <a:lnTo>
                    <a:pt x="226" y="376"/>
                  </a:lnTo>
                  <a:lnTo>
                    <a:pt x="226" y="382"/>
                  </a:lnTo>
                  <a:lnTo>
                    <a:pt x="228" y="386"/>
                  </a:lnTo>
                  <a:lnTo>
                    <a:pt x="232" y="390"/>
                  </a:lnTo>
                  <a:lnTo>
                    <a:pt x="242" y="392"/>
                  </a:lnTo>
                  <a:lnTo>
                    <a:pt x="254" y="394"/>
                  </a:lnTo>
                  <a:lnTo>
                    <a:pt x="254" y="400"/>
                  </a:lnTo>
                  <a:lnTo>
                    <a:pt x="254" y="404"/>
                  </a:lnTo>
                  <a:lnTo>
                    <a:pt x="258" y="408"/>
                  </a:lnTo>
                  <a:lnTo>
                    <a:pt x="260" y="412"/>
                  </a:lnTo>
                  <a:lnTo>
                    <a:pt x="268" y="420"/>
                  </a:lnTo>
                  <a:lnTo>
                    <a:pt x="270" y="422"/>
                  </a:lnTo>
                  <a:lnTo>
                    <a:pt x="270" y="430"/>
                  </a:lnTo>
                  <a:lnTo>
                    <a:pt x="270" y="436"/>
                  </a:lnTo>
                  <a:lnTo>
                    <a:pt x="266" y="444"/>
                  </a:lnTo>
                  <a:lnTo>
                    <a:pt x="264" y="448"/>
                  </a:lnTo>
                  <a:lnTo>
                    <a:pt x="264" y="454"/>
                  </a:lnTo>
                  <a:lnTo>
                    <a:pt x="264" y="464"/>
                  </a:lnTo>
                  <a:lnTo>
                    <a:pt x="270" y="480"/>
                  </a:lnTo>
                  <a:lnTo>
                    <a:pt x="276" y="496"/>
                  </a:lnTo>
                  <a:lnTo>
                    <a:pt x="278" y="500"/>
                  </a:lnTo>
                  <a:lnTo>
                    <a:pt x="282" y="502"/>
                  </a:lnTo>
                  <a:lnTo>
                    <a:pt x="292" y="502"/>
                  </a:lnTo>
                  <a:lnTo>
                    <a:pt x="300" y="504"/>
                  </a:lnTo>
                  <a:lnTo>
                    <a:pt x="306" y="508"/>
                  </a:lnTo>
                  <a:lnTo>
                    <a:pt x="308" y="514"/>
                  </a:lnTo>
                  <a:lnTo>
                    <a:pt x="314" y="526"/>
                  </a:lnTo>
                  <a:lnTo>
                    <a:pt x="320" y="536"/>
                  </a:lnTo>
                  <a:lnTo>
                    <a:pt x="322" y="532"/>
                  </a:lnTo>
                  <a:lnTo>
                    <a:pt x="326" y="530"/>
                  </a:lnTo>
                  <a:lnTo>
                    <a:pt x="328" y="528"/>
                  </a:lnTo>
                  <a:lnTo>
                    <a:pt x="332" y="530"/>
                  </a:lnTo>
                  <a:lnTo>
                    <a:pt x="332" y="534"/>
                  </a:lnTo>
                  <a:lnTo>
                    <a:pt x="332" y="540"/>
                  </a:lnTo>
                  <a:lnTo>
                    <a:pt x="332" y="554"/>
                  </a:lnTo>
                  <a:lnTo>
                    <a:pt x="332" y="564"/>
                  </a:lnTo>
                  <a:lnTo>
                    <a:pt x="338" y="564"/>
                  </a:lnTo>
                  <a:lnTo>
                    <a:pt x="344" y="562"/>
                  </a:lnTo>
                  <a:lnTo>
                    <a:pt x="346" y="572"/>
                  </a:lnTo>
                  <a:lnTo>
                    <a:pt x="348" y="582"/>
                  </a:lnTo>
                  <a:lnTo>
                    <a:pt x="348" y="586"/>
                  </a:lnTo>
                  <a:lnTo>
                    <a:pt x="346" y="590"/>
                  </a:lnTo>
                  <a:lnTo>
                    <a:pt x="340" y="596"/>
                  </a:lnTo>
                  <a:lnTo>
                    <a:pt x="326" y="602"/>
                  </a:lnTo>
                  <a:lnTo>
                    <a:pt x="318" y="610"/>
                  </a:lnTo>
                  <a:lnTo>
                    <a:pt x="308" y="622"/>
                  </a:lnTo>
                  <a:lnTo>
                    <a:pt x="302" y="636"/>
                  </a:lnTo>
                  <a:lnTo>
                    <a:pt x="298" y="642"/>
                  </a:lnTo>
                  <a:lnTo>
                    <a:pt x="298" y="648"/>
                  </a:lnTo>
                  <a:lnTo>
                    <a:pt x="308" y="648"/>
                  </a:lnTo>
                  <a:lnTo>
                    <a:pt x="318" y="652"/>
                  </a:lnTo>
                  <a:lnTo>
                    <a:pt x="330" y="660"/>
                  </a:lnTo>
                  <a:lnTo>
                    <a:pt x="340" y="666"/>
                  </a:lnTo>
                  <a:lnTo>
                    <a:pt x="362" y="684"/>
                  </a:lnTo>
                  <a:lnTo>
                    <a:pt x="380" y="698"/>
                  </a:lnTo>
                  <a:lnTo>
                    <a:pt x="382" y="686"/>
                  </a:lnTo>
                  <a:lnTo>
                    <a:pt x="384" y="674"/>
                  </a:lnTo>
                  <a:lnTo>
                    <a:pt x="390" y="672"/>
                  </a:lnTo>
                  <a:lnTo>
                    <a:pt x="396" y="668"/>
                  </a:lnTo>
                  <a:lnTo>
                    <a:pt x="402" y="664"/>
                  </a:lnTo>
                  <a:lnTo>
                    <a:pt x="406" y="656"/>
                  </a:lnTo>
                  <a:lnTo>
                    <a:pt x="414" y="638"/>
                  </a:lnTo>
                  <a:lnTo>
                    <a:pt x="418" y="624"/>
                  </a:lnTo>
                  <a:lnTo>
                    <a:pt x="422" y="620"/>
                  </a:lnTo>
                  <a:lnTo>
                    <a:pt x="424" y="620"/>
                  </a:lnTo>
                  <a:lnTo>
                    <a:pt x="426" y="618"/>
                  </a:lnTo>
                  <a:lnTo>
                    <a:pt x="430" y="614"/>
                  </a:lnTo>
                  <a:lnTo>
                    <a:pt x="436" y="596"/>
                  </a:lnTo>
                  <a:lnTo>
                    <a:pt x="434" y="594"/>
                  </a:lnTo>
                  <a:lnTo>
                    <a:pt x="432" y="592"/>
                  </a:lnTo>
                  <a:lnTo>
                    <a:pt x="428" y="588"/>
                  </a:lnTo>
                  <a:lnTo>
                    <a:pt x="428" y="560"/>
                  </a:lnTo>
                  <a:lnTo>
                    <a:pt x="432" y="554"/>
                  </a:lnTo>
                  <a:lnTo>
                    <a:pt x="438" y="546"/>
                  </a:lnTo>
                  <a:lnTo>
                    <a:pt x="454" y="534"/>
                  </a:lnTo>
                  <a:lnTo>
                    <a:pt x="472" y="524"/>
                  </a:lnTo>
                  <a:lnTo>
                    <a:pt x="488" y="516"/>
                  </a:lnTo>
                  <a:lnTo>
                    <a:pt x="498" y="514"/>
                  </a:lnTo>
                  <a:lnTo>
                    <a:pt x="510" y="514"/>
                  </a:lnTo>
                  <a:lnTo>
                    <a:pt x="522" y="512"/>
                  </a:lnTo>
                  <a:lnTo>
                    <a:pt x="528" y="510"/>
                  </a:lnTo>
                  <a:lnTo>
                    <a:pt x="528" y="506"/>
                  </a:lnTo>
                  <a:lnTo>
                    <a:pt x="538" y="494"/>
                  </a:lnTo>
                  <a:lnTo>
                    <a:pt x="546" y="478"/>
                  </a:lnTo>
                  <a:lnTo>
                    <a:pt x="558" y="448"/>
                  </a:lnTo>
                  <a:lnTo>
                    <a:pt x="560" y="438"/>
                  </a:lnTo>
                  <a:lnTo>
                    <a:pt x="562" y="428"/>
                  </a:lnTo>
                  <a:lnTo>
                    <a:pt x="562" y="420"/>
                  </a:lnTo>
                  <a:lnTo>
                    <a:pt x="564" y="418"/>
                  </a:lnTo>
                  <a:lnTo>
                    <a:pt x="568" y="414"/>
                  </a:lnTo>
                  <a:lnTo>
                    <a:pt x="562" y="412"/>
                  </a:lnTo>
                  <a:lnTo>
                    <a:pt x="572" y="380"/>
                  </a:lnTo>
                  <a:lnTo>
                    <a:pt x="570" y="366"/>
                  </a:lnTo>
                  <a:lnTo>
                    <a:pt x="568" y="360"/>
                  </a:lnTo>
                  <a:lnTo>
                    <a:pt x="568" y="350"/>
                  </a:lnTo>
                  <a:lnTo>
                    <a:pt x="566" y="340"/>
                  </a:lnTo>
                  <a:lnTo>
                    <a:pt x="564" y="338"/>
                  </a:lnTo>
                  <a:lnTo>
                    <a:pt x="566" y="332"/>
                  </a:lnTo>
                  <a:lnTo>
                    <a:pt x="568" y="328"/>
                  </a:lnTo>
                  <a:lnTo>
                    <a:pt x="572" y="326"/>
                  </a:lnTo>
                  <a:lnTo>
                    <a:pt x="580" y="326"/>
                  </a:lnTo>
                  <a:lnTo>
                    <a:pt x="584" y="316"/>
                  </a:lnTo>
                  <a:lnTo>
                    <a:pt x="590" y="306"/>
                  </a:lnTo>
                  <a:lnTo>
                    <a:pt x="590" y="304"/>
                  </a:lnTo>
                  <a:lnTo>
                    <a:pt x="596" y="294"/>
                  </a:lnTo>
                  <a:lnTo>
                    <a:pt x="602" y="284"/>
                  </a:lnTo>
                  <a:lnTo>
                    <a:pt x="614" y="268"/>
                  </a:lnTo>
                  <a:lnTo>
                    <a:pt x="622" y="258"/>
                  </a:lnTo>
                  <a:lnTo>
                    <a:pt x="628" y="250"/>
                  </a:lnTo>
                  <a:lnTo>
                    <a:pt x="630" y="236"/>
                  </a:lnTo>
                  <a:lnTo>
                    <a:pt x="632" y="224"/>
                  </a:lnTo>
                  <a:lnTo>
                    <a:pt x="632" y="208"/>
                  </a:lnTo>
                  <a:lnTo>
                    <a:pt x="628" y="196"/>
                  </a:lnTo>
                  <a:lnTo>
                    <a:pt x="626" y="192"/>
                  </a:lnTo>
                  <a:lnTo>
                    <a:pt x="622" y="186"/>
                  </a:lnTo>
                  <a:lnTo>
                    <a:pt x="618" y="184"/>
                  </a:lnTo>
                  <a:lnTo>
                    <a:pt x="614" y="182"/>
                  </a:lnTo>
                  <a:lnTo>
                    <a:pt x="604" y="182"/>
                  </a:lnTo>
                  <a:lnTo>
                    <a:pt x="594" y="176"/>
                  </a:lnTo>
                  <a:lnTo>
                    <a:pt x="586" y="172"/>
                  </a:lnTo>
                  <a:lnTo>
                    <a:pt x="580" y="166"/>
                  </a:lnTo>
                  <a:lnTo>
                    <a:pt x="566" y="152"/>
                  </a:lnTo>
                  <a:lnTo>
                    <a:pt x="556" y="146"/>
                  </a:lnTo>
                  <a:lnTo>
                    <a:pt x="548" y="142"/>
                  </a:lnTo>
                  <a:lnTo>
                    <a:pt x="538" y="142"/>
                  </a:lnTo>
                  <a:lnTo>
                    <a:pt x="530" y="142"/>
                  </a:lnTo>
                  <a:lnTo>
                    <a:pt x="522" y="144"/>
                  </a:lnTo>
                  <a:lnTo>
                    <a:pt x="512" y="142"/>
                  </a:lnTo>
                  <a:lnTo>
                    <a:pt x="508" y="140"/>
                  </a:lnTo>
                  <a:lnTo>
                    <a:pt x="504" y="136"/>
                  </a:lnTo>
                  <a:lnTo>
                    <a:pt x="500" y="134"/>
                  </a:lnTo>
                  <a:lnTo>
                    <a:pt x="494" y="132"/>
                  </a:lnTo>
                  <a:lnTo>
                    <a:pt x="486" y="134"/>
                  </a:lnTo>
                  <a:lnTo>
                    <a:pt x="480" y="136"/>
                  </a:lnTo>
                  <a:lnTo>
                    <a:pt x="476" y="140"/>
                  </a:lnTo>
                  <a:lnTo>
                    <a:pt x="472" y="142"/>
                  </a:lnTo>
                  <a:lnTo>
                    <a:pt x="470" y="132"/>
                  </a:lnTo>
                  <a:lnTo>
                    <a:pt x="466" y="124"/>
                  </a:lnTo>
                  <a:lnTo>
                    <a:pt x="460" y="120"/>
                  </a:lnTo>
                  <a:lnTo>
                    <a:pt x="454" y="114"/>
                  </a:lnTo>
                  <a:lnTo>
                    <a:pt x="446" y="110"/>
                  </a:lnTo>
                  <a:lnTo>
                    <a:pt x="440" y="106"/>
                  </a:lnTo>
                  <a:lnTo>
                    <a:pt x="430" y="104"/>
                  </a:lnTo>
                  <a:lnTo>
                    <a:pt x="422" y="104"/>
                  </a:lnTo>
                  <a:lnTo>
                    <a:pt x="414" y="102"/>
                  </a:lnTo>
                  <a:lnTo>
                    <a:pt x="412" y="114"/>
                  </a:lnTo>
                  <a:lnTo>
                    <a:pt x="406" y="120"/>
                  </a:lnTo>
                  <a:lnTo>
                    <a:pt x="400" y="126"/>
                  </a:lnTo>
                  <a:lnTo>
                    <a:pt x="394" y="134"/>
                  </a:lnTo>
                  <a:lnTo>
                    <a:pt x="392" y="122"/>
                  </a:lnTo>
                  <a:lnTo>
                    <a:pt x="380" y="122"/>
                  </a:lnTo>
                  <a:lnTo>
                    <a:pt x="370" y="120"/>
                  </a:lnTo>
                  <a:lnTo>
                    <a:pt x="360" y="120"/>
                  </a:lnTo>
                  <a:lnTo>
                    <a:pt x="348" y="120"/>
                  </a:lnTo>
                  <a:lnTo>
                    <a:pt x="358" y="116"/>
                  </a:lnTo>
                  <a:lnTo>
                    <a:pt x="366" y="112"/>
                  </a:lnTo>
                  <a:lnTo>
                    <a:pt x="368" y="104"/>
                  </a:lnTo>
                  <a:lnTo>
                    <a:pt x="358" y="106"/>
                  </a:lnTo>
                  <a:lnTo>
                    <a:pt x="364" y="96"/>
                  </a:lnTo>
                  <a:lnTo>
                    <a:pt x="370" y="86"/>
                  </a:lnTo>
                  <a:lnTo>
                    <a:pt x="374" y="82"/>
                  </a:lnTo>
                  <a:lnTo>
                    <a:pt x="380" y="76"/>
                  </a:lnTo>
                  <a:lnTo>
                    <a:pt x="382" y="70"/>
                  </a:lnTo>
                  <a:lnTo>
                    <a:pt x="386" y="64"/>
                  </a:lnTo>
                  <a:lnTo>
                    <a:pt x="376" y="56"/>
                  </a:lnTo>
                  <a:lnTo>
                    <a:pt x="370" y="50"/>
                  </a:lnTo>
                  <a:lnTo>
                    <a:pt x="368" y="42"/>
                  </a:lnTo>
                  <a:lnTo>
                    <a:pt x="368" y="36"/>
                  </a:lnTo>
                  <a:lnTo>
                    <a:pt x="368" y="28"/>
                  </a:lnTo>
                  <a:lnTo>
                    <a:pt x="368" y="20"/>
                  </a:lnTo>
                  <a:lnTo>
                    <a:pt x="364" y="14"/>
                  </a:lnTo>
                  <a:lnTo>
                    <a:pt x="36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9" name="Google Shape;309;p18"/>
            <p:cNvSpPr/>
            <p:nvPr/>
          </p:nvSpPr>
          <p:spPr>
            <a:xfrm>
              <a:off x="1186" y="2574"/>
              <a:ext cx="101" cy="130"/>
            </a:xfrm>
            <a:custGeom>
              <a:avLst/>
              <a:gdLst/>
              <a:ahLst/>
              <a:cxnLst/>
              <a:rect l="l" t="t" r="r" b="b"/>
              <a:pathLst>
                <a:path w="88" h="118" extrusionOk="0">
                  <a:moveTo>
                    <a:pt x="12" y="86"/>
                  </a:moveTo>
                  <a:lnTo>
                    <a:pt x="10" y="90"/>
                  </a:lnTo>
                  <a:lnTo>
                    <a:pt x="12" y="92"/>
                  </a:lnTo>
                  <a:lnTo>
                    <a:pt x="12" y="98"/>
                  </a:lnTo>
                  <a:lnTo>
                    <a:pt x="10" y="102"/>
                  </a:lnTo>
                  <a:lnTo>
                    <a:pt x="8" y="106"/>
                  </a:lnTo>
                  <a:lnTo>
                    <a:pt x="18" y="112"/>
                  </a:lnTo>
                  <a:lnTo>
                    <a:pt x="30" y="118"/>
                  </a:lnTo>
                  <a:lnTo>
                    <a:pt x="34" y="116"/>
                  </a:lnTo>
                  <a:lnTo>
                    <a:pt x="36" y="112"/>
                  </a:lnTo>
                  <a:lnTo>
                    <a:pt x="40" y="102"/>
                  </a:lnTo>
                  <a:lnTo>
                    <a:pt x="46" y="88"/>
                  </a:lnTo>
                  <a:lnTo>
                    <a:pt x="50" y="84"/>
                  </a:lnTo>
                  <a:lnTo>
                    <a:pt x="56" y="80"/>
                  </a:lnTo>
                  <a:lnTo>
                    <a:pt x="68" y="74"/>
                  </a:lnTo>
                  <a:lnTo>
                    <a:pt x="78" y="66"/>
                  </a:lnTo>
                  <a:lnTo>
                    <a:pt x="84" y="54"/>
                  </a:lnTo>
                  <a:lnTo>
                    <a:pt x="86" y="50"/>
                  </a:lnTo>
                  <a:lnTo>
                    <a:pt x="86" y="42"/>
                  </a:lnTo>
                  <a:lnTo>
                    <a:pt x="88" y="40"/>
                  </a:lnTo>
                  <a:lnTo>
                    <a:pt x="86" y="32"/>
                  </a:lnTo>
                  <a:lnTo>
                    <a:pt x="84" y="28"/>
                  </a:lnTo>
                  <a:lnTo>
                    <a:pt x="86" y="26"/>
                  </a:lnTo>
                  <a:lnTo>
                    <a:pt x="70" y="24"/>
                  </a:lnTo>
                  <a:lnTo>
                    <a:pt x="56" y="18"/>
                  </a:lnTo>
                  <a:lnTo>
                    <a:pt x="42" y="10"/>
                  </a:lnTo>
                  <a:lnTo>
                    <a:pt x="34" y="2"/>
                  </a:lnTo>
                  <a:lnTo>
                    <a:pt x="28" y="0"/>
                  </a:lnTo>
                  <a:lnTo>
                    <a:pt x="20" y="2"/>
                  </a:lnTo>
                  <a:lnTo>
                    <a:pt x="14" y="6"/>
                  </a:lnTo>
                  <a:lnTo>
                    <a:pt x="12" y="10"/>
                  </a:lnTo>
                  <a:lnTo>
                    <a:pt x="12" y="14"/>
                  </a:lnTo>
                  <a:lnTo>
                    <a:pt x="12" y="26"/>
                  </a:lnTo>
                  <a:lnTo>
                    <a:pt x="6" y="40"/>
                  </a:lnTo>
                  <a:lnTo>
                    <a:pt x="2" y="54"/>
                  </a:lnTo>
                  <a:lnTo>
                    <a:pt x="0" y="64"/>
                  </a:lnTo>
                  <a:lnTo>
                    <a:pt x="4" y="70"/>
                  </a:lnTo>
                  <a:lnTo>
                    <a:pt x="6" y="72"/>
                  </a:lnTo>
                  <a:lnTo>
                    <a:pt x="10" y="72"/>
                  </a:lnTo>
                  <a:lnTo>
                    <a:pt x="14" y="70"/>
                  </a:lnTo>
                  <a:lnTo>
                    <a:pt x="18" y="66"/>
                  </a:lnTo>
                  <a:lnTo>
                    <a:pt x="18" y="74"/>
                  </a:lnTo>
                  <a:lnTo>
                    <a:pt x="18" y="80"/>
                  </a:lnTo>
                  <a:lnTo>
                    <a:pt x="12" y="84"/>
                  </a:lnTo>
                  <a:lnTo>
                    <a:pt x="8" y="86"/>
                  </a:lnTo>
                  <a:lnTo>
                    <a:pt x="10" y="86"/>
                  </a:lnTo>
                  <a:lnTo>
                    <a:pt x="12" y="8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0" name="Google Shape;310;p18"/>
            <p:cNvSpPr/>
            <p:nvPr/>
          </p:nvSpPr>
          <p:spPr>
            <a:xfrm>
              <a:off x="1181" y="2610"/>
              <a:ext cx="240" cy="365"/>
            </a:xfrm>
            <a:custGeom>
              <a:avLst/>
              <a:gdLst/>
              <a:ahLst/>
              <a:cxnLst/>
              <a:rect l="l" t="t" r="r" b="b"/>
              <a:pathLst>
                <a:path w="208" h="332" extrusionOk="0">
                  <a:moveTo>
                    <a:pt x="186" y="332"/>
                  </a:moveTo>
                  <a:lnTo>
                    <a:pt x="180" y="324"/>
                  </a:lnTo>
                  <a:lnTo>
                    <a:pt x="174" y="318"/>
                  </a:lnTo>
                  <a:lnTo>
                    <a:pt x="154" y="300"/>
                  </a:lnTo>
                  <a:lnTo>
                    <a:pt x="146" y="294"/>
                  </a:lnTo>
                  <a:lnTo>
                    <a:pt x="136" y="292"/>
                  </a:lnTo>
                  <a:lnTo>
                    <a:pt x="118" y="282"/>
                  </a:lnTo>
                  <a:lnTo>
                    <a:pt x="108" y="276"/>
                  </a:lnTo>
                  <a:lnTo>
                    <a:pt x="98" y="268"/>
                  </a:lnTo>
                  <a:lnTo>
                    <a:pt x="94" y="262"/>
                  </a:lnTo>
                  <a:lnTo>
                    <a:pt x="90" y="254"/>
                  </a:lnTo>
                  <a:lnTo>
                    <a:pt x="80" y="232"/>
                  </a:lnTo>
                  <a:lnTo>
                    <a:pt x="72" y="212"/>
                  </a:lnTo>
                  <a:lnTo>
                    <a:pt x="62" y="194"/>
                  </a:lnTo>
                  <a:lnTo>
                    <a:pt x="52" y="174"/>
                  </a:lnTo>
                  <a:lnTo>
                    <a:pt x="46" y="158"/>
                  </a:lnTo>
                  <a:lnTo>
                    <a:pt x="40" y="146"/>
                  </a:lnTo>
                  <a:lnTo>
                    <a:pt x="32" y="132"/>
                  </a:lnTo>
                  <a:lnTo>
                    <a:pt x="24" y="118"/>
                  </a:lnTo>
                  <a:lnTo>
                    <a:pt x="22" y="114"/>
                  </a:lnTo>
                  <a:lnTo>
                    <a:pt x="18" y="112"/>
                  </a:lnTo>
                  <a:lnTo>
                    <a:pt x="12" y="108"/>
                  </a:lnTo>
                  <a:lnTo>
                    <a:pt x="4" y="106"/>
                  </a:lnTo>
                  <a:lnTo>
                    <a:pt x="2" y="104"/>
                  </a:lnTo>
                  <a:lnTo>
                    <a:pt x="0" y="100"/>
                  </a:lnTo>
                  <a:lnTo>
                    <a:pt x="0" y="82"/>
                  </a:lnTo>
                  <a:lnTo>
                    <a:pt x="0" y="66"/>
                  </a:lnTo>
                  <a:lnTo>
                    <a:pt x="2" y="64"/>
                  </a:lnTo>
                  <a:lnTo>
                    <a:pt x="4" y="60"/>
                  </a:lnTo>
                  <a:lnTo>
                    <a:pt x="12" y="54"/>
                  </a:lnTo>
                  <a:lnTo>
                    <a:pt x="16" y="54"/>
                  </a:lnTo>
                  <a:lnTo>
                    <a:pt x="14" y="58"/>
                  </a:lnTo>
                  <a:lnTo>
                    <a:pt x="16" y="60"/>
                  </a:lnTo>
                  <a:lnTo>
                    <a:pt x="16" y="66"/>
                  </a:lnTo>
                  <a:lnTo>
                    <a:pt x="14" y="70"/>
                  </a:lnTo>
                  <a:lnTo>
                    <a:pt x="12" y="74"/>
                  </a:lnTo>
                  <a:lnTo>
                    <a:pt x="22" y="80"/>
                  </a:lnTo>
                  <a:lnTo>
                    <a:pt x="34" y="86"/>
                  </a:lnTo>
                  <a:lnTo>
                    <a:pt x="38" y="84"/>
                  </a:lnTo>
                  <a:lnTo>
                    <a:pt x="40" y="80"/>
                  </a:lnTo>
                  <a:lnTo>
                    <a:pt x="44" y="70"/>
                  </a:lnTo>
                  <a:lnTo>
                    <a:pt x="50" y="56"/>
                  </a:lnTo>
                  <a:lnTo>
                    <a:pt x="54" y="52"/>
                  </a:lnTo>
                  <a:lnTo>
                    <a:pt x="60" y="48"/>
                  </a:lnTo>
                  <a:lnTo>
                    <a:pt x="72" y="42"/>
                  </a:lnTo>
                  <a:lnTo>
                    <a:pt x="82" y="34"/>
                  </a:lnTo>
                  <a:lnTo>
                    <a:pt x="88" y="22"/>
                  </a:lnTo>
                  <a:lnTo>
                    <a:pt x="90" y="18"/>
                  </a:lnTo>
                  <a:lnTo>
                    <a:pt x="90" y="10"/>
                  </a:lnTo>
                  <a:lnTo>
                    <a:pt x="92" y="8"/>
                  </a:lnTo>
                  <a:lnTo>
                    <a:pt x="90" y="0"/>
                  </a:lnTo>
                  <a:lnTo>
                    <a:pt x="96" y="0"/>
                  </a:lnTo>
                  <a:lnTo>
                    <a:pt x="100" y="4"/>
                  </a:lnTo>
                  <a:lnTo>
                    <a:pt x="106" y="8"/>
                  </a:lnTo>
                  <a:lnTo>
                    <a:pt x="114" y="14"/>
                  </a:lnTo>
                  <a:lnTo>
                    <a:pt x="120" y="22"/>
                  </a:lnTo>
                  <a:lnTo>
                    <a:pt x="124" y="26"/>
                  </a:lnTo>
                  <a:lnTo>
                    <a:pt x="126" y="34"/>
                  </a:lnTo>
                  <a:lnTo>
                    <a:pt x="128" y="42"/>
                  </a:lnTo>
                  <a:lnTo>
                    <a:pt x="144" y="42"/>
                  </a:lnTo>
                  <a:lnTo>
                    <a:pt x="146" y="42"/>
                  </a:lnTo>
                  <a:lnTo>
                    <a:pt x="148" y="40"/>
                  </a:lnTo>
                  <a:lnTo>
                    <a:pt x="152" y="38"/>
                  </a:lnTo>
                  <a:lnTo>
                    <a:pt x="154" y="38"/>
                  </a:lnTo>
                  <a:lnTo>
                    <a:pt x="156" y="40"/>
                  </a:lnTo>
                  <a:lnTo>
                    <a:pt x="160" y="44"/>
                  </a:lnTo>
                  <a:lnTo>
                    <a:pt x="160" y="40"/>
                  </a:lnTo>
                  <a:lnTo>
                    <a:pt x="164" y="38"/>
                  </a:lnTo>
                  <a:lnTo>
                    <a:pt x="172" y="40"/>
                  </a:lnTo>
                  <a:lnTo>
                    <a:pt x="178" y="44"/>
                  </a:lnTo>
                  <a:lnTo>
                    <a:pt x="176" y="48"/>
                  </a:lnTo>
                  <a:lnTo>
                    <a:pt x="174" y="52"/>
                  </a:lnTo>
                  <a:lnTo>
                    <a:pt x="170" y="56"/>
                  </a:lnTo>
                  <a:lnTo>
                    <a:pt x="168" y="60"/>
                  </a:lnTo>
                  <a:lnTo>
                    <a:pt x="170" y="64"/>
                  </a:lnTo>
                  <a:lnTo>
                    <a:pt x="174" y="66"/>
                  </a:lnTo>
                  <a:lnTo>
                    <a:pt x="180" y="70"/>
                  </a:lnTo>
                  <a:lnTo>
                    <a:pt x="180" y="74"/>
                  </a:lnTo>
                  <a:lnTo>
                    <a:pt x="176" y="76"/>
                  </a:lnTo>
                  <a:lnTo>
                    <a:pt x="164" y="78"/>
                  </a:lnTo>
                  <a:lnTo>
                    <a:pt x="154" y="80"/>
                  </a:lnTo>
                  <a:lnTo>
                    <a:pt x="144" y="82"/>
                  </a:lnTo>
                  <a:lnTo>
                    <a:pt x="138" y="86"/>
                  </a:lnTo>
                  <a:lnTo>
                    <a:pt x="136" y="90"/>
                  </a:lnTo>
                  <a:lnTo>
                    <a:pt x="134" y="98"/>
                  </a:lnTo>
                  <a:lnTo>
                    <a:pt x="132" y="106"/>
                  </a:lnTo>
                  <a:lnTo>
                    <a:pt x="128" y="118"/>
                  </a:lnTo>
                  <a:lnTo>
                    <a:pt x="126" y="122"/>
                  </a:lnTo>
                  <a:lnTo>
                    <a:pt x="124" y="124"/>
                  </a:lnTo>
                  <a:lnTo>
                    <a:pt x="120" y="128"/>
                  </a:lnTo>
                  <a:lnTo>
                    <a:pt x="118" y="132"/>
                  </a:lnTo>
                  <a:lnTo>
                    <a:pt x="120" y="138"/>
                  </a:lnTo>
                  <a:lnTo>
                    <a:pt x="122" y="142"/>
                  </a:lnTo>
                  <a:lnTo>
                    <a:pt x="126" y="150"/>
                  </a:lnTo>
                  <a:lnTo>
                    <a:pt x="132" y="158"/>
                  </a:lnTo>
                  <a:lnTo>
                    <a:pt x="134" y="162"/>
                  </a:lnTo>
                  <a:lnTo>
                    <a:pt x="134" y="168"/>
                  </a:lnTo>
                  <a:lnTo>
                    <a:pt x="142" y="170"/>
                  </a:lnTo>
                  <a:lnTo>
                    <a:pt x="148" y="174"/>
                  </a:lnTo>
                  <a:lnTo>
                    <a:pt x="154" y="180"/>
                  </a:lnTo>
                  <a:lnTo>
                    <a:pt x="158" y="182"/>
                  </a:lnTo>
                  <a:lnTo>
                    <a:pt x="162" y="180"/>
                  </a:lnTo>
                  <a:lnTo>
                    <a:pt x="164" y="180"/>
                  </a:lnTo>
                  <a:lnTo>
                    <a:pt x="166" y="172"/>
                  </a:lnTo>
                  <a:lnTo>
                    <a:pt x="176" y="172"/>
                  </a:lnTo>
                  <a:lnTo>
                    <a:pt x="176" y="188"/>
                  </a:lnTo>
                  <a:lnTo>
                    <a:pt x="176" y="194"/>
                  </a:lnTo>
                  <a:lnTo>
                    <a:pt x="178" y="196"/>
                  </a:lnTo>
                  <a:lnTo>
                    <a:pt x="180" y="198"/>
                  </a:lnTo>
                  <a:lnTo>
                    <a:pt x="182" y="198"/>
                  </a:lnTo>
                  <a:lnTo>
                    <a:pt x="184" y="198"/>
                  </a:lnTo>
                  <a:lnTo>
                    <a:pt x="192" y="200"/>
                  </a:lnTo>
                  <a:lnTo>
                    <a:pt x="202" y="212"/>
                  </a:lnTo>
                  <a:lnTo>
                    <a:pt x="206" y="218"/>
                  </a:lnTo>
                  <a:lnTo>
                    <a:pt x="208" y="226"/>
                  </a:lnTo>
                  <a:lnTo>
                    <a:pt x="206" y="258"/>
                  </a:lnTo>
                  <a:lnTo>
                    <a:pt x="204" y="264"/>
                  </a:lnTo>
                  <a:lnTo>
                    <a:pt x="204" y="266"/>
                  </a:lnTo>
                  <a:lnTo>
                    <a:pt x="202" y="270"/>
                  </a:lnTo>
                  <a:lnTo>
                    <a:pt x="200" y="276"/>
                  </a:lnTo>
                  <a:lnTo>
                    <a:pt x="202" y="290"/>
                  </a:lnTo>
                  <a:lnTo>
                    <a:pt x="204" y="294"/>
                  </a:lnTo>
                  <a:lnTo>
                    <a:pt x="208" y="296"/>
                  </a:lnTo>
                  <a:lnTo>
                    <a:pt x="204" y="306"/>
                  </a:lnTo>
                  <a:lnTo>
                    <a:pt x="202" y="316"/>
                  </a:lnTo>
                  <a:lnTo>
                    <a:pt x="200" y="322"/>
                  </a:lnTo>
                  <a:lnTo>
                    <a:pt x="196" y="326"/>
                  </a:lnTo>
                  <a:lnTo>
                    <a:pt x="190" y="330"/>
                  </a:lnTo>
                  <a:lnTo>
                    <a:pt x="186" y="3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1" name="Google Shape;311;p18"/>
            <p:cNvSpPr/>
            <p:nvPr/>
          </p:nvSpPr>
          <p:spPr>
            <a:xfrm>
              <a:off x="1403" y="2803"/>
              <a:ext cx="226" cy="262"/>
            </a:xfrm>
            <a:custGeom>
              <a:avLst/>
              <a:gdLst/>
              <a:ahLst/>
              <a:cxnLst/>
              <a:rect l="l" t="t" r="r" b="b"/>
              <a:pathLst>
                <a:path w="196" h="238" extrusionOk="0">
                  <a:moveTo>
                    <a:pt x="0" y="24"/>
                  </a:moveTo>
                  <a:lnTo>
                    <a:pt x="10" y="34"/>
                  </a:lnTo>
                  <a:lnTo>
                    <a:pt x="14" y="42"/>
                  </a:lnTo>
                  <a:lnTo>
                    <a:pt x="16" y="50"/>
                  </a:lnTo>
                  <a:lnTo>
                    <a:pt x="14" y="82"/>
                  </a:lnTo>
                  <a:lnTo>
                    <a:pt x="12" y="88"/>
                  </a:lnTo>
                  <a:lnTo>
                    <a:pt x="12" y="90"/>
                  </a:lnTo>
                  <a:lnTo>
                    <a:pt x="10" y="94"/>
                  </a:lnTo>
                  <a:lnTo>
                    <a:pt x="8" y="100"/>
                  </a:lnTo>
                  <a:lnTo>
                    <a:pt x="10" y="114"/>
                  </a:lnTo>
                  <a:lnTo>
                    <a:pt x="12" y="118"/>
                  </a:lnTo>
                  <a:lnTo>
                    <a:pt x="16" y="120"/>
                  </a:lnTo>
                  <a:lnTo>
                    <a:pt x="14" y="126"/>
                  </a:lnTo>
                  <a:lnTo>
                    <a:pt x="12" y="132"/>
                  </a:lnTo>
                  <a:lnTo>
                    <a:pt x="8" y="146"/>
                  </a:lnTo>
                  <a:lnTo>
                    <a:pt x="18" y="156"/>
                  </a:lnTo>
                  <a:lnTo>
                    <a:pt x="22" y="168"/>
                  </a:lnTo>
                  <a:lnTo>
                    <a:pt x="26" y="198"/>
                  </a:lnTo>
                  <a:lnTo>
                    <a:pt x="28" y="200"/>
                  </a:lnTo>
                  <a:lnTo>
                    <a:pt x="30" y="202"/>
                  </a:lnTo>
                  <a:lnTo>
                    <a:pt x="34" y="204"/>
                  </a:lnTo>
                  <a:lnTo>
                    <a:pt x="36" y="208"/>
                  </a:lnTo>
                  <a:lnTo>
                    <a:pt x="42" y="228"/>
                  </a:lnTo>
                  <a:lnTo>
                    <a:pt x="44" y="234"/>
                  </a:lnTo>
                  <a:lnTo>
                    <a:pt x="46" y="238"/>
                  </a:lnTo>
                  <a:lnTo>
                    <a:pt x="50" y="238"/>
                  </a:lnTo>
                  <a:lnTo>
                    <a:pt x="56" y="236"/>
                  </a:lnTo>
                  <a:lnTo>
                    <a:pt x="60" y="232"/>
                  </a:lnTo>
                  <a:lnTo>
                    <a:pt x="70" y="220"/>
                  </a:lnTo>
                  <a:lnTo>
                    <a:pt x="76" y="226"/>
                  </a:lnTo>
                  <a:lnTo>
                    <a:pt x="84" y="228"/>
                  </a:lnTo>
                  <a:lnTo>
                    <a:pt x="92" y="230"/>
                  </a:lnTo>
                  <a:lnTo>
                    <a:pt x="98" y="238"/>
                  </a:lnTo>
                  <a:lnTo>
                    <a:pt x="100" y="232"/>
                  </a:lnTo>
                  <a:lnTo>
                    <a:pt x="104" y="230"/>
                  </a:lnTo>
                  <a:lnTo>
                    <a:pt x="112" y="228"/>
                  </a:lnTo>
                  <a:lnTo>
                    <a:pt x="126" y="228"/>
                  </a:lnTo>
                  <a:lnTo>
                    <a:pt x="126" y="204"/>
                  </a:lnTo>
                  <a:lnTo>
                    <a:pt x="128" y="196"/>
                  </a:lnTo>
                  <a:lnTo>
                    <a:pt x="132" y="188"/>
                  </a:lnTo>
                  <a:lnTo>
                    <a:pt x="136" y="180"/>
                  </a:lnTo>
                  <a:lnTo>
                    <a:pt x="144" y="176"/>
                  </a:lnTo>
                  <a:lnTo>
                    <a:pt x="152" y="172"/>
                  </a:lnTo>
                  <a:lnTo>
                    <a:pt x="162" y="172"/>
                  </a:lnTo>
                  <a:lnTo>
                    <a:pt x="170" y="172"/>
                  </a:lnTo>
                  <a:lnTo>
                    <a:pt x="178" y="174"/>
                  </a:lnTo>
                  <a:lnTo>
                    <a:pt x="190" y="180"/>
                  </a:lnTo>
                  <a:lnTo>
                    <a:pt x="190" y="174"/>
                  </a:lnTo>
                  <a:lnTo>
                    <a:pt x="192" y="170"/>
                  </a:lnTo>
                  <a:lnTo>
                    <a:pt x="196" y="162"/>
                  </a:lnTo>
                  <a:lnTo>
                    <a:pt x="196" y="156"/>
                  </a:lnTo>
                  <a:lnTo>
                    <a:pt x="196" y="148"/>
                  </a:lnTo>
                  <a:lnTo>
                    <a:pt x="194" y="146"/>
                  </a:lnTo>
                  <a:lnTo>
                    <a:pt x="186" y="138"/>
                  </a:lnTo>
                  <a:lnTo>
                    <a:pt x="184" y="134"/>
                  </a:lnTo>
                  <a:lnTo>
                    <a:pt x="180" y="130"/>
                  </a:lnTo>
                  <a:lnTo>
                    <a:pt x="180" y="126"/>
                  </a:lnTo>
                  <a:lnTo>
                    <a:pt x="180" y="120"/>
                  </a:lnTo>
                  <a:lnTo>
                    <a:pt x="168" y="118"/>
                  </a:lnTo>
                  <a:lnTo>
                    <a:pt x="158" y="116"/>
                  </a:lnTo>
                  <a:lnTo>
                    <a:pt x="154" y="112"/>
                  </a:lnTo>
                  <a:lnTo>
                    <a:pt x="152" y="108"/>
                  </a:lnTo>
                  <a:lnTo>
                    <a:pt x="152" y="102"/>
                  </a:lnTo>
                  <a:lnTo>
                    <a:pt x="152" y="94"/>
                  </a:lnTo>
                  <a:lnTo>
                    <a:pt x="150" y="92"/>
                  </a:lnTo>
                  <a:lnTo>
                    <a:pt x="148" y="90"/>
                  </a:lnTo>
                  <a:lnTo>
                    <a:pt x="146" y="80"/>
                  </a:lnTo>
                  <a:lnTo>
                    <a:pt x="142" y="70"/>
                  </a:lnTo>
                  <a:lnTo>
                    <a:pt x="138" y="68"/>
                  </a:lnTo>
                  <a:lnTo>
                    <a:pt x="134" y="66"/>
                  </a:lnTo>
                  <a:lnTo>
                    <a:pt x="124" y="68"/>
                  </a:lnTo>
                  <a:lnTo>
                    <a:pt x="120" y="68"/>
                  </a:lnTo>
                  <a:lnTo>
                    <a:pt x="116" y="68"/>
                  </a:lnTo>
                  <a:lnTo>
                    <a:pt x="114" y="66"/>
                  </a:lnTo>
                  <a:lnTo>
                    <a:pt x="114" y="62"/>
                  </a:lnTo>
                  <a:lnTo>
                    <a:pt x="108" y="60"/>
                  </a:lnTo>
                  <a:lnTo>
                    <a:pt x="104" y="58"/>
                  </a:lnTo>
                  <a:lnTo>
                    <a:pt x="100" y="54"/>
                  </a:lnTo>
                  <a:lnTo>
                    <a:pt x="98" y="52"/>
                  </a:lnTo>
                  <a:lnTo>
                    <a:pt x="94" y="54"/>
                  </a:lnTo>
                  <a:lnTo>
                    <a:pt x="84" y="50"/>
                  </a:lnTo>
                  <a:lnTo>
                    <a:pt x="74" y="44"/>
                  </a:lnTo>
                  <a:lnTo>
                    <a:pt x="70" y="36"/>
                  </a:lnTo>
                  <a:lnTo>
                    <a:pt x="66" y="30"/>
                  </a:lnTo>
                  <a:lnTo>
                    <a:pt x="64" y="20"/>
                  </a:lnTo>
                  <a:lnTo>
                    <a:pt x="66" y="10"/>
                  </a:lnTo>
                  <a:lnTo>
                    <a:pt x="66" y="6"/>
                  </a:lnTo>
                  <a:lnTo>
                    <a:pt x="64" y="2"/>
                  </a:lnTo>
                  <a:lnTo>
                    <a:pt x="62" y="0"/>
                  </a:lnTo>
                  <a:lnTo>
                    <a:pt x="56" y="0"/>
                  </a:lnTo>
                  <a:lnTo>
                    <a:pt x="48" y="2"/>
                  </a:lnTo>
                  <a:lnTo>
                    <a:pt x="42" y="6"/>
                  </a:lnTo>
                  <a:lnTo>
                    <a:pt x="30" y="14"/>
                  </a:lnTo>
                  <a:lnTo>
                    <a:pt x="20" y="22"/>
                  </a:lnTo>
                  <a:lnTo>
                    <a:pt x="12" y="26"/>
                  </a:lnTo>
                  <a:lnTo>
                    <a:pt x="8" y="26"/>
                  </a:lnTo>
                  <a:lnTo>
                    <a:pt x="4" y="24"/>
                  </a:lnTo>
                  <a:lnTo>
                    <a:pt x="0"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2" name="Google Shape;312;p18"/>
            <p:cNvSpPr/>
            <p:nvPr/>
          </p:nvSpPr>
          <p:spPr>
            <a:xfrm>
              <a:off x="1548" y="2992"/>
              <a:ext cx="155" cy="168"/>
            </a:xfrm>
            <a:custGeom>
              <a:avLst/>
              <a:gdLst/>
              <a:ahLst/>
              <a:cxnLst/>
              <a:rect l="l" t="t" r="r" b="b"/>
              <a:pathLst>
                <a:path w="134" h="152" extrusionOk="0">
                  <a:moveTo>
                    <a:pt x="132" y="118"/>
                  </a:moveTo>
                  <a:lnTo>
                    <a:pt x="134" y="122"/>
                  </a:lnTo>
                  <a:lnTo>
                    <a:pt x="134" y="130"/>
                  </a:lnTo>
                  <a:lnTo>
                    <a:pt x="134" y="136"/>
                  </a:lnTo>
                  <a:lnTo>
                    <a:pt x="130" y="138"/>
                  </a:lnTo>
                  <a:lnTo>
                    <a:pt x="122" y="146"/>
                  </a:lnTo>
                  <a:lnTo>
                    <a:pt x="112" y="150"/>
                  </a:lnTo>
                  <a:lnTo>
                    <a:pt x="102" y="152"/>
                  </a:lnTo>
                  <a:lnTo>
                    <a:pt x="94" y="152"/>
                  </a:lnTo>
                  <a:lnTo>
                    <a:pt x="86" y="150"/>
                  </a:lnTo>
                  <a:lnTo>
                    <a:pt x="82" y="148"/>
                  </a:lnTo>
                  <a:lnTo>
                    <a:pt x="74" y="148"/>
                  </a:lnTo>
                  <a:lnTo>
                    <a:pt x="76" y="138"/>
                  </a:lnTo>
                  <a:lnTo>
                    <a:pt x="80" y="132"/>
                  </a:lnTo>
                  <a:lnTo>
                    <a:pt x="82" y="124"/>
                  </a:lnTo>
                  <a:lnTo>
                    <a:pt x="84" y="116"/>
                  </a:lnTo>
                  <a:lnTo>
                    <a:pt x="82" y="110"/>
                  </a:lnTo>
                  <a:lnTo>
                    <a:pt x="78" y="106"/>
                  </a:lnTo>
                  <a:lnTo>
                    <a:pt x="72" y="106"/>
                  </a:lnTo>
                  <a:lnTo>
                    <a:pt x="64" y="104"/>
                  </a:lnTo>
                  <a:lnTo>
                    <a:pt x="62" y="102"/>
                  </a:lnTo>
                  <a:lnTo>
                    <a:pt x="60" y="98"/>
                  </a:lnTo>
                  <a:lnTo>
                    <a:pt x="58" y="94"/>
                  </a:lnTo>
                  <a:lnTo>
                    <a:pt x="54" y="92"/>
                  </a:lnTo>
                  <a:lnTo>
                    <a:pt x="46" y="90"/>
                  </a:lnTo>
                  <a:lnTo>
                    <a:pt x="40" y="88"/>
                  </a:lnTo>
                  <a:lnTo>
                    <a:pt x="34" y="88"/>
                  </a:lnTo>
                  <a:lnTo>
                    <a:pt x="30" y="86"/>
                  </a:lnTo>
                  <a:lnTo>
                    <a:pt x="24" y="82"/>
                  </a:lnTo>
                  <a:lnTo>
                    <a:pt x="12" y="66"/>
                  </a:lnTo>
                  <a:lnTo>
                    <a:pt x="4" y="62"/>
                  </a:lnTo>
                  <a:lnTo>
                    <a:pt x="2" y="60"/>
                  </a:lnTo>
                  <a:lnTo>
                    <a:pt x="0" y="58"/>
                  </a:lnTo>
                  <a:lnTo>
                    <a:pt x="0" y="56"/>
                  </a:lnTo>
                  <a:lnTo>
                    <a:pt x="0" y="32"/>
                  </a:lnTo>
                  <a:lnTo>
                    <a:pt x="2" y="24"/>
                  </a:lnTo>
                  <a:lnTo>
                    <a:pt x="6" y="16"/>
                  </a:lnTo>
                  <a:lnTo>
                    <a:pt x="10" y="8"/>
                  </a:lnTo>
                  <a:lnTo>
                    <a:pt x="18" y="4"/>
                  </a:lnTo>
                  <a:lnTo>
                    <a:pt x="26" y="0"/>
                  </a:lnTo>
                  <a:lnTo>
                    <a:pt x="36" y="0"/>
                  </a:lnTo>
                  <a:lnTo>
                    <a:pt x="44" y="0"/>
                  </a:lnTo>
                  <a:lnTo>
                    <a:pt x="52" y="2"/>
                  </a:lnTo>
                  <a:lnTo>
                    <a:pt x="64" y="8"/>
                  </a:lnTo>
                  <a:lnTo>
                    <a:pt x="64" y="18"/>
                  </a:lnTo>
                  <a:lnTo>
                    <a:pt x="70" y="34"/>
                  </a:lnTo>
                  <a:lnTo>
                    <a:pt x="76" y="50"/>
                  </a:lnTo>
                  <a:lnTo>
                    <a:pt x="78" y="54"/>
                  </a:lnTo>
                  <a:lnTo>
                    <a:pt x="82" y="56"/>
                  </a:lnTo>
                  <a:lnTo>
                    <a:pt x="92" y="56"/>
                  </a:lnTo>
                  <a:lnTo>
                    <a:pt x="100" y="58"/>
                  </a:lnTo>
                  <a:lnTo>
                    <a:pt x="106" y="62"/>
                  </a:lnTo>
                  <a:lnTo>
                    <a:pt x="108" y="68"/>
                  </a:lnTo>
                  <a:lnTo>
                    <a:pt x="114" y="80"/>
                  </a:lnTo>
                  <a:lnTo>
                    <a:pt x="120" y="90"/>
                  </a:lnTo>
                  <a:lnTo>
                    <a:pt x="122" y="86"/>
                  </a:lnTo>
                  <a:lnTo>
                    <a:pt x="126" y="84"/>
                  </a:lnTo>
                  <a:lnTo>
                    <a:pt x="128" y="82"/>
                  </a:lnTo>
                  <a:lnTo>
                    <a:pt x="132" y="84"/>
                  </a:lnTo>
                  <a:lnTo>
                    <a:pt x="132" y="88"/>
                  </a:lnTo>
                  <a:lnTo>
                    <a:pt x="132" y="94"/>
                  </a:lnTo>
                  <a:lnTo>
                    <a:pt x="132" y="106"/>
                  </a:lnTo>
                  <a:lnTo>
                    <a:pt x="132" y="1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3" name="Google Shape;313;p18"/>
            <p:cNvSpPr/>
            <p:nvPr/>
          </p:nvSpPr>
          <p:spPr>
            <a:xfrm>
              <a:off x="1659" y="3215"/>
              <a:ext cx="97" cy="90"/>
            </a:xfrm>
            <a:custGeom>
              <a:avLst/>
              <a:gdLst/>
              <a:ahLst/>
              <a:cxnLst/>
              <a:rect l="l" t="t" r="r" b="b"/>
              <a:pathLst>
                <a:path w="84" h="82" extrusionOk="0">
                  <a:moveTo>
                    <a:pt x="2" y="0"/>
                  </a:moveTo>
                  <a:lnTo>
                    <a:pt x="12" y="0"/>
                  </a:lnTo>
                  <a:lnTo>
                    <a:pt x="22" y="4"/>
                  </a:lnTo>
                  <a:lnTo>
                    <a:pt x="34" y="12"/>
                  </a:lnTo>
                  <a:lnTo>
                    <a:pt x="44" y="18"/>
                  </a:lnTo>
                  <a:lnTo>
                    <a:pt x="66" y="36"/>
                  </a:lnTo>
                  <a:lnTo>
                    <a:pt x="84" y="50"/>
                  </a:lnTo>
                  <a:lnTo>
                    <a:pt x="78" y="62"/>
                  </a:lnTo>
                  <a:lnTo>
                    <a:pt x="72" y="72"/>
                  </a:lnTo>
                  <a:lnTo>
                    <a:pt x="66" y="78"/>
                  </a:lnTo>
                  <a:lnTo>
                    <a:pt x="60" y="82"/>
                  </a:lnTo>
                  <a:lnTo>
                    <a:pt x="58" y="82"/>
                  </a:lnTo>
                  <a:lnTo>
                    <a:pt x="40" y="80"/>
                  </a:lnTo>
                  <a:lnTo>
                    <a:pt x="24" y="76"/>
                  </a:lnTo>
                  <a:lnTo>
                    <a:pt x="12" y="72"/>
                  </a:lnTo>
                  <a:lnTo>
                    <a:pt x="0" y="66"/>
                  </a:lnTo>
                  <a:lnTo>
                    <a:pt x="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4" name="Google Shape;314;p18"/>
            <p:cNvSpPr/>
            <p:nvPr/>
          </p:nvSpPr>
          <p:spPr>
            <a:xfrm>
              <a:off x="1436" y="3045"/>
              <a:ext cx="283" cy="607"/>
            </a:xfrm>
            <a:custGeom>
              <a:avLst/>
              <a:gdLst/>
              <a:ahLst/>
              <a:cxnLst/>
              <a:rect l="l" t="t" r="r" b="b"/>
              <a:pathLst>
                <a:path w="246" h="552" extrusionOk="0">
                  <a:moveTo>
                    <a:pt x="196" y="154"/>
                  </a:moveTo>
                  <a:lnTo>
                    <a:pt x="196" y="148"/>
                  </a:lnTo>
                  <a:lnTo>
                    <a:pt x="200" y="142"/>
                  </a:lnTo>
                  <a:lnTo>
                    <a:pt x="206" y="128"/>
                  </a:lnTo>
                  <a:lnTo>
                    <a:pt x="216" y="116"/>
                  </a:lnTo>
                  <a:lnTo>
                    <a:pt x="224" y="108"/>
                  </a:lnTo>
                  <a:lnTo>
                    <a:pt x="238" y="102"/>
                  </a:lnTo>
                  <a:lnTo>
                    <a:pt x="244" y="96"/>
                  </a:lnTo>
                  <a:lnTo>
                    <a:pt x="246" y="92"/>
                  </a:lnTo>
                  <a:lnTo>
                    <a:pt x="246" y="88"/>
                  </a:lnTo>
                  <a:lnTo>
                    <a:pt x="244" y="78"/>
                  </a:lnTo>
                  <a:lnTo>
                    <a:pt x="242" y="68"/>
                  </a:lnTo>
                  <a:lnTo>
                    <a:pt x="236" y="70"/>
                  </a:lnTo>
                  <a:lnTo>
                    <a:pt x="230" y="70"/>
                  </a:lnTo>
                  <a:lnTo>
                    <a:pt x="232" y="74"/>
                  </a:lnTo>
                  <a:lnTo>
                    <a:pt x="232" y="82"/>
                  </a:lnTo>
                  <a:lnTo>
                    <a:pt x="232" y="88"/>
                  </a:lnTo>
                  <a:lnTo>
                    <a:pt x="228" y="90"/>
                  </a:lnTo>
                  <a:lnTo>
                    <a:pt x="220" y="98"/>
                  </a:lnTo>
                  <a:lnTo>
                    <a:pt x="210" y="102"/>
                  </a:lnTo>
                  <a:lnTo>
                    <a:pt x="200" y="104"/>
                  </a:lnTo>
                  <a:lnTo>
                    <a:pt x="192" y="104"/>
                  </a:lnTo>
                  <a:lnTo>
                    <a:pt x="184" y="102"/>
                  </a:lnTo>
                  <a:lnTo>
                    <a:pt x="180" y="100"/>
                  </a:lnTo>
                  <a:lnTo>
                    <a:pt x="172" y="100"/>
                  </a:lnTo>
                  <a:lnTo>
                    <a:pt x="174" y="90"/>
                  </a:lnTo>
                  <a:lnTo>
                    <a:pt x="178" y="84"/>
                  </a:lnTo>
                  <a:lnTo>
                    <a:pt x="180" y="76"/>
                  </a:lnTo>
                  <a:lnTo>
                    <a:pt x="182" y="68"/>
                  </a:lnTo>
                  <a:lnTo>
                    <a:pt x="180" y="62"/>
                  </a:lnTo>
                  <a:lnTo>
                    <a:pt x="176" y="58"/>
                  </a:lnTo>
                  <a:lnTo>
                    <a:pt x="170" y="58"/>
                  </a:lnTo>
                  <a:lnTo>
                    <a:pt x="162" y="56"/>
                  </a:lnTo>
                  <a:lnTo>
                    <a:pt x="160" y="54"/>
                  </a:lnTo>
                  <a:lnTo>
                    <a:pt x="158" y="50"/>
                  </a:lnTo>
                  <a:lnTo>
                    <a:pt x="156" y="46"/>
                  </a:lnTo>
                  <a:lnTo>
                    <a:pt x="152" y="44"/>
                  </a:lnTo>
                  <a:lnTo>
                    <a:pt x="144" y="42"/>
                  </a:lnTo>
                  <a:lnTo>
                    <a:pt x="138" y="40"/>
                  </a:lnTo>
                  <a:lnTo>
                    <a:pt x="132" y="40"/>
                  </a:lnTo>
                  <a:lnTo>
                    <a:pt x="128" y="38"/>
                  </a:lnTo>
                  <a:lnTo>
                    <a:pt x="122" y="34"/>
                  </a:lnTo>
                  <a:lnTo>
                    <a:pt x="110" y="18"/>
                  </a:lnTo>
                  <a:lnTo>
                    <a:pt x="102" y="14"/>
                  </a:lnTo>
                  <a:lnTo>
                    <a:pt x="98" y="10"/>
                  </a:lnTo>
                  <a:lnTo>
                    <a:pt x="98" y="8"/>
                  </a:lnTo>
                  <a:lnTo>
                    <a:pt x="84" y="8"/>
                  </a:lnTo>
                  <a:lnTo>
                    <a:pt x="76" y="10"/>
                  </a:lnTo>
                  <a:lnTo>
                    <a:pt x="72" y="12"/>
                  </a:lnTo>
                  <a:lnTo>
                    <a:pt x="70" y="18"/>
                  </a:lnTo>
                  <a:lnTo>
                    <a:pt x="64" y="10"/>
                  </a:lnTo>
                  <a:lnTo>
                    <a:pt x="56" y="8"/>
                  </a:lnTo>
                  <a:lnTo>
                    <a:pt x="48" y="6"/>
                  </a:lnTo>
                  <a:lnTo>
                    <a:pt x="42" y="0"/>
                  </a:lnTo>
                  <a:lnTo>
                    <a:pt x="34" y="8"/>
                  </a:lnTo>
                  <a:lnTo>
                    <a:pt x="28" y="16"/>
                  </a:lnTo>
                  <a:lnTo>
                    <a:pt x="30" y="30"/>
                  </a:lnTo>
                  <a:lnTo>
                    <a:pt x="30" y="34"/>
                  </a:lnTo>
                  <a:lnTo>
                    <a:pt x="28" y="40"/>
                  </a:lnTo>
                  <a:lnTo>
                    <a:pt x="22" y="46"/>
                  </a:lnTo>
                  <a:lnTo>
                    <a:pt x="16" y="50"/>
                  </a:lnTo>
                  <a:lnTo>
                    <a:pt x="14" y="54"/>
                  </a:lnTo>
                  <a:lnTo>
                    <a:pt x="12" y="62"/>
                  </a:lnTo>
                  <a:lnTo>
                    <a:pt x="14" y="80"/>
                  </a:lnTo>
                  <a:lnTo>
                    <a:pt x="16" y="86"/>
                  </a:lnTo>
                  <a:lnTo>
                    <a:pt x="20" y="92"/>
                  </a:lnTo>
                  <a:lnTo>
                    <a:pt x="16" y="100"/>
                  </a:lnTo>
                  <a:lnTo>
                    <a:pt x="8" y="112"/>
                  </a:lnTo>
                  <a:lnTo>
                    <a:pt x="2" y="122"/>
                  </a:lnTo>
                  <a:lnTo>
                    <a:pt x="0" y="136"/>
                  </a:lnTo>
                  <a:lnTo>
                    <a:pt x="2" y="140"/>
                  </a:lnTo>
                  <a:lnTo>
                    <a:pt x="4" y="144"/>
                  </a:lnTo>
                  <a:lnTo>
                    <a:pt x="8" y="146"/>
                  </a:lnTo>
                  <a:lnTo>
                    <a:pt x="8" y="152"/>
                  </a:lnTo>
                  <a:lnTo>
                    <a:pt x="4" y="162"/>
                  </a:lnTo>
                  <a:lnTo>
                    <a:pt x="2" y="170"/>
                  </a:lnTo>
                  <a:lnTo>
                    <a:pt x="0" y="174"/>
                  </a:lnTo>
                  <a:lnTo>
                    <a:pt x="2" y="180"/>
                  </a:lnTo>
                  <a:lnTo>
                    <a:pt x="4" y="186"/>
                  </a:lnTo>
                  <a:lnTo>
                    <a:pt x="8" y="192"/>
                  </a:lnTo>
                  <a:lnTo>
                    <a:pt x="10" y="198"/>
                  </a:lnTo>
                  <a:lnTo>
                    <a:pt x="12" y="204"/>
                  </a:lnTo>
                  <a:lnTo>
                    <a:pt x="16" y="210"/>
                  </a:lnTo>
                  <a:lnTo>
                    <a:pt x="18" y="218"/>
                  </a:lnTo>
                  <a:lnTo>
                    <a:pt x="20" y="226"/>
                  </a:lnTo>
                  <a:lnTo>
                    <a:pt x="20" y="256"/>
                  </a:lnTo>
                  <a:lnTo>
                    <a:pt x="18" y="260"/>
                  </a:lnTo>
                  <a:lnTo>
                    <a:pt x="16" y="266"/>
                  </a:lnTo>
                  <a:lnTo>
                    <a:pt x="14" y="270"/>
                  </a:lnTo>
                  <a:lnTo>
                    <a:pt x="12" y="274"/>
                  </a:lnTo>
                  <a:lnTo>
                    <a:pt x="16" y="280"/>
                  </a:lnTo>
                  <a:lnTo>
                    <a:pt x="18" y="292"/>
                  </a:lnTo>
                  <a:lnTo>
                    <a:pt x="24" y="300"/>
                  </a:lnTo>
                  <a:lnTo>
                    <a:pt x="26" y="308"/>
                  </a:lnTo>
                  <a:lnTo>
                    <a:pt x="24" y="310"/>
                  </a:lnTo>
                  <a:lnTo>
                    <a:pt x="22" y="312"/>
                  </a:lnTo>
                  <a:lnTo>
                    <a:pt x="20" y="316"/>
                  </a:lnTo>
                  <a:lnTo>
                    <a:pt x="18" y="322"/>
                  </a:lnTo>
                  <a:lnTo>
                    <a:pt x="20" y="336"/>
                  </a:lnTo>
                  <a:lnTo>
                    <a:pt x="26" y="348"/>
                  </a:lnTo>
                  <a:lnTo>
                    <a:pt x="30" y="362"/>
                  </a:lnTo>
                  <a:lnTo>
                    <a:pt x="32" y="370"/>
                  </a:lnTo>
                  <a:lnTo>
                    <a:pt x="30" y="374"/>
                  </a:lnTo>
                  <a:lnTo>
                    <a:pt x="26" y="374"/>
                  </a:lnTo>
                  <a:lnTo>
                    <a:pt x="38" y="394"/>
                  </a:lnTo>
                  <a:lnTo>
                    <a:pt x="46" y="408"/>
                  </a:lnTo>
                  <a:lnTo>
                    <a:pt x="50" y="412"/>
                  </a:lnTo>
                  <a:lnTo>
                    <a:pt x="54" y="414"/>
                  </a:lnTo>
                  <a:lnTo>
                    <a:pt x="52" y="418"/>
                  </a:lnTo>
                  <a:lnTo>
                    <a:pt x="50" y="422"/>
                  </a:lnTo>
                  <a:lnTo>
                    <a:pt x="52" y="432"/>
                  </a:lnTo>
                  <a:lnTo>
                    <a:pt x="54" y="438"/>
                  </a:lnTo>
                  <a:lnTo>
                    <a:pt x="58" y="446"/>
                  </a:lnTo>
                  <a:lnTo>
                    <a:pt x="58" y="456"/>
                  </a:lnTo>
                  <a:lnTo>
                    <a:pt x="58" y="462"/>
                  </a:lnTo>
                  <a:lnTo>
                    <a:pt x="56" y="464"/>
                  </a:lnTo>
                  <a:lnTo>
                    <a:pt x="54" y="468"/>
                  </a:lnTo>
                  <a:lnTo>
                    <a:pt x="52" y="472"/>
                  </a:lnTo>
                  <a:lnTo>
                    <a:pt x="54" y="474"/>
                  </a:lnTo>
                  <a:lnTo>
                    <a:pt x="54" y="476"/>
                  </a:lnTo>
                  <a:lnTo>
                    <a:pt x="56" y="480"/>
                  </a:lnTo>
                  <a:lnTo>
                    <a:pt x="56" y="484"/>
                  </a:lnTo>
                  <a:lnTo>
                    <a:pt x="54" y="494"/>
                  </a:lnTo>
                  <a:lnTo>
                    <a:pt x="52" y="504"/>
                  </a:lnTo>
                  <a:lnTo>
                    <a:pt x="54" y="510"/>
                  </a:lnTo>
                  <a:lnTo>
                    <a:pt x="56" y="514"/>
                  </a:lnTo>
                  <a:lnTo>
                    <a:pt x="64" y="520"/>
                  </a:lnTo>
                  <a:lnTo>
                    <a:pt x="70" y="524"/>
                  </a:lnTo>
                  <a:lnTo>
                    <a:pt x="78" y="528"/>
                  </a:lnTo>
                  <a:lnTo>
                    <a:pt x="84" y="534"/>
                  </a:lnTo>
                  <a:lnTo>
                    <a:pt x="86" y="540"/>
                  </a:lnTo>
                  <a:lnTo>
                    <a:pt x="88" y="546"/>
                  </a:lnTo>
                  <a:lnTo>
                    <a:pt x="92" y="552"/>
                  </a:lnTo>
                  <a:lnTo>
                    <a:pt x="140" y="552"/>
                  </a:lnTo>
                  <a:lnTo>
                    <a:pt x="128" y="532"/>
                  </a:lnTo>
                  <a:lnTo>
                    <a:pt x="124" y="526"/>
                  </a:lnTo>
                  <a:lnTo>
                    <a:pt x="124" y="522"/>
                  </a:lnTo>
                  <a:lnTo>
                    <a:pt x="124" y="518"/>
                  </a:lnTo>
                  <a:lnTo>
                    <a:pt x="124" y="516"/>
                  </a:lnTo>
                  <a:lnTo>
                    <a:pt x="124" y="514"/>
                  </a:lnTo>
                  <a:lnTo>
                    <a:pt x="128" y="512"/>
                  </a:lnTo>
                  <a:lnTo>
                    <a:pt x="134" y="508"/>
                  </a:lnTo>
                  <a:lnTo>
                    <a:pt x="138" y="504"/>
                  </a:lnTo>
                  <a:lnTo>
                    <a:pt x="134" y="502"/>
                  </a:lnTo>
                  <a:lnTo>
                    <a:pt x="134" y="500"/>
                  </a:lnTo>
                  <a:lnTo>
                    <a:pt x="134" y="494"/>
                  </a:lnTo>
                  <a:lnTo>
                    <a:pt x="136" y="490"/>
                  </a:lnTo>
                  <a:lnTo>
                    <a:pt x="142" y="484"/>
                  </a:lnTo>
                  <a:lnTo>
                    <a:pt x="150" y="478"/>
                  </a:lnTo>
                  <a:lnTo>
                    <a:pt x="152" y="474"/>
                  </a:lnTo>
                  <a:lnTo>
                    <a:pt x="152" y="470"/>
                  </a:lnTo>
                  <a:lnTo>
                    <a:pt x="152" y="464"/>
                  </a:lnTo>
                  <a:lnTo>
                    <a:pt x="148" y="460"/>
                  </a:lnTo>
                  <a:lnTo>
                    <a:pt x="148" y="458"/>
                  </a:lnTo>
                  <a:lnTo>
                    <a:pt x="140" y="456"/>
                  </a:lnTo>
                  <a:lnTo>
                    <a:pt x="128" y="450"/>
                  </a:lnTo>
                  <a:lnTo>
                    <a:pt x="118" y="444"/>
                  </a:lnTo>
                  <a:lnTo>
                    <a:pt x="116" y="442"/>
                  </a:lnTo>
                  <a:lnTo>
                    <a:pt x="114" y="440"/>
                  </a:lnTo>
                  <a:lnTo>
                    <a:pt x="116" y="436"/>
                  </a:lnTo>
                  <a:lnTo>
                    <a:pt x="118" y="432"/>
                  </a:lnTo>
                  <a:lnTo>
                    <a:pt x="124" y="424"/>
                  </a:lnTo>
                  <a:lnTo>
                    <a:pt x="134" y="418"/>
                  </a:lnTo>
                  <a:lnTo>
                    <a:pt x="140" y="410"/>
                  </a:lnTo>
                  <a:lnTo>
                    <a:pt x="138" y="404"/>
                  </a:lnTo>
                  <a:lnTo>
                    <a:pt x="136" y="396"/>
                  </a:lnTo>
                  <a:lnTo>
                    <a:pt x="138" y="390"/>
                  </a:lnTo>
                  <a:lnTo>
                    <a:pt x="140" y="388"/>
                  </a:lnTo>
                  <a:lnTo>
                    <a:pt x="144" y="386"/>
                  </a:lnTo>
                  <a:lnTo>
                    <a:pt x="140" y="380"/>
                  </a:lnTo>
                  <a:lnTo>
                    <a:pt x="136" y="374"/>
                  </a:lnTo>
                  <a:lnTo>
                    <a:pt x="142" y="378"/>
                  </a:lnTo>
                  <a:lnTo>
                    <a:pt x="144" y="380"/>
                  </a:lnTo>
                  <a:lnTo>
                    <a:pt x="148" y="382"/>
                  </a:lnTo>
                  <a:lnTo>
                    <a:pt x="152" y="380"/>
                  </a:lnTo>
                  <a:lnTo>
                    <a:pt x="152" y="374"/>
                  </a:lnTo>
                  <a:lnTo>
                    <a:pt x="152" y="368"/>
                  </a:lnTo>
                  <a:lnTo>
                    <a:pt x="146" y="366"/>
                  </a:lnTo>
                  <a:lnTo>
                    <a:pt x="140" y="368"/>
                  </a:lnTo>
                  <a:lnTo>
                    <a:pt x="134" y="370"/>
                  </a:lnTo>
                  <a:lnTo>
                    <a:pt x="126" y="360"/>
                  </a:lnTo>
                  <a:lnTo>
                    <a:pt x="122" y="346"/>
                  </a:lnTo>
                  <a:lnTo>
                    <a:pt x="128" y="346"/>
                  </a:lnTo>
                  <a:lnTo>
                    <a:pt x="136" y="346"/>
                  </a:lnTo>
                  <a:lnTo>
                    <a:pt x="144" y="350"/>
                  </a:lnTo>
                  <a:lnTo>
                    <a:pt x="152" y="350"/>
                  </a:lnTo>
                  <a:lnTo>
                    <a:pt x="158" y="348"/>
                  </a:lnTo>
                  <a:lnTo>
                    <a:pt x="164" y="344"/>
                  </a:lnTo>
                  <a:lnTo>
                    <a:pt x="160" y="340"/>
                  </a:lnTo>
                  <a:lnTo>
                    <a:pt x="156" y="336"/>
                  </a:lnTo>
                  <a:lnTo>
                    <a:pt x="156" y="334"/>
                  </a:lnTo>
                  <a:lnTo>
                    <a:pt x="156" y="326"/>
                  </a:lnTo>
                  <a:lnTo>
                    <a:pt x="162" y="320"/>
                  </a:lnTo>
                  <a:lnTo>
                    <a:pt x="168" y="314"/>
                  </a:lnTo>
                  <a:lnTo>
                    <a:pt x="176" y="312"/>
                  </a:lnTo>
                  <a:lnTo>
                    <a:pt x="192" y="308"/>
                  </a:lnTo>
                  <a:lnTo>
                    <a:pt x="206" y="306"/>
                  </a:lnTo>
                  <a:lnTo>
                    <a:pt x="210" y="304"/>
                  </a:lnTo>
                  <a:lnTo>
                    <a:pt x="216" y="300"/>
                  </a:lnTo>
                  <a:lnTo>
                    <a:pt x="224" y="290"/>
                  </a:lnTo>
                  <a:lnTo>
                    <a:pt x="230" y="280"/>
                  </a:lnTo>
                  <a:lnTo>
                    <a:pt x="232" y="268"/>
                  </a:lnTo>
                  <a:lnTo>
                    <a:pt x="230" y="262"/>
                  </a:lnTo>
                  <a:lnTo>
                    <a:pt x="226" y="258"/>
                  </a:lnTo>
                  <a:lnTo>
                    <a:pt x="222" y="254"/>
                  </a:lnTo>
                  <a:lnTo>
                    <a:pt x="220" y="250"/>
                  </a:lnTo>
                  <a:lnTo>
                    <a:pt x="220" y="248"/>
                  </a:lnTo>
                  <a:lnTo>
                    <a:pt x="220" y="242"/>
                  </a:lnTo>
                  <a:lnTo>
                    <a:pt x="206" y="232"/>
                  </a:lnTo>
                  <a:lnTo>
                    <a:pt x="198" y="226"/>
                  </a:lnTo>
                  <a:lnTo>
                    <a:pt x="194" y="220"/>
                  </a:lnTo>
                  <a:lnTo>
                    <a:pt x="196" y="154"/>
                  </a:lnTo>
                  <a:lnTo>
                    <a:pt x="196" y="148"/>
                  </a:lnTo>
                  <a:lnTo>
                    <a:pt x="200" y="142"/>
                  </a:lnTo>
                  <a:lnTo>
                    <a:pt x="206" y="128"/>
                  </a:lnTo>
                  <a:lnTo>
                    <a:pt x="216" y="116"/>
                  </a:lnTo>
                  <a:lnTo>
                    <a:pt x="224" y="108"/>
                  </a:lnTo>
                  <a:lnTo>
                    <a:pt x="238" y="102"/>
                  </a:lnTo>
                  <a:lnTo>
                    <a:pt x="244" y="96"/>
                  </a:lnTo>
                  <a:lnTo>
                    <a:pt x="246" y="92"/>
                  </a:lnTo>
                  <a:lnTo>
                    <a:pt x="246" y="88"/>
                  </a:lnTo>
                  <a:lnTo>
                    <a:pt x="244" y="78"/>
                  </a:lnTo>
                  <a:lnTo>
                    <a:pt x="242" y="68"/>
                  </a:lnTo>
                  <a:lnTo>
                    <a:pt x="244" y="78"/>
                  </a:lnTo>
                  <a:lnTo>
                    <a:pt x="246" y="88"/>
                  </a:lnTo>
                  <a:lnTo>
                    <a:pt x="246" y="92"/>
                  </a:lnTo>
                  <a:lnTo>
                    <a:pt x="244" y="96"/>
                  </a:lnTo>
                  <a:lnTo>
                    <a:pt x="238" y="102"/>
                  </a:lnTo>
                  <a:lnTo>
                    <a:pt x="224" y="108"/>
                  </a:lnTo>
                  <a:lnTo>
                    <a:pt x="216" y="116"/>
                  </a:lnTo>
                  <a:lnTo>
                    <a:pt x="206" y="128"/>
                  </a:lnTo>
                  <a:lnTo>
                    <a:pt x="200" y="142"/>
                  </a:lnTo>
                  <a:lnTo>
                    <a:pt x="196" y="148"/>
                  </a:lnTo>
                  <a:lnTo>
                    <a:pt x="196" y="154"/>
                  </a:lnTo>
                  <a:lnTo>
                    <a:pt x="194" y="220"/>
                  </a:lnTo>
                  <a:lnTo>
                    <a:pt x="196" y="15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5" name="Google Shape;315;p18"/>
            <p:cNvSpPr/>
            <p:nvPr/>
          </p:nvSpPr>
          <p:spPr>
            <a:xfrm>
              <a:off x="1396" y="2966"/>
              <a:ext cx="221" cy="746"/>
            </a:xfrm>
            <a:custGeom>
              <a:avLst/>
              <a:gdLst/>
              <a:ahLst/>
              <a:cxnLst/>
              <a:rect l="l" t="t" r="r" b="b"/>
              <a:pathLst>
                <a:path w="192" h="678" extrusionOk="0">
                  <a:moveTo>
                    <a:pt x="174" y="624"/>
                  </a:moveTo>
                  <a:lnTo>
                    <a:pt x="126" y="624"/>
                  </a:lnTo>
                  <a:lnTo>
                    <a:pt x="122" y="618"/>
                  </a:lnTo>
                  <a:lnTo>
                    <a:pt x="120" y="612"/>
                  </a:lnTo>
                  <a:lnTo>
                    <a:pt x="118" y="606"/>
                  </a:lnTo>
                  <a:lnTo>
                    <a:pt x="112" y="600"/>
                  </a:lnTo>
                  <a:lnTo>
                    <a:pt x="104" y="596"/>
                  </a:lnTo>
                  <a:lnTo>
                    <a:pt x="98" y="592"/>
                  </a:lnTo>
                  <a:lnTo>
                    <a:pt x="90" y="586"/>
                  </a:lnTo>
                  <a:lnTo>
                    <a:pt x="88" y="582"/>
                  </a:lnTo>
                  <a:lnTo>
                    <a:pt x="86" y="576"/>
                  </a:lnTo>
                  <a:lnTo>
                    <a:pt x="88" y="566"/>
                  </a:lnTo>
                  <a:lnTo>
                    <a:pt x="90" y="556"/>
                  </a:lnTo>
                  <a:lnTo>
                    <a:pt x="90" y="552"/>
                  </a:lnTo>
                  <a:lnTo>
                    <a:pt x="88" y="548"/>
                  </a:lnTo>
                  <a:lnTo>
                    <a:pt x="88" y="546"/>
                  </a:lnTo>
                  <a:lnTo>
                    <a:pt x="86" y="544"/>
                  </a:lnTo>
                  <a:lnTo>
                    <a:pt x="88" y="540"/>
                  </a:lnTo>
                  <a:lnTo>
                    <a:pt x="90" y="536"/>
                  </a:lnTo>
                  <a:lnTo>
                    <a:pt x="92" y="534"/>
                  </a:lnTo>
                  <a:lnTo>
                    <a:pt x="92" y="528"/>
                  </a:lnTo>
                  <a:lnTo>
                    <a:pt x="92" y="518"/>
                  </a:lnTo>
                  <a:lnTo>
                    <a:pt x="88" y="510"/>
                  </a:lnTo>
                  <a:lnTo>
                    <a:pt x="86" y="504"/>
                  </a:lnTo>
                  <a:lnTo>
                    <a:pt x="84" y="494"/>
                  </a:lnTo>
                  <a:lnTo>
                    <a:pt x="86" y="490"/>
                  </a:lnTo>
                  <a:lnTo>
                    <a:pt x="88" y="486"/>
                  </a:lnTo>
                  <a:lnTo>
                    <a:pt x="84" y="484"/>
                  </a:lnTo>
                  <a:lnTo>
                    <a:pt x="80" y="480"/>
                  </a:lnTo>
                  <a:lnTo>
                    <a:pt x="72" y="466"/>
                  </a:lnTo>
                  <a:lnTo>
                    <a:pt x="60" y="446"/>
                  </a:lnTo>
                  <a:lnTo>
                    <a:pt x="64" y="446"/>
                  </a:lnTo>
                  <a:lnTo>
                    <a:pt x="66" y="442"/>
                  </a:lnTo>
                  <a:lnTo>
                    <a:pt x="64" y="434"/>
                  </a:lnTo>
                  <a:lnTo>
                    <a:pt x="60" y="420"/>
                  </a:lnTo>
                  <a:lnTo>
                    <a:pt x="54" y="408"/>
                  </a:lnTo>
                  <a:lnTo>
                    <a:pt x="52" y="394"/>
                  </a:lnTo>
                  <a:lnTo>
                    <a:pt x="54" y="388"/>
                  </a:lnTo>
                  <a:lnTo>
                    <a:pt x="56" y="384"/>
                  </a:lnTo>
                  <a:lnTo>
                    <a:pt x="58" y="382"/>
                  </a:lnTo>
                  <a:lnTo>
                    <a:pt x="60" y="380"/>
                  </a:lnTo>
                  <a:lnTo>
                    <a:pt x="58" y="372"/>
                  </a:lnTo>
                  <a:lnTo>
                    <a:pt x="52" y="364"/>
                  </a:lnTo>
                  <a:lnTo>
                    <a:pt x="50" y="352"/>
                  </a:lnTo>
                  <a:lnTo>
                    <a:pt x="46" y="346"/>
                  </a:lnTo>
                  <a:lnTo>
                    <a:pt x="48" y="342"/>
                  </a:lnTo>
                  <a:lnTo>
                    <a:pt x="50" y="338"/>
                  </a:lnTo>
                  <a:lnTo>
                    <a:pt x="52" y="332"/>
                  </a:lnTo>
                  <a:lnTo>
                    <a:pt x="54" y="328"/>
                  </a:lnTo>
                  <a:lnTo>
                    <a:pt x="54" y="298"/>
                  </a:lnTo>
                  <a:lnTo>
                    <a:pt x="52" y="290"/>
                  </a:lnTo>
                  <a:lnTo>
                    <a:pt x="50" y="282"/>
                  </a:lnTo>
                  <a:lnTo>
                    <a:pt x="46" y="276"/>
                  </a:lnTo>
                  <a:lnTo>
                    <a:pt x="44" y="270"/>
                  </a:lnTo>
                  <a:lnTo>
                    <a:pt x="42" y="264"/>
                  </a:lnTo>
                  <a:lnTo>
                    <a:pt x="38" y="258"/>
                  </a:lnTo>
                  <a:lnTo>
                    <a:pt x="36" y="252"/>
                  </a:lnTo>
                  <a:lnTo>
                    <a:pt x="34" y="246"/>
                  </a:lnTo>
                  <a:lnTo>
                    <a:pt x="36" y="242"/>
                  </a:lnTo>
                  <a:lnTo>
                    <a:pt x="38" y="234"/>
                  </a:lnTo>
                  <a:lnTo>
                    <a:pt x="42" y="224"/>
                  </a:lnTo>
                  <a:lnTo>
                    <a:pt x="42" y="218"/>
                  </a:lnTo>
                  <a:lnTo>
                    <a:pt x="38" y="216"/>
                  </a:lnTo>
                  <a:lnTo>
                    <a:pt x="36" y="212"/>
                  </a:lnTo>
                  <a:lnTo>
                    <a:pt x="34" y="208"/>
                  </a:lnTo>
                  <a:lnTo>
                    <a:pt x="36" y="194"/>
                  </a:lnTo>
                  <a:lnTo>
                    <a:pt x="42" y="184"/>
                  </a:lnTo>
                  <a:lnTo>
                    <a:pt x="50" y="172"/>
                  </a:lnTo>
                  <a:lnTo>
                    <a:pt x="54" y="164"/>
                  </a:lnTo>
                  <a:lnTo>
                    <a:pt x="50" y="158"/>
                  </a:lnTo>
                  <a:lnTo>
                    <a:pt x="48" y="152"/>
                  </a:lnTo>
                  <a:lnTo>
                    <a:pt x="46" y="134"/>
                  </a:lnTo>
                  <a:lnTo>
                    <a:pt x="48" y="126"/>
                  </a:lnTo>
                  <a:lnTo>
                    <a:pt x="50" y="122"/>
                  </a:lnTo>
                  <a:lnTo>
                    <a:pt x="56" y="118"/>
                  </a:lnTo>
                  <a:lnTo>
                    <a:pt x="62" y="112"/>
                  </a:lnTo>
                  <a:lnTo>
                    <a:pt x="64" y="106"/>
                  </a:lnTo>
                  <a:lnTo>
                    <a:pt x="64" y="102"/>
                  </a:lnTo>
                  <a:lnTo>
                    <a:pt x="62" y="88"/>
                  </a:lnTo>
                  <a:lnTo>
                    <a:pt x="60" y="90"/>
                  </a:lnTo>
                  <a:lnTo>
                    <a:pt x="56" y="90"/>
                  </a:lnTo>
                  <a:lnTo>
                    <a:pt x="52" y="90"/>
                  </a:lnTo>
                  <a:lnTo>
                    <a:pt x="50" y="86"/>
                  </a:lnTo>
                  <a:lnTo>
                    <a:pt x="48" y="80"/>
                  </a:lnTo>
                  <a:lnTo>
                    <a:pt x="42" y="60"/>
                  </a:lnTo>
                  <a:lnTo>
                    <a:pt x="40" y="56"/>
                  </a:lnTo>
                  <a:lnTo>
                    <a:pt x="36" y="54"/>
                  </a:lnTo>
                  <a:lnTo>
                    <a:pt x="34" y="52"/>
                  </a:lnTo>
                  <a:lnTo>
                    <a:pt x="32" y="50"/>
                  </a:lnTo>
                  <a:lnTo>
                    <a:pt x="28" y="20"/>
                  </a:lnTo>
                  <a:lnTo>
                    <a:pt x="22" y="8"/>
                  </a:lnTo>
                  <a:lnTo>
                    <a:pt x="14" y="0"/>
                  </a:lnTo>
                  <a:lnTo>
                    <a:pt x="12" y="0"/>
                  </a:lnTo>
                  <a:lnTo>
                    <a:pt x="8" y="4"/>
                  </a:lnTo>
                  <a:lnTo>
                    <a:pt x="4" y="6"/>
                  </a:lnTo>
                  <a:lnTo>
                    <a:pt x="0" y="8"/>
                  </a:lnTo>
                  <a:lnTo>
                    <a:pt x="4" y="18"/>
                  </a:lnTo>
                  <a:lnTo>
                    <a:pt x="8" y="32"/>
                  </a:lnTo>
                  <a:lnTo>
                    <a:pt x="12" y="48"/>
                  </a:lnTo>
                  <a:lnTo>
                    <a:pt x="14" y="66"/>
                  </a:lnTo>
                  <a:lnTo>
                    <a:pt x="10" y="80"/>
                  </a:lnTo>
                  <a:lnTo>
                    <a:pt x="8" y="96"/>
                  </a:lnTo>
                  <a:lnTo>
                    <a:pt x="12" y="102"/>
                  </a:lnTo>
                  <a:lnTo>
                    <a:pt x="16" y="106"/>
                  </a:lnTo>
                  <a:lnTo>
                    <a:pt x="18" y="118"/>
                  </a:lnTo>
                  <a:lnTo>
                    <a:pt x="18" y="134"/>
                  </a:lnTo>
                  <a:lnTo>
                    <a:pt x="16" y="162"/>
                  </a:lnTo>
                  <a:lnTo>
                    <a:pt x="10" y="192"/>
                  </a:lnTo>
                  <a:lnTo>
                    <a:pt x="12" y="198"/>
                  </a:lnTo>
                  <a:lnTo>
                    <a:pt x="14" y="202"/>
                  </a:lnTo>
                  <a:lnTo>
                    <a:pt x="16" y="206"/>
                  </a:lnTo>
                  <a:lnTo>
                    <a:pt x="18" y="210"/>
                  </a:lnTo>
                  <a:lnTo>
                    <a:pt x="18" y="214"/>
                  </a:lnTo>
                  <a:lnTo>
                    <a:pt x="16" y="214"/>
                  </a:lnTo>
                  <a:lnTo>
                    <a:pt x="14" y="216"/>
                  </a:lnTo>
                  <a:lnTo>
                    <a:pt x="14" y="218"/>
                  </a:lnTo>
                  <a:lnTo>
                    <a:pt x="14" y="236"/>
                  </a:lnTo>
                  <a:lnTo>
                    <a:pt x="20" y="252"/>
                  </a:lnTo>
                  <a:lnTo>
                    <a:pt x="22" y="268"/>
                  </a:lnTo>
                  <a:lnTo>
                    <a:pt x="24" y="286"/>
                  </a:lnTo>
                  <a:lnTo>
                    <a:pt x="22" y="302"/>
                  </a:lnTo>
                  <a:lnTo>
                    <a:pt x="22" y="310"/>
                  </a:lnTo>
                  <a:lnTo>
                    <a:pt x="20" y="318"/>
                  </a:lnTo>
                  <a:lnTo>
                    <a:pt x="22" y="326"/>
                  </a:lnTo>
                  <a:lnTo>
                    <a:pt x="22" y="332"/>
                  </a:lnTo>
                  <a:lnTo>
                    <a:pt x="20" y="340"/>
                  </a:lnTo>
                  <a:lnTo>
                    <a:pt x="16" y="346"/>
                  </a:lnTo>
                  <a:lnTo>
                    <a:pt x="12" y="350"/>
                  </a:lnTo>
                  <a:lnTo>
                    <a:pt x="10" y="352"/>
                  </a:lnTo>
                  <a:lnTo>
                    <a:pt x="10" y="358"/>
                  </a:lnTo>
                  <a:lnTo>
                    <a:pt x="12" y="362"/>
                  </a:lnTo>
                  <a:lnTo>
                    <a:pt x="18" y="372"/>
                  </a:lnTo>
                  <a:lnTo>
                    <a:pt x="22" y="380"/>
                  </a:lnTo>
                  <a:lnTo>
                    <a:pt x="24" y="388"/>
                  </a:lnTo>
                  <a:lnTo>
                    <a:pt x="24" y="404"/>
                  </a:lnTo>
                  <a:lnTo>
                    <a:pt x="26" y="418"/>
                  </a:lnTo>
                  <a:lnTo>
                    <a:pt x="28" y="436"/>
                  </a:lnTo>
                  <a:lnTo>
                    <a:pt x="34" y="456"/>
                  </a:lnTo>
                  <a:lnTo>
                    <a:pt x="36" y="462"/>
                  </a:lnTo>
                  <a:lnTo>
                    <a:pt x="40" y="462"/>
                  </a:lnTo>
                  <a:lnTo>
                    <a:pt x="44" y="462"/>
                  </a:lnTo>
                  <a:lnTo>
                    <a:pt x="46" y="462"/>
                  </a:lnTo>
                  <a:lnTo>
                    <a:pt x="46" y="460"/>
                  </a:lnTo>
                  <a:lnTo>
                    <a:pt x="44" y="448"/>
                  </a:lnTo>
                  <a:lnTo>
                    <a:pt x="40" y="436"/>
                  </a:lnTo>
                  <a:lnTo>
                    <a:pt x="44" y="434"/>
                  </a:lnTo>
                  <a:lnTo>
                    <a:pt x="50" y="434"/>
                  </a:lnTo>
                  <a:lnTo>
                    <a:pt x="52" y="442"/>
                  </a:lnTo>
                  <a:lnTo>
                    <a:pt x="52" y="456"/>
                  </a:lnTo>
                  <a:lnTo>
                    <a:pt x="54" y="462"/>
                  </a:lnTo>
                  <a:lnTo>
                    <a:pt x="56" y="466"/>
                  </a:lnTo>
                  <a:lnTo>
                    <a:pt x="56" y="480"/>
                  </a:lnTo>
                  <a:lnTo>
                    <a:pt x="50" y="482"/>
                  </a:lnTo>
                  <a:lnTo>
                    <a:pt x="44" y="482"/>
                  </a:lnTo>
                  <a:lnTo>
                    <a:pt x="46" y="486"/>
                  </a:lnTo>
                  <a:lnTo>
                    <a:pt x="48" y="490"/>
                  </a:lnTo>
                  <a:lnTo>
                    <a:pt x="50" y="492"/>
                  </a:lnTo>
                  <a:lnTo>
                    <a:pt x="50" y="496"/>
                  </a:lnTo>
                  <a:lnTo>
                    <a:pt x="50" y="502"/>
                  </a:lnTo>
                  <a:lnTo>
                    <a:pt x="46" y="506"/>
                  </a:lnTo>
                  <a:lnTo>
                    <a:pt x="42" y="512"/>
                  </a:lnTo>
                  <a:lnTo>
                    <a:pt x="40" y="518"/>
                  </a:lnTo>
                  <a:lnTo>
                    <a:pt x="42" y="522"/>
                  </a:lnTo>
                  <a:lnTo>
                    <a:pt x="46" y="524"/>
                  </a:lnTo>
                  <a:lnTo>
                    <a:pt x="56" y="526"/>
                  </a:lnTo>
                  <a:lnTo>
                    <a:pt x="54" y="530"/>
                  </a:lnTo>
                  <a:lnTo>
                    <a:pt x="56" y="534"/>
                  </a:lnTo>
                  <a:lnTo>
                    <a:pt x="58" y="540"/>
                  </a:lnTo>
                  <a:lnTo>
                    <a:pt x="58" y="544"/>
                  </a:lnTo>
                  <a:lnTo>
                    <a:pt x="50" y="544"/>
                  </a:lnTo>
                  <a:lnTo>
                    <a:pt x="50" y="554"/>
                  </a:lnTo>
                  <a:lnTo>
                    <a:pt x="54" y="560"/>
                  </a:lnTo>
                  <a:lnTo>
                    <a:pt x="62" y="568"/>
                  </a:lnTo>
                  <a:lnTo>
                    <a:pt x="62" y="572"/>
                  </a:lnTo>
                  <a:lnTo>
                    <a:pt x="62" y="576"/>
                  </a:lnTo>
                  <a:lnTo>
                    <a:pt x="66" y="582"/>
                  </a:lnTo>
                  <a:lnTo>
                    <a:pt x="74" y="594"/>
                  </a:lnTo>
                  <a:lnTo>
                    <a:pt x="80" y="602"/>
                  </a:lnTo>
                  <a:lnTo>
                    <a:pt x="86" y="606"/>
                  </a:lnTo>
                  <a:lnTo>
                    <a:pt x="96" y="606"/>
                  </a:lnTo>
                  <a:lnTo>
                    <a:pt x="94" y="618"/>
                  </a:lnTo>
                  <a:lnTo>
                    <a:pt x="96" y="622"/>
                  </a:lnTo>
                  <a:lnTo>
                    <a:pt x="100" y="626"/>
                  </a:lnTo>
                  <a:lnTo>
                    <a:pt x="96" y="630"/>
                  </a:lnTo>
                  <a:lnTo>
                    <a:pt x="106" y="640"/>
                  </a:lnTo>
                  <a:lnTo>
                    <a:pt x="122" y="648"/>
                  </a:lnTo>
                  <a:lnTo>
                    <a:pt x="154" y="660"/>
                  </a:lnTo>
                  <a:lnTo>
                    <a:pt x="156" y="664"/>
                  </a:lnTo>
                  <a:lnTo>
                    <a:pt x="158" y="666"/>
                  </a:lnTo>
                  <a:lnTo>
                    <a:pt x="160" y="668"/>
                  </a:lnTo>
                  <a:lnTo>
                    <a:pt x="164" y="670"/>
                  </a:lnTo>
                  <a:lnTo>
                    <a:pt x="172" y="672"/>
                  </a:lnTo>
                  <a:lnTo>
                    <a:pt x="178" y="674"/>
                  </a:lnTo>
                  <a:lnTo>
                    <a:pt x="192" y="678"/>
                  </a:lnTo>
                  <a:lnTo>
                    <a:pt x="174" y="6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6" name="Google Shape;316;p18"/>
            <p:cNvSpPr/>
            <p:nvPr/>
          </p:nvSpPr>
          <p:spPr>
            <a:xfrm>
              <a:off x="1597" y="3652"/>
              <a:ext cx="78" cy="62"/>
            </a:xfrm>
            <a:custGeom>
              <a:avLst/>
              <a:gdLst/>
              <a:ahLst/>
              <a:cxnLst/>
              <a:rect l="l" t="t" r="r" b="b"/>
              <a:pathLst>
                <a:path w="68" h="56" extrusionOk="0">
                  <a:moveTo>
                    <a:pt x="0" y="0"/>
                  </a:moveTo>
                  <a:lnTo>
                    <a:pt x="6" y="6"/>
                  </a:lnTo>
                  <a:lnTo>
                    <a:pt x="12" y="14"/>
                  </a:lnTo>
                  <a:lnTo>
                    <a:pt x="28" y="26"/>
                  </a:lnTo>
                  <a:lnTo>
                    <a:pt x="40" y="30"/>
                  </a:lnTo>
                  <a:lnTo>
                    <a:pt x="50" y="32"/>
                  </a:lnTo>
                  <a:lnTo>
                    <a:pt x="62" y="36"/>
                  </a:lnTo>
                  <a:lnTo>
                    <a:pt x="66" y="38"/>
                  </a:lnTo>
                  <a:lnTo>
                    <a:pt x="68" y="42"/>
                  </a:lnTo>
                  <a:lnTo>
                    <a:pt x="48" y="52"/>
                  </a:lnTo>
                  <a:lnTo>
                    <a:pt x="40" y="54"/>
                  </a:lnTo>
                  <a:lnTo>
                    <a:pt x="28" y="56"/>
                  </a:lnTo>
                  <a:lnTo>
                    <a:pt x="18" y="54"/>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7" name="Google Shape;317;p18"/>
            <p:cNvSpPr/>
            <p:nvPr/>
          </p:nvSpPr>
          <p:spPr>
            <a:xfrm>
              <a:off x="1224" y="2352"/>
              <a:ext cx="214" cy="335"/>
            </a:xfrm>
            <a:custGeom>
              <a:avLst/>
              <a:gdLst/>
              <a:ahLst/>
              <a:cxnLst/>
              <a:rect l="l" t="t" r="r" b="b"/>
              <a:pathLst>
                <a:path w="184" h="304" extrusionOk="0">
                  <a:moveTo>
                    <a:pt x="2" y="204"/>
                  </a:moveTo>
                  <a:lnTo>
                    <a:pt x="2" y="194"/>
                  </a:lnTo>
                  <a:lnTo>
                    <a:pt x="6" y="184"/>
                  </a:lnTo>
                  <a:lnTo>
                    <a:pt x="8" y="178"/>
                  </a:lnTo>
                  <a:lnTo>
                    <a:pt x="18" y="176"/>
                  </a:lnTo>
                  <a:lnTo>
                    <a:pt x="18" y="172"/>
                  </a:lnTo>
                  <a:lnTo>
                    <a:pt x="22" y="166"/>
                  </a:lnTo>
                  <a:lnTo>
                    <a:pt x="26" y="162"/>
                  </a:lnTo>
                  <a:lnTo>
                    <a:pt x="28" y="158"/>
                  </a:lnTo>
                  <a:lnTo>
                    <a:pt x="26" y="142"/>
                  </a:lnTo>
                  <a:lnTo>
                    <a:pt x="24" y="124"/>
                  </a:lnTo>
                  <a:lnTo>
                    <a:pt x="26" y="118"/>
                  </a:lnTo>
                  <a:lnTo>
                    <a:pt x="28" y="114"/>
                  </a:lnTo>
                  <a:lnTo>
                    <a:pt x="26" y="106"/>
                  </a:lnTo>
                  <a:lnTo>
                    <a:pt x="22" y="100"/>
                  </a:lnTo>
                  <a:lnTo>
                    <a:pt x="18" y="96"/>
                  </a:lnTo>
                  <a:lnTo>
                    <a:pt x="18" y="90"/>
                  </a:lnTo>
                  <a:lnTo>
                    <a:pt x="16" y="90"/>
                  </a:lnTo>
                  <a:lnTo>
                    <a:pt x="22" y="86"/>
                  </a:lnTo>
                  <a:lnTo>
                    <a:pt x="28" y="82"/>
                  </a:lnTo>
                  <a:lnTo>
                    <a:pt x="26" y="76"/>
                  </a:lnTo>
                  <a:lnTo>
                    <a:pt x="26" y="70"/>
                  </a:lnTo>
                  <a:lnTo>
                    <a:pt x="28" y="68"/>
                  </a:lnTo>
                  <a:lnTo>
                    <a:pt x="32" y="72"/>
                  </a:lnTo>
                  <a:lnTo>
                    <a:pt x="40" y="74"/>
                  </a:lnTo>
                  <a:lnTo>
                    <a:pt x="42" y="64"/>
                  </a:lnTo>
                  <a:lnTo>
                    <a:pt x="46" y="62"/>
                  </a:lnTo>
                  <a:lnTo>
                    <a:pt x="48" y="58"/>
                  </a:lnTo>
                  <a:lnTo>
                    <a:pt x="52" y="58"/>
                  </a:lnTo>
                  <a:lnTo>
                    <a:pt x="56" y="54"/>
                  </a:lnTo>
                  <a:lnTo>
                    <a:pt x="58" y="48"/>
                  </a:lnTo>
                  <a:lnTo>
                    <a:pt x="60" y="42"/>
                  </a:lnTo>
                  <a:lnTo>
                    <a:pt x="60" y="34"/>
                  </a:lnTo>
                  <a:lnTo>
                    <a:pt x="62" y="30"/>
                  </a:lnTo>
                  <a:lnTo>
                    <a:pt x="66" y="26"/>
                  </a:lnTo>
                  <a:lnTo>
                    <a:pt x="72" y="24"/>
                  </a:lnTo>
                  <a:lnTo>
                    <a:pt x="80" y="24"/>
                  </a:lnTo>
                  <a:lnTo>
                    <a:pt x="82" y="20"/>
                  </a:lnTo>
                  <a:lnTo>
                    <a:pt x="86" y="18"/>
                  </a:lnTo>
                  <a:lnTo>
                    <a:pt x="98" y="14"/>
                  </a:lnTo>
                  <a:lnTo>
                    <a:pt x="110" y="10"/>
                  </a:lnTo>
                  <a:lnTo>
                    <a:pt x="118" y="4"/>
                  </a:lnTo>
                  <a:lnTo>
                    <a:pt x="124" y="2"/>
                  </a:lnTo>
                  <a:lnTo>
                    <a:pt x="128" y="0"/>
                  </a:lnTo>
                  <a:lnTo>
                    <a:pt x="128" y="8"/>
                  </a:lnTo>
                  <a:lnTo>
                    <a:pt x="124" y="10"/>
                  </a:lnTo>
                  <a:lnTo>
                    <a:pt x="120" y="14"/>
                  </a:lnTo>
                  <a:lnTo>
                    <a:pt x="118" y="18"/>
                  </a:lnTo>
                  <a:lnTo>
                    <a:pt x="110" y="28"/>
                  </a:lnTo>
                  <a:lnTo>
                    <a:pt x="98" y="40"/>
                  </a:lnTo>
                  <a:lnTo>
                    <a:pt x="94" y="48"/>
                  </a:lnTo>
                  <a:lnTo>
                    <a:pt x="92" y="56"/>
                  </a:lnTo>
                  <a:lnTo>
                    <a:pt x="94" y="62"/>
                  </a:lnTo>
                  <a:lnTo>
                    <a:pt x="98" y="64"/>
                  </a:lnTo>
                  <a:lnTo>
                    <a:pt x="100" y="68"/>
                  </a:lnTo>
                  <a:lnTo>
                    <a:pt x="102" y="72"/>
                  </a:lnTo>
                  <a:lnTo>
                    <a:pt x="106" y="76"/>
                  </a:lnTo>
                  <a:lnTo>
                    <a:pt x="108" y="82"/>
                  </a:lnTo>
                  <a:lnTo>
                    <a:pt x="104" y="88"/>
                  </a:lnTo>
                  <a:lnTo>
                    <a:pt x="102" y="92"/>
                  </a:lnTo>
                  <a:lnTo>
                    <a:pt x="104" y="94"/>
                  </a:lnTo>
                  <a:lnTo>
                    <a:pt x="108" y="98"/>
                  </a:lnTo>
                  <a:lnTo>
                    <a:pt x="112" y="100"/>
                  </a:lnTo>
                  <a:lnTo>
                    <a:pt x="116" y="102"/>
                  </a:lnTo>
                  <a:lnTo>
                    <a:pt x="130" y="104"/>
                  </a:lnTo>
                  <a:lnTo>
                    <a:pt x="142" y="106"/>
                  </a:lnTo>
                  <a:lnTo>
                    <a:pt x="142" y="112"/>
                  </a:lnTo>
                  <a:lnTo>
                    <a:pt x="146" y="116"/>
                  </a:lnTo>
                  <a:lnTo>
                    <a:pt x="152" y="118"/>
                  </a:lnTo>
                  <a:lnTo>
                    <a:pt x="158" y="118"/>
                  </a:lnTo>
                  <a:lnTo>
                    <a:pt x="166" y="118"/>
                  </a:lnTo>
                  <a:lnTo>
                    <a:pt x="170" y="118"/>
                  </a:lnTo>
                  <a:lnTo>
                    <a:pt x="176" y="116"/>
                  </a:lnTo>
                  <a:lnTo>
                    <a:pt x="184" y="116"/>
                  </a:lnTo>
                  <a:lnTo>
                    <a:pt x="176" y="132"/>
                  </a:lnTo>
                  <a:lnTo>
                    <a:pt x="174" y="142"/>
                  </a:lnTo>
                  <a:lnTo>
                    <a:pt x="172" y="148"/>
                  </a:lnTo>
                  <a:lnTo>
                    <a:pt x="174" y="154"/>
                  </a:lnTo>
                  <a:lnTo>
                    <a:pt x="178" y="158"/>
                  </a:lnTo>
                  <a:lnTo>
                    <a:pt x="180" y="162"/>
                  </a:lnTo>
                  <a:lnTo>
                    <a:pt x="182" y="168"/>
                  </a:lnTo>
                  <a:lnTo>
                    <a:pt x="182" y="170"/>
                  </a:lnTo>
                  <a:lnTo>
                    <a:pt x="180" y="174"/>
                  </a:lnTo>
                  <a:lnTo>
                    <a:pt x="178" y="174"/>
                  </a:lnTo>
                  <a:lnTo>
                    <a:pt x="178" y="178"/>
                  </a:lnTo>
                  <a:lnTo>
                    <a:pt x="180" y="182"/>
                  </a:lnTo>
                  <a:lnTo>
                    <a:pt x="184" y="190"/>
                  </a:lnTo>
                  <a:lnTo>
                    <a:pt x="170" y="198"/>
                  </a:lnTo>
                  <a:lnTo>
                    <a:pt x="160" y="200"/>
                  </a:lnTo>
                  <a:lnTo>
                    <a:pt x="148" y="200"/>
                  </a:lnTo>
                  <a:lnTo>
                    <a:pt x="142" y="204"/>
                  </a:lnTo>
                  <a:lnTo>
                    <a:pt x="144" y="204"/>
                  </a:lnTo>
                  <a:lnTo>
                    <a:pt x="146" y="206"/>
                  </a:lnTo>
                  <a:lnTo>
                    <a:pt x="148" y="210"/>
                  </a:lnTo>
                  <a:lnTo>
                    <a:pt x="152" y="212"/>
                  </a:lnTo>
                  <a:lnTo>
                    <a:pt x="152" y="220"/>
                  </a:lnTo>
                  <a:lnTo>
                    <a:pt x="146" y="220"/>
                  </a:lnTo>
                  <a:lnTo>
                    <a:pt x="142" y="222"/>
                  </a:lnTo>
                  <a:lnTo>
                    <a:pt x="140" y="226"/>
                  </a:lnTo>
                  <a:lnTo>
                    <a:pt x="138" y="228"/>
                  </a:lnTo>
                  <a:lnTo>
                    <a:pt x="140" y="234"/>
                  </a:lnTo>
                  <a:lnTo>
                    <a:pt x="142" y="240"/>
                  </a:lnTo>
                  <a:lnTo>
                    <a:pt x="146" y="246"/>
                  </a:lnTo>
                  <a:lnTo>
                    <a:pt x="148" y="252"/>
                  </a:lnTo>
                  <a:lnTo>
                    <a:pt x="146" y="276"/>
                  </a:lnTo>
                  <a:lnTo>
                    <a:pt x="142" y="304"/>
                  </a:lnTo>
                  <a:lnTo>
                    <a:pt x="136" y="300"/>
                  </a:lnTo>
                  <a:lnTo>
                    <a:pt x="132" y="298"/>
                  </a:lnTo>
                  <a:lnTo>
                    <a:pt x="130" y="294"/>
                  </a:lnTo>
                  <a:lnTo>
                    <a:pt x="132" y="290"/>
                  </a:lnTo>
                  <a:lnTo>
                    <a:pt x="136" y="286"/>
                  </a:lnTo>
                  <a:lnTo>
                    <a:pt x="138" y="282"/>
                  </a:lnTo>
                  <a:lnTo>
                    <a:pt x="140" y="278"/>
                  </a:lnTo>
                  <a:lnTo>
                    <a:pt x="134" y="274"/>
                  </a:lnTo>
                  <a:lnTo>
                    <a:pt x="126" y="272"/>
                  </a:lnTo>
                  <a:lnTo>
                    <a:pt x="122" y="274"/>
                  </a:lnTo>
                  <a:lnTo>
                    <a:pt x="122" y="278"/>
                  </a:lnTo>
                  <a:lnTo>
                    <a:pt x="118" y="274"/>
                  </a:lnTo>
                  <a:lnTo>
                    <a:pt x="116" y="272"/>
                  </a:lnTo>
                  <a:lnTo>
                    <a:pt x="114" y="272"/>
                  </a:lnTo>
                  <a:lnTo>
                    <a:pt x="110" y="274"/>
                  </a:lnTo>
                  <a:lnTo>
                    <a:pt x="108" y="276"/>
                  </a:lnTo>
                  <a:lnTo>
                    <a:pt x="106" y="276"/>
                  </a:lnTo>
                  <a:lnTo>
                    <a:pt x="90" y="276"/>
                  </a:lnTo>
                  <a:lnTo>
                    <a:pt x="88" y="268"/>
                  </a:lnTo>
                  <a:lnTo>
                    <a:pt x="86" y="260"/>
                  </a:lnTo>
                  <a:lnTo>
                    <a:pt x="82" y="256"/>
                  </a:lnTo>
                  <a:lnTo>
                    <a:pt x="76" y="248"/>
                  </a:lnTo>
                  <a:lnTo>
                    <a:pt x="68" y="242"/>
                  </a:lnTo>
                  <a:lnTo>
                    <a:pt x="62" y="238"/>
                  </a:lnTo>
                  <a:lnTo>
                    <a:pt x="58" y="234"/>
                  </a:lnTo>
                  <a:lnTo>
                    <a:pt x="52" y="234"/>
                  </a:lnTo>
                  <a:lnTo>
                    <a:pt x="50" y="230"/>
                  </a:lnTo>
                  <a:lnTo>
                    <a:pt x="52" y="228"/>
                  </a:lnTo>
                  <a:lnTo>
                    <a:pt x="36" y="226"/>
                  </a:lnTo>
                  <a:lnTo>
                    <a:pt x="22" y="220"/>
                  </a:lnTo>
                  <a:lnTo>
                    <a:pt x="10" y="212"/>
                  </a:lnTo>
                  <a:lnTo>
                    <a:pt x="0" y="204"/>
                  </a:lnTo>
                  <a:lnTo>
                    <a:pt x="2" y="20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8" name="Google Shape;318;p18"/>
            <p:cNvSpPr/>
            <p:nvPr/>
          </p:nvSpPr>
          <p:spPr>
            <a:xfrm>
              <a:off x="3079" y="2136"/>
              <a:ext cx="305" cy="390"/>
            </a:xfrm>
            <a:custGeom>
              <a:avLst/>
              <a:gdLst/>
              <a:ahLst/>
              <a:cxnLst/>
              <a:rect l="l" t="t" r="r" b="b"/>
              <a:pathLst>
                <a:path w="264" h="354" extrusionOk="0">
                  <a:moveTo>
                    <a:pt x="18" y="220"/>
                  </a:moveTo>
                  <a:lnTo>
                    <a:pt x="20" y="220"/>
                  </a:lnTo>
                  <a:lnTo>
                    <a:pt x="20" y="226"/>
                  </a:lnTo>
                  <a:lnTo>
                    <a:pt x="24" y="232"/>
                  </a:lnTo>
                  <a:lnTo>
                    <a:pt x="26" y="240"/>
                  </a:lnTo>
                  <a:lnTo>
                    <a:pt x="28" y="248"/>
                  </a:lnTo>
                  <a:lnTo>
                    <a:pt x="28" y="260"/>
                  </a:lnTo>
                  <a:lnTo>
                    <a:pt x="40" y="260"/>
                  </a:lnTo>
                  <a:lnTo>
                    <a:pt x="40" y="264"/>
                  </a:lnTo>
                  <a:lnTo>
                    <a:pt x="42" y="266"/>
                  </a:lnTo>
                  <a:lnTo>
                    <a:pt x="46" y="270"/>
                  </a:lnTo>
                  <a:lnTo>
                    <a:pt x="52" y="274"/>
                  </a:lnTo>
                  <a:lnTo>
                    <a:pt x="54" y="276"/>
                  </a:lnTo>
                  <a:lnTo>
                    <a:pt x="54" y="282"/>
                  </a:lnTo>
                  <a:lnTo>
                    <a:pt x="58" y="288"/>
                  </a:lnTo>
                  <a:lnTo>
                    <a:pt x="62" y="290"/>
                  </a:lnTo>
                  <a:lnTo>
                    <a:pt x="70" y="300"/>
                  </a:lnTo>
                  <a:lnTo>
                    <a:pt x="80" y="308"/>
                  </a:lnTo>
                  <a:lnTo>
                    <a:pt x="84" y="312"/>
                  </a:lnTo>
                  <a:lnTo>
                    <a:pt x="88" y="316"/>
                  </a:lnTo>
                  <a:lnTo>
                    <a:pt x="88" y="322"/>
                  </a:lnTo>
                  <a:lnTo>
                    <a:pt x="88" y="326"/>
                  </a:lnTo>
                  <a:lnTo>
                    <a:pt x="90" y="328"/>
                  </a:lnTo>
                  <a:lnTo>
                    <a:pt x="98" y="336"/>
                  </a:lnTo>
                  <a:lnTo>
                    <a:pt x="104" y="338"/>
                  </a:lnTo>
                  <a:lnTo>
                    <a:pt x="112" y="342"/>
                  </a:lnTo>
                  <a:lnTo>
                    <a:pt x="112" y="338"/>
                  </a:lnTo>
                  <a:lnTo>
                    <a:pt x="116" y="338"/>
                  </a:lnTo>
                  <a:lnTo>
                    <a:pt x="120" y="342"/>
                  </a:lnTo>
                  <a:lnTo>
                    <a:pt x="124" y="338"/>
                  </a:lnTo>
                  <a:lnTo>
                    <a:pt x="132" y="338"/>
                  </a:lnTo>
                  <a:lnTo>
                    <a:pt x="134" y="342"/>
                  </a:lnTo>
                  <a:lnTo>
                    <a:pt x="136" y="346"/>
                  </a:lnTo>
                  <a:lnTo>
                    <a:pt x="146" y="354"/>
                  </a:lnTo>
                  <a:lnTo>
                    <a:pt x="150" y="352"/>
                  </a:lnTo>
                  <a:lnTo>
                    <a:pt x="156" y="350"/>
                  </a:lnTo>
                  <a:lnTo>
                    <a:pt x="178" y="350"/>
                  </a:lnTo>
                  <a:lnTo>
                    <a:pt x="186" y="350"/>
                  </a:lnTo>
                  <a:lnTo>
                    <a:pt x="192" y="346"/>
                  </a:lnTo>
                  <a:lnTo>
                    <a:pt x="198" y="342"/>
                  </a:lnTo>
                  <a:lnTo>
                    <a:pt x="202" y="338"/>
                  </a:lnTo>
                  <a:lnTo>
                    <a:pt x="228" y="338"/>
                  </a:lnTo>
                  <a:lnTo>
                    <a:pt x="224" y="330"/>
                  </a:lnTo>
                  <a:lnTo>
                    <a:pt x="220" y="324"/>
                  </a:lnTo>
                  <a:lnTo>
                    <a:pt x="216" y="318"/>
                  </a:lnTo>
                  <a:lnTo>
                    <a:pt x="212" y="314"/>
                  </a:lnTo>
                  <a:lnTo>
                    <a:pt x="210" y="300"/>
                  </a:lnTo>
                  <a:lnTo>
                    <a:pt x="206" y="296"/>
                  </a:lnTo>
                  <a:lnTo>
                    <a:pt x="204" y="292"/>
                  </a:lnTo>
                  <a:lnTo>
                    <a:pt x="190" y="284"/>
                  </a:lnTo>
                  <a:lnTo>
                    <a:pt x="184" y="278"/>
                  </a:lnTo>
                  <a:lnTo>
                    <a:pt x="180" y="274"/>
                  </a:lnTo>
                  <a:lnTo>
                    <a:pt x="180" y="272"/>
                  </a:lnTo>
                  <a:lnTo>
                    <a:pt x="182" y="270"/>
                  </a:lnTo>
                  <a:lnTo>
                    <a:pt x="186" y="268"/>
                  </a:lnTo>
                  <a:lnTo>
                    <a:pt x="192" y="266"/>
                  </a:lnTo>
                  <a:lnTo>
                    <a:pt x="196" y="262"/>
                  </a:lnTo>
                  <a:lnTo>
                    <a:pt x="198" y="252"/>
                  </a:lnTo>
                  <a:lnTo>
                    <a:pt x="198" y="244"/>
                  </a:lnTo>
                  <a:lnTo>
                    <a:pt x="198" y="234"/>
                  </a:lnTo>
                  <a:lnTo>
                    <a:pt x="200" y="226"/>
                  </a:lnTo>
                  <a:lnTo>
                    <a:pt x="204" y="224"/>
                  </a:lnTo>
                  <a:lnTo>
                    <a:pt x="210" y="222"/>
                  </a:lnTo>
                  <a:lnTo>
                    <a:pt x="212" y="212"/>
                  </a:lnTo>
                  <a:lnTo>
                    <a:pt x="214" y="204"/>
                  </a:lnTo>
                  <a:lnTo>
                    <a:pt x="222" y="190"/>
                  </a:lnTo>
                  <a:lnTo>
                    <a:pt x="232" y="178"/>
                  </a:lnTo>
                  <a:lnTo>
                    <a:pt x="232" y="170"/>
                  </a:lnTo>
                  <a:lnTo>
                    <a:pt x="232" y="162"/>
                  </a:lnTo>
                  <a:lnTo>
                    <a:pt x="232" y="138"/>
                  </a:lnTo>
                  <a:lnTo>
                    <a:pt x="234" y="134"/>
                  </a:lnTo>
                  <a:lnTo>
                    <a:pt x="236" y="126"/>
                  </a:lnTo>
                  <a:lnTo>
                    <a:pt x="238" y="120"/>
                  </a:lnTo>
                  <a:lnTo>
                    <a:pt x="238" y="108"/>
                  </a:lnTo>
                  <a:lnTo>
                    <a:pt x="246" y="106"/>
                  </a:lnTo>
                  <a:lnTo>
                    <a:pt x="254" y="102"/>
                  </a:lnTo>
                  <a:lnTo>
                    <a:pt x="260" y="96"/>
                  </a:lnTo>
                  <a:lnTo>
                    <a:pt x="264" y="92"/>
                  </a:lnTo>
                  <a:lnTo>
                    <a:pt x="260" y="88"/>
                  </a:lnTo>
                  <a:lnTo>
                    <a:pt x="258" y="84"/>
                  </a:lnTo>
                  <a:lnTo>
                    <a:pt x="254" y="80"/>
                  </a:lnTo>
                  <a:lnTo>
                    <a:pt x="250" y="76"/>
                  </a:lnTo>
                  <a:lnTo>
                    <a:pt x="246" y="68"/>
                  </a:lnTo>
                  <a:lnTo>
                    <a:pt x="242" y="58"/>
                  </a:lnTo>
                  <a:lnTo>
                    <a:pt x="238" y="38"/>
                  </a:lnTo>
                  <a:lnTo>
                    <a:pt x="236" y="28"/>
                  </a:lnTo>
                  <a:lnTo>
                    <a:pt x="232" y="18"/>
                  </a:lnTo>
                  <a:lnTo>
                    <a:pt x="230" y="12"/>
                  </a:lnTo>
                  <a:lnTo>
                    <a:pt x="222" y="8"/>
                  </a:lnTo>
                  <a:lnTo>
                    <a:pt x="216" y="4"/>
                  </a:lnTo>
                  <a:lnTo>
                    <a:pt x="212" y="0"/>
                  </a:lnTo>
                  <a:lnTo>
                    <a:pt x="206" y="0"/>
                  </a:lnTo>
                  <a:lnTo>
                    <a:pt x="204" y="4"/>
                  </a:lnTo>
                  <a:lnTo>
                    <a:pt x="194" y="10"/>
                  </a:lnTo>
                  <a:lnTo>
                    <a:pt x="188" y="16"/>
                  </a:lnTo>
                  <a:lnTo>
                    <a:pt x="178" y="22"/>
                  </a:lnTo>
                  <a:lnTo>
                    <a:pt x="174" y="16"/>
                  </a:lnTo>
                  <a:lnTo>
                    <a:pt x="44" y="16"/>
                  </a:lnTo>
                  <a:lnTo>
                    <a:pt x="44" y="54"/>
                  </a:lnTo>
                  <a:lnTo>
                    <a:pt x="32" y="54"/>
                  </a:lnTo>
                  <a:lnTo>
                    <a:pt x="28" y="62"/>
                  </a:lnTo>
                  <a:lnTo>
                    <a:pt x="34" y="130"/>
                  </a:lnTo>
                  <a:lnTo>
                    <a:pt x="24" y="132"/>
                  </a:lnTo>
                  <a:lnTo>
                    <a:pt x="18" y="136"/>
                  </a:lnTo>
                  <a:lnTo>
                    <a:pt x="14" y="142"/>
                  </a:lnTo>
                  <a:lnTo>
                    <a:pt x="12" y="150"/>
                  </a:lnTo>
                  <a:lnTo>
                    <a:pt x="8" y="156"/>
                  </a:lnTo>
                  <a:lnTo>
                    <a:pt x="6" y="164"/>
                  </a:lnTo>
                  <a:lnTo>
                    <a:pt x="6" y="182"/>
                  </a:lnTo>
                  <a:lnTo>
                    <a:pt x="4" y="186"/>
                  </a:lnTo>
                  <a:lnTo>
                    <a:pt x="0" y="192"/>
                  </a:lnTo>
                  <a:lnTo>
                    <a:pt x="0" y="194"/>
                  </a:lnTo>
                  <a:lnTo>
                    <a:pt x="2" y="194"/>
                  </a:lnTo>
                  <a:lnTo>
                    <a:pt x="10" y="198"/>
                  </a:lnTo>
                  <a:lnTo>
                    <a:pt x="12" y="206"/>
                  </a:lnTo>
                  <a:lnTo>
                    <a:pt x="14" y="208"/>
                  </a:lnTo>
                  <a:lnTo>
                    <a:pt x="16" y="212"/>
                  </a:lnTo>
                  <a:lnTo>
                    <a:pt x="18" y="218"/>
                  </a:lnTo>
                  <a:lnTo>
                    <a:pt x="18" y="2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9" name="Google Shape;319;p18"/>
            <p:cNvSpPr/>
            <p:nvPr/>
          </p:nvSpPr>
          <p:spPr>
            <a:xfrm>
              <a:off x="3437" y="2356"/>
              <a:ext cx="194" cy="269"/>
            </a:xfrm>
            <a:custGeom>
              <a:avLst/>
              <a:gdLst/>
              <a:ahLst/>
              <a:cxnLst/>
              <a:rect l="l" t="t" r="r" b="b"/>
              <a:pathLst>
                <a:path w="168" h="244" extrusionOk="0">
                  <a:moveTo>
                    <a:pt x="18" y="146"/>
                  </a:moveTo>
                  <a:lnTo>
                    <a:pt x="24" y="142"/>
                  </a:lnTo>
                  <a:lnTo>
                    <a:pt x="32" y="138"/>
                  </a:lnTo>
                  <a:lnTo>
                    <a:pt x="38" y="134"/>
                  </a:lnTo>
                  <a:lnTo>
                    <a:pt x="44" y="130"/>
                  </a:lnTo>
                  <a:lnTo>
                    <a:pt x="50" y="128"/>
                  </a:lnTo>
                  <a:lnTo>
                    <a:pt x="56" y="128"/>
                  </a:lnTo>
                  <a:lnTo>
                    <a:pt x="60" y="130"/>
                  </a:lnTo>
                  <a:lnTo>
                    <a:pt x="64" y="128"/>
                  </a:lnTo>
                  <a:lnTo>
                    <a:pt x="66" y="126"/>
                  </a:lnTo>
                  <a:lnTo>
                    <a:pt x="70" y="122"/>
                  </a:lnTo>
                  <a:lnTo>
                    <a:pt x="74" y="114"/>
                  </a:lnTo>
                  <a:lnTo>
                    <a:pt x="90" y="94"/>
                  </a:lnTo>
                  <a:lnTo>
                    <a:pt x="100" y="86"/>
                  </a:lnTo>
                  <a:lnTo>
                    <a:pt x="106" y="74"/>
                  </a:lnTo>
                  <a:lnTo>
                    <a:pt x="92" y="72"/>
                  </a:lnTo>
                  <a:lnTo>
                    <a:pt x="80" y="70"/>
                  </a:lnTo>
                  <a:lnTo>
                    <a:pt x="66" y="64"/>
                  </a:lnTo>
                  <a:lnTo>
                    <a:pt x="54" y="60"/>
                  </a:lnTo>
                  <a:lnTo>
                    <a:pt x="44" y="52"/>
                  </a:lnTo>
                  <a:lnTo>
                    <a:pt x="34" y="44"/>
                  </a:lnTo>
                  <a:lnTo>
                    <a:pt x="30" y="32"/>
                  </a:lnTo>
                  <a:lnTo>
                    <a:pt x="28" y="24"/>
                  </a:lnTo>
                  <a:lnTo>
                    <a:pt x="28" y="16"/>
                  </a:lnTo>
                  <a:lnTo>
                    <a:pt x="38" y="6"/>
                  </a:lnTo>
                  <a:lnTo>
                    <a:pt x="38" y="10"/>
                  </a:lnTo>
                  <a:lnTo>
                    <a:pt x="38" y="12"/>
                  </a:lnTo>
                  <a:lnTo>
                    <a:pt x="38" y="16"/>
                  </a:lnTo>
                  <a:lnTo>
                    <a:pt x="42" y="20"/>
                  </a:lnTo>
                  <a:lnTo>
                    <a:pt x="48" y="24"/>
                  </a:lnTo>
                  <a:lnTo>
                    <a:pt x="52" y="28"/>
                  </a:lnTo>
                  <a:lnTo>
                    <a:pt x="58" y="28"/>
                  </a:lnTo>
                  <a:lnTo>
                    <a:pt x="62" y="28"/>
                  </a:lnTo>
                  <a:lnTo>
                    <a:pt x="66" y="24"/>
                  </a:lnTo>
                  <a:lnTo>
                    <a:pt x="70" y="20"/>
                  </a:lnTo>
                  <a:lnTo>
                    <a:pt x="74" y="20"/>
                  </a:lnTo>
                  <a:lnTo>
                    <a:pt x="86" y="20"/>
                  </a:lnTo>
                  <a:lnTo>
                    <a:pt x="96" y="18"/>
                  </a:lnTo>
                  <a:lnTo>
                    <a:pt x="106" y="16"/>
                  </a:lnTo>
                  <a:lnTo>
                    <a:pt x="118" y="12"/>
                  </a:lnTo>
                  <a:lnTo>
                    <a:pt x="132" y="12"/>
                  </a:lnTo>
                  <a:lnTo>
                    <a:pt x="136" y="12"/>
                  </a:lnTo>
                  <a:lnTo>
                    <a:pt x="140" y="10"/>
                  </a:lnTo>
                  <a:lnTo>
                    <a:pt x="144" y="6"/>
                  </a:lnTo>
                  <a:lnTo>
                    <a:pt x="148" y="2"/>
                  </a:lnTo>
                  <a:lnTo>
                    <a:pt x="152" y="2"/>
                  </a:lnTo>
                  <a:lnTo>
                    <a:pt x="156" y="0"/>
                  </a:lnTo>
                  <a:lnTo>
                    <a:pt x="162" y="2"/>
                  </a:lnTo>
                  <a:lnTo>
                    <a:pt x="168" y="2"/>
                  </a:lnTo>
                  <a:lnTo>
                    <a:pt x="164" y="6"/>
                  </a:lnTo>
                  <a:lnTo>
                    <a:pt x="162" y="14"/>
                  </a:lnTo>
                  <a:lnTo>
                    <a:pt x="162" y="26"/>
                  </a:lnTo>
                  <a:lnTo>
                    <a:pt x="160" y="36"/>
                  </a:lnTo>
                  <a:lnTo>
                    <a:pt x="154" y="50"/>
                  </a:lnTo>
                  <a:lnTo>
                    <a:pt x="144" y="76"/>
                  </a:lnTo>
                  <a:lnTo>
                    <a:pt x="126" y="112"/>
                  </a:lnTo>
                  <a:lnTo>
                    <a:pt x="106" y="142"/>
                  </a:lnTo>
                  <a:lnTo>
                    <a:pt x="96" y="156"/>
                  </a:lnTo>
                  <a:lnTo>
                    <a:pt x="84" y="170"/>
                  </a:lnTo>
                  <a:lnTo>
                    <a:pt x="70" y="182"/>
                  </a:lnTo>
                  <a:lnTo>
                    <a:pt x="56" y="196"/>
                  </a:lnTo>
                  <a:lnTo>
                    <a:pt x="40" y="208"/>
                  </a:lnTo>
                  <a:lnTo>
                    <a:pt x="32" y="218"/>
                  </a:lnTo>
                  <a:lnTo>
                    <a:pt x="10" y="244"/>
                  </a:lnTo>
                  <a:lnTo>
                    <a:pt x="4" y="240"/>
                  </a:lnTo>
                  <a:lnTo>
                    <a:pt x="0" y="236"/>
                  </a:lnTo>
                  <a:lnTo>
                    <a:pt x="0" y="170"/>
                  </a:lnTo>
                  <a:lnTo>
                    <a:pt x="8" y="152"/>
                  </a:lnTo>
                  <a:lnTo>
                    <a:pt x="14" y="148"/>
                  </a:lnTo>
                  <a:lnTo>
                    <a:pt x="18" y="1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0" name="Google Shape;320;p18"/>
            <p:cNvSpPr/>
            <p:nvPr/>
          </p:nvSpPr>
          <p:spPr>
            <a:xfrm>
              <a:off x="2851" y="2552"/>
              <a:ext cx="32" cy="27"/>
            </a:xfrm>
            <a:custGeom>
              <a:avLst/>
              <a:gdLst/>
              <a:ahLst/>
              <a:cxnLst/>
              <a:rect l="l" t="t" r="r" b="b"/>
              <a:pathLst>
                <a:path w="28" h="24" extrusionOk="0">
                  <a:moveTo>
                    <a:pt x="28" y="24"/>
                  </a:moveTo>
                  <a:lnTo>
                    <a:pt x="18" y="24"/>
                  </a:lnTo>
                  <a:lnTo>
                    <a:pt x="12" y="24"/>
                  </a:lnTo>
                  <a:lnTo>
                    <a:pt x="0" y="22"/>
                  </a:lnTo>
                  <a:lnTo>
                    <a:pt x="6" y="2"/>
                  </a:lnTo>
                  <a:lnTo>
                    <a:pt x="28" y="4"/>
                  </a:lnTo>
                  <a:lnTo>
                    <a:pt x="28" y="0"/>
                  </a:lnTo>
                  <a:lnTo>
                    <a:pt x="28"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1" name="Google Shape;321;p18"/>
            <p:cNvSpPr/>
            <p:nvPr/>
          </p:nvSpPr>
          <p:spPr>
            <a:xfrm>
              <a:off x="3462" y="2838"/>
              <a:ext cx="143" cy="275"/>
            </a:xfrm>
            <a:custGeom>
              <a:avLst/>
              <a:gdLst/>
              <a:ahLst/>
              <a:cxnLst/>
              <a:rect l="l" t="t" r="r" b="b"/>
              <a:pathLst>
                <a:path w="124" h="250" extrusionOk="0">
                  <a:moveTo>
                    <a:pt x="26" y="84"/>
                  </a:moveTo>
                  <a:lnTo>
                    <a:pt x="30" y="84"/>
                  </a:lnTo>
                  <a:lnTo>
                    <a:pt x="32" y="82"/>
                  </a:lnTo>
                  <a:lnTo>
                    <a:pt x="38" y="76"/>
                  </a:lnTo>
                  <a:lnTo>
                    <a:pt x="40" y="70"/>
                  </a:lnTo>
                  <a:lnTo>
                    <a:pt x="44" y="68"/>
                  </a:lnTo>
                  <a:lnTo>
                    <a:pt x="48" y="68"/>
                  </a:lnTo>
                  <a:lnTo>
                    <a:pt x="56" y="68"/>
                  </a:lnTo>
                  <a:lnTo>
                    <a:pt x="62" y="66"/>
                  </a:lnTo>
                  <a:lnTo>
                    <a:pt x="64" y="64"/>
                  </a:lnTo>
                  <a:lnTo>
                    <a:pt x="74" y="56"/>
                  </a:lnTo>
                  <a:lnTo>
                    <a:pt x="88" y="32"/>
                  </a:lnTo>
                  <a:lnTo>
                    <a:pt x="90" y="30"/>
                  </a:lnTo>
                  <a:lnTo>
                    <a:pt x="92" y="28"/>
                  </a:lnTo>
                  <a:lnTo>
                    <a:pt x="96" y="26"/>
                  </a:lnTo>
                  <a:lnTo>
                    <a:pt x="100" y="26"/>
                  </a:lnTo>
                  <a:lnTo>
                    <a:pt x="104" y="18"/>
                  </a:lnTo>
                  <a:lnTo>
                    <a:pt x="104" y="12"/>
                  </a:lnTo>
                  <a:lnTo>
                    <a:pt x="106" y="6"/>
                  </a:lnTo>
                  <a:lnTo>
                    <a:pt x="110" y="0"/>
                  </a:lnTo>
                  <a:lnTo>
                    <a:pt x="110" y="8"/>
                  </a:lnTo>
                  <a:lnTo>
                    <a:pt x="112" y="16"/>
                  </a:lnTo>
                  <a:lnTo>
                    <a:pt x="118" y="32"/>
                  </a:lnTo>
                  <a:lnTo>
                    <a:pt x="122" y="52"/>
                  </a:lnTo>
                  <a:lnTo>
                    <a:pt x="124" y="58"/>
                  </a:lnTo>
                  <a:lnTo>
                    <a:pt x="124" y="68"/>
                  </a:lnTo>
                  <a:lnTo>
                    <a:pt x="122" y="72"/>
                  </a:lnTo>
                  <a:lnTo>
                    <a:pt x="120" y="74"/>
                  </a:lnTo>
                  <a:lnTo>
                    <a:pt x="118" y="72"/>
                  </a:lnTo>
                  <a:lnTo>
                    <a:pt x="118" y="70"/>
                  </a:lnTo>
                  <a:lnTo>
                    <a:pt x="116" y="64"/>
                  </a:lnTo>
                  <a:lnTo>
                    <a:pt x="112" y="68"/>
                  </a:lnTo>
                  <a:lnTo>
                    <a:pt x="110" y="70"/>
                  </a:lnTo>
                  <a:lnTo>
                    <a:pt x="110" y="78"/>
                  </a:lnTo>
                  <a:lnTo>
                    <a:pt x="110" y="82"/>
                  </a:lnTo>
                  <a:lnTo>
                    <a:pt x="112" y="86"/>
                  </a:lnTo>
                  <a:lnTo>
                    <a:pt x="114" y="86"/>
                  </a:lnTo>
                  <a:lnTo>
                    <a:pt x="114" y="90"/>
                  </a:lnTo>
                  <a:lnTo>
                    <a:pt x="112" y="96"/>
                  </a:lnTo>
                  <a:lnTo>
                    <a:pt x="106" y="106"/>
                  </a:lnTo>
                  <a:lnTo>
                    <a:pt x="98" y="118"/>
                  </a:lnTo>
                  <a:lnTo>
                    <a:pt x="82" y="162"/>
                  </a:lnTo>
                  <a:lnTo>
                    <a:pt x="74" y="182"/>
                  </a:lnTo>
                  <a:lnTo>
                    <a:pt x="70" y="206"/>
                  </a:lnTo>
                  <a:lnTo>
                    <a:pt x="66" y="216"/>
                  </a:lnTo>
                  <a:lnTo>
                    <a:pt x="64" y="222"/>
                  </a:lnTo>
                  <a:lnTo>
                    <a:pt x="60" y="230"/>
                  </a:lnTo>
                  <a:lnTo>
                    <a:pt x="58" y="240"/>
                  </a:lnTo>
                  <a:lnTo>
                    <a:pt x="48" y="242"/>
                  </a:lnTo>
                  <a:lnTo>
                    <a:pt x="42" y="246"/>
                  </a:lnTo>
                  <a:lnTo>
                    <a:pt x="38" y="250"/>
                  </a:lnTo>
                  <a:lnTo>
                    <a:pt x="28" y="250"/>
                  </a:lnTo>
                  <a:lnTo>
                    <a:pt x="20" y="250"/>
                  </a:lnTo>
                  <a:lnTo>
                    <a:pt x="14" y="244"/>
                  </a:lnTo>
                  <a:lnTo>
                    <a:pt x="10" y="238"/>
                  </a:lnTo>
                  <a:lnTo>
                    <a:pt x="8" y="228"/>
                  </a:lnTo>
                  <a:lnTo>
                    <a:pt x="2" y="210"/>
                  </a:lnTo>
                  <a:lnTo>
                    <a:pt x="0" y="192"/>
                  </a:lnTo>
                  <a:lnTo>
                    <a:pt x="2" y="182"/>
                  </a:lnTo>
                  <a:lnTo>
                    <a:pt x="6" y="174"/>
                  </a:lnTo>
                  <a:lnTo>
                    <a:pt x="10" y="168"/>
                  </a:lnTo>
                  <a:lnTo>
                    <a:pt x="12" y="164"/>
                  </a:lnTo>
                  <a:lnTo>
                    <a:pt x="22" y="152"/>
                  </a:lnTo>
                  <a:lnTo>
                    <a:pt x="24" y="144"/>
                  </a:lnTo>
                  <a:lnTo>
                    <a:pt x="26" y="136"/>
                  </a:lnTo>
                  <a:lnTo>
                    <a:pt x="24" y="128"/>
                  </a:lnTo>
                  <a:lnTo>
                    <a:pt x="20" y="120"/>
                  </a:lnTo>
                  <a:lnTo>
                    <a:pt x="18" y="114"/>
                  </a:lnTo>
                  <a:lnTo>
                    <a:pt x="16" y="108"/>
                  </a:lnTo>
                  <a:lnTo>
                    <a:pt x="26" y="8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2" name="Google Shape;322;p18"/>
            <p:cNvSpPr/>
            <p:nvPr/>
          </p:nvSpPr>
          <p:spPr>
            <a:xfrm>
              <a:off x="3115" y="1960"/>
              <a:ext cx="211" cy="201"/>
            </a:xfrm>
            <a:custGeom>
              <a:avLst/>
              <a:gdLst/>
              <a:ahLst/>
              <a:cxnLst/>
              <a:rect l="l" t="t" r="r" b="b"/>
              <a:pathLst>
                <a:path w="182" h="182" extrusionOk="0">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3" name="Google Shape;323;p18"/>
            <p:cNvSpPr/>
            <p:nvPr/>
          </p:nvSpPr>
          <p:spPr>
            <a:xfrm>
              <a:off x="2845" y="1927"/>
              <a:ext cx="285" cy="278"/>
            </a:xfrm>
            <a:custGeom>
              <a:avLst/>
              <a:gdLst/>
              <a:ahLst/>
              <a:cxnLst/>
              <a:rect l="l" t="t" r="r" b="b"/>
              <a:pathLst>
                <a:path w="247" h="252" extrusionOk="0">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4" name="Google Shape;324;p18"/>
            <p:cNvSpPr/>
            <p:nvPr/>
          </p:nvSpPr>
          <p:spPr>
            <a:xfrm>
              <a:off x="2807" y="1848"/>
              <a:ext cx="72" cy="148"/>
            </a:xfrm>
            <a:custGeom>
              <a:avLst/>
              <a:gdLst/>
              <a:ahLst/>
              <a:cxnLst/>
              <a:rect l="l" t="t" r="r" b="b"/>
              <a:pathLst>
                <a:path w="62" h="134" extrusionOk="0">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5" name="Google Shape;325;p18"/>
            <p:cNvSpPr/>
            <p:nvPr/>
          </p:nvSpPr>
          <p:spPr>
            <a:xfrm>
              <a:off x="2524" y="1850"/>
              <a:ext cx="367" cy="366"/>
            </a:xfrm>
            <a:custGeom>
              <a:avLst/>
              <a:gdLst/>
              <a:ahLst/>
              <a:cxnLst/>
              <a:rect l="l" t="t" r="r" b="b"/>
              <a:pathLst>
                <a:path w="318" h="332" extrusionOk="0">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6" name="Google Shape;326;p18"/>
            <p:cNvSpPr/>
            <p:nvPr/>
          </p:nvSpPr>
          <p:spPr>
            <a:xfrm>
              <a:off x="2444" y="1877"/>
              <a:ext cx="208" cy="169"/>
            </a:xfrm>
            <a:custGeom>
              <a:avLst/>
              <a:gdLst/>
              <a:ahLst/>
              <a:cxnLst/>
              <a:rect l="l" t="t" r="r" b="b"/>
              <a:pathLst>
                <a:path w="180" h="154" extrusionOk="0">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7" name="Google Shape;327;p18"/>
            <p:cNvSpPr/>
            <p:nvPr/>
          </p:nvSpPr>
          <p:spPr>
            <a:xfrm>
              <a:off x="2375" y="2044"/>
              <a:ext cx="146" cy="128"/>
            </a:xfrm>
            <a:custGeom>
              <a:avLst/>
              <a:gdLst/>
              <a:ahLst/>
              <a:cxnLst/>
              <a:rect l="l" t="t" r="r" b="b"/>
              <a:pathLst>
                <a:path w="126" h="116" extrusionOk="0">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8" name="Google Shape;328;p18"/>
            <p:cNvSpPr/>
            <p:nvPr/>
          </p:nvSpPr>
          <p:spPr>
            <a:xfrm>
              <a:off x="2375" y="2044"/>
              <a:ext cx="216" cy="262"/>
            </a:xfrm>
            <a:custGeom>
              <a:avLst/>
              <a:gdLst/>
              <a:ahLst/>
              <a:cxnLst/>
              <a:rect l="l" t="t" r="r" b="b"/>
              <a:pathLst>
                <a:path w="186" h="238" extrusionOk="0">
                  <a:moveTo>
                    <a:pt x="128" y="0"/>
                  </a:moveTo>
                  <a:lnTo>
                    <a:pt x="126" y="0"/>
                  </a:lnTo>
                  <a:lnTo>
                    <a:pt x="126" y="32"/>
                  </a:lnTo>
                  <a:lnTo>
                    <a:pt x="76" y="32"/>
                  </a:lnTo>
                  <a:lnTo>
                    <a:pt x="76" y="78"/>
                  </a:lnTo>
                  <a:lnTo>
                    <a:pt x="66" y="82"/>
                  </a:lnTo>
                  <a:lnTo>
                    <a:pt x="58" y="90"/>
                  </a:lnTo>
                  <a:lnTo>
                    <a:pt x="56" y="116"/>
                  </a:lnTo>
                  <a:lnTo>
                    <a:pt x="0" y="116"/>
                  </a:lnTo>
                  <a:lnTo>
                    <a:pt x="2" y="124"/>
                  </a:lnTo>
                  <a:lnTo>
                    <a:pt x="6" y="128"/>
                  </a:lnTo>
                  <a:lnTo>
                    <a:pt x="10" y="134"/>
                  </a:lnTo>
                  <a:lnTo>
                    <a:pt x="12" y="138"/>
                  </a:lnTo>
                  <a:lnTo>
                    <a:pt x="10" y="142"/>
                  </a:lnTo>
                  <a:lnTo>
                    <a:pt x="8" y="146"/>
                  </a:lnTo>
                  <a:lnTo>
                    <a:pt x="6" y="150"/>
                  </a:lnTo>
                  <a:lnTo>
                    <a:pt x="6" y="152"/>
                  </a:lnTo>
                  <a:lnTo>
                    <a:pt x="6" y="156"/>
                  </a:lnTo>
                  <a:lnTo>
                    <a:pt x="10" y="158"/>
                  </a:lnTo>
                  <a:lnTo>
                    <a:pt x="14" y="166"/>
                  </a:lnTo>
                  <a:lnTo>
                    <a:pt x="12" y="166"/>
                  </a:lnTo>
                  <a:lnTo>
                    <a:pt x="14" y="176"/>
                  </a:lnTo>
                  <a:lnTo>
                    <a:pt x="12" y="186"/>
                  </a:lnTo>
                  <a:lnTo>
                    <a:pt x="10" y="196"/>
                  </a:lnTo>
                  <a:lnTo>
                    <a:pt x="6" y="206"/>
                  </a:lnTo>
                  <a:lnTo>
                    <a:pt x="10" y="206"/>
                  </a:lnTo>
                  <a:lnTo>
                    <a:pt x="12" y="206"/>
                  </a:lnTo>
                  <a:lnTo>
                    <a:pt x="16" y="206"/>
                  </a:lnTo>
                  <a:lnTo>
                    <a:pt x="18" y="204"/>
                  </a:lnTo>
                  <a:lnTo>
                    <a:pt x="22" y="202"/>
                  </a:lnTo>
                  <a:lnTo>
                    <a:pt x="26" y="202"/>
                  </a:lnTo>
                  <a:lnTo>
                    <a:pt x="34" y="204"/>
                  </a:lnTo>
                  <a:lnTo>
                    <a:pt x="42" y="208"/>
                  </a:lnTo>
                  <a:lnTo>
                    <a:pt x="48" y="210"/>
                  </a:lnTo>
                  <a:lnTo>
                    <a:pt x="50" y="216"/>
                  </a:lnTo>
                  <a:lnTo>
                    <a:pt x="60" y="230"/>
                  </a:lnTo>
                  <a:lnTo>
                    <a:pt x="64" y="234"/>
                  </a:lnTo>
                  <a:lnTo>
                    <a:pt x="70" y="238"/>
                  </a:lnTo>
                  <a:lnTo>
                    <a:pt x="76" y="228"/>
                  </a:lnTo>
                  <a:lnTo>
                    <a:pt x="78" y="222"/>
                  </a:lnTo>
                  <a:lnTo>
                    <a:pt x="82" y="222"/>
                  </a:lnTo>
                  <a:lnTo>
                    <a:pt x="88" y="220"/>
                  </a:lnTo>
                  <a:lnTo>
                    <a:pt x="86" y="226"/>
                  </a:lnTo>
                  <a:lnTo>
                    <a:pt x="88" y="230"/>
                  </a:lnTo>
                  <a:lnTo>
                    <a:pt x="92" y="224"/>
                  </a:lnTo>
                  <a:lnTo>
                    <a:pt x="94" y="224"/>
                  </a:lnTo>
                  <a:lnTo>
                    <a:pt x="96" y="222"/>
                  </a:lnTo>
                  <a:lnTo>
                    <a:pt x="98" y="224"/>
                  </a:lnTo>
                  <a:lnTo>
                    <a:pt x="100" y="226"/>
                  </a:lnTo>
                  <a:lnTo>
                    <a:pt x="102" y="228"/>
                  </a:lnTo>
                  <a:lnTo>
                    <a:pt x="106" y="226"/>
                  </a:lnTo>
                  <a:lnTo>
                    <a:pt x="110" y="224"/>
                  </a:lnTo>
                  <a:lnTo>
                    <a:pt x="172" y="224"/>
                  </a:lnTo>
                  <a:lnTo>
                    <a:pt x="174" y="216"/>
                  </a:lnTo>
                  <a:lnTo>
                    <a:pt x="176" y="208"/>
                  </a:lnTo>
                  <a:lnTo>
                    <a:pt x="172" y="208"/>
                  </a:lnTo>
                  <a:lnTo>
                    <a:pt x="170" y="206"/>
                  </a:lnTo>
                  <a:lnTo>
                    <a:pt x="158" y="50"/>
                  </a:lnTo>
                  <a:lnTo>
                    <a:pt x="186" y="50"/>
                  </a:lnTo>
                  <a:lnTo>
                    <a:pt x="128" y="6"/>
                  </a:lnTo>
                  <a:lnTo>
                    <a:pt x="1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9" name="Google Shape;329;p18"/>
            <p:cNvSpPr/>
            <p:nvPr/>
          </p:nvSpPr>
          <p:spPr>
            <a:xfrm>
              <a:off x="2454" y="2099"/>
              <a:ext cx="295" cy="297"/>
            </a:xfrm>
            <a:custGeom>
              <a:avLst/>
              <a:gdLst/>
              <a:ahLst/>
              <a:cxnLst/>
              <a:rect l="l" t="t" r="r" b="b"/>
              <a:pathLst>
                <a:path w="256" h="270" extrusionOk="0">
                  <a:moveTo>
                    <a:pt x="2" y="188"/>
                  </a:moveTo>
                  <a:lnTo>
                    <a:pt x="8" y="178"/>
                  </a:lnTo>
                  <a:lnTo>
                    <a:pt x="10" y="172"/>
                  </a:lnTo>
                  <a:lnTo>
                    <a:pt x="14" y="172"/>
                  </a:lnTo>
                  <a:lnTo>
                    <a:pt x="20" y="170"/>
                  </a:lnTo>
                  <a:lnTo>
                    <a:pt x="18" y="176"/>
                  </a:lnTo>
                  <a:lnTo>
                    <a:pt x="20" y="180"/>
                  </a:lnTo>
                  <a:lnTo>
                    <a:pt x="24" y="174"/>
                  </a:lnTo>
                  <a:lnTo>
                    <a:pt x="26" y="174"/>
                  </a:lnTo>
                  <a:lnTo>
                    <a:pt x="28" y="172"/>
                  </a:lnTo>
                  <a:lnTo>
                    <a:pt x="30" y="174"/>
                  </a:lnTo>
                  <a:lnTo>
                    <a:pt x="32" y="176"/>
                  </a:lnTo>
                  <a:lnTo>
                    <a:pt x="34" y="178"/>
                  </a:lnTo>
                  <a:lnTo>
                    <a:pt x="38" y="176"/>
                  </a:lnTo>
                  <a:lnTo>
                    <a:pt x="42" y="174"/>
                  </a:lnTo>
                  <a:lnTo>
                    <a:pt x="104" y="174"/>
                  </a:lnTo>
                  <a:lnTo>
                    <a:pt x="106" y="166"/>
                  </a:lnTo>
                  <a:lnTo>
                    <a:pt x="108" y="158"/>
                  </a:lnTo>
                  <a:lnTo>
                    <a:pt x="104" y="158"/>
                  </a:lnTo>
                  <a:lnTo>
                    <a:pt x="102" y="156"/>
                  </a:lnTo>
                  <a:lnTo>
                    <a:pt x="90" y="0"/>
                  </a:lnTo>
                  <a:lnTo>
                    <a:pt x="118" y="0"/>
                  </a:lnTo>
                  <a:lnTo>
                    <a:pt x="208" y="68"/>
                  </a:lnTo>
                  <a:lnTo>
                    <a:pt x="208" y="72"/>
                  </a:lnTo>
                  <a:lnTo>
                    <a:pt x="212" y="76"/>
                  </a:lnTo>
                  <a:lnTo>
                    <a:pt x="220" y="84"/>
                  </a:lnTo>
                  <a:lnTo>
                    <a:pt x="230" y="88"/>
                  </a:lnTo>
                  <a:lnTo>
                    <a:pt x="242" y="92"/>
                  </a:lnTo>
                  <a:lnTo>
                    <a:pt x="242" y="106"/>
                  </a:lnTo>
                  <a:lnTo>
                    <a:pt x="256" y="104"/>
                  </a:lnTo>
                  <a:lnTo>
                    <a:pt x="256" y="154"/>
                  </a:lnTo>
                  <a:lnTo>
                    <a:pt x="252" y="162"/>
                  </a:lnTo>
                  <a:lnTo>
                    <a:pt x="248" y="170"/>
                  </a:lnTo>
                  <a:lnTo>
                    <a:pt x="240" y="174"/>
                  </a:lnTo>
                  <a:lnTo>
                    <a:pt x="230" y="176"/>
                  </a:lnTo>
                  <a:lnTo>
                    <a:pt x="218" y="176"/>
                  </a:lnTo>
                  <a:lnTo>
                    <a:pt x="206" y="178"/>
                  </a:lnTo>
                  <a:lnTo>
                    <a:pt x="186" y="184"/>
                  </a:lnTo>
                  <a:lnTo>
                    <a:pt x="150" y="196"/>
                  </a:lnTo>
                  <a:lnTo>
                    <a:pt x="146" y="198"/>
                  </a:lnTo>
                  <a:lnTo>
                    <a:pt x="144" y="200"/>
                  </a:lnTo>
                  <a:lnTo>
                    <a:pt x="142" y="206"/>
                  </a:lnTo>
                  <a:lnTo>
                    <a:pt x="138" y="212"/>
                  </a:lnTo>
                  <a:lnTo>
                    <a:pt x="136" y="212"/>
                  </a:lnTo>
                  <a:lnTo>
                    <a:pt x="132" y="212"/>
                  </a:lnTo>
                  <a:lnTo>
                    <a:pt x="124" y="212"/>
                  </a:lnTo>
                  <a:lnTo>
                    <a:pt x="124" y="222"/>
                  </a:lnTo>
                  <a:lnTo>
                    <a:pt x="124" y="228"/>
                  </a:lnTo>
                  <a:lnTo>
                    <a:pt x="122" y="232"/>
                  </a:lnTo>
                  <a:lnTo>
                    <a:pt x="116" y="236"/>
                  </a:lnTo>
                  <a:lnTo>
                    <a:pt x="110" y="240"/>
                  </a:lnTo>
                  <a:lnTo>
                    <a:pt x="108" y="244"/>
                  </a:lnTo>
                  <a:lnTo>
                    <a:pt x="108" y="248"/>
                  </a:lnTo>
                  <a:lnTo>
                    <a:pt x="106" y="256"/>
                  </a:lnTo>
                  <a:lnTo>
                    <a:pt x="104" y="264"/>
                  </a:lnTo>
                  <a:lnTo>
                    <a:pt x="100" y="266"/>
                  </a:lnTo>
                  <a:lnTo>
                    <a:pt x="94" y="270"/>
                  </a:lnTo>
                  <a:lnTo>
                    <a:pt x="90" y="264"/>
                  </a:lnTo>
                  <a:lnTo>
                    <a:pt x="82" y="266"/>
                  </a:lnTo>
                  <a:lnTo>
                    <a:pt x="76" y="268"/>
                  </a:lnTo>
                  <a:lnTo>
                    <a:pt x="70" y="270"/>
                  </a:lnTo>
                  <a:lnTo>
                    <a:pt x="64" y="268"/>
                  </a:lnTo>
                  <a:lnTo>
                    <a:pt x="62" y="266"/>
                  </a:lnTo>
                  <a:lnTo>
                    <a:pt x="58" y="252"/>
                  </a:lnTo>
                  <a:lnTo>
                    <a:pt x="54" y="240"/>
                  </a:lnTo>
                  <a:lnTo>
                    <a:pt x="50" y="234"/>
                  </a:lnTo>
                  <a:lnTo>
                    <a:pt x="44" y="232"/>
                  </a:lnTo>
                  <a:lnTo>
                    <a:pt x="42" y="234"/>
                  </a:lnTo>
                  <a:lnTo>
                    <a:pt x="40" y="236"/>
                  </a:lnTo>
                  <a:lnTo>
                    <a:pt x="34" y="236"/>
                  </a:lnTo>
                  <a:lnTo>
                    <a:pt x="20" y="234"/>
                  </a:lnTo>
                  <a:lnTo>
                    <a:pt x="10" y="232"/>
                  </a:lnTo>
                  <a:lnTo>
                    <a:pt x="10" y="224"/>
                  </a:lnTo>
                  <a:lnTo>
                    <a:pt x="10" y="218"/>
                  </a:lnTo>
                  <a:lnTo>
                    <a:pt x="8" y="210"/>
                  </a:lnTo>
                  <a:lnTo>
                    <a:pt x="4" y="200"/>
                  </a:lnTo>
                  <a:lnTo>
                    <a:pt x="0" y="186"/>
                  </a:lnTo>
                  <a:lnTo>
                    <a:pt x="2" y="186"/>
                  </a:lnTo>
                  <a:lnTo>
                    <a:pt x="2" y="18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0" name="Google Shape;330;p18"/>
            <p:cNvSpPr/>
            <p:nvPr/>
          </p:nvSpPr>
          <p:spPr>
            <a:xfrm>
              <a:off x="2678" y="2128"/>
              <a:ext cx="288" cy="237"/>
            </a:xfrm>
            <a:custGeom>
              <a:avLst/>
              <a:gdLst/>
              <a:ahLst/>
              <a:cxnLst/>
              <a:rect l="l" t="t" r="r" b="b"/>
              <a:pathLst>
                <a:path w="249" h="216" extrusionOk="0">
                  <a:moveTo>
                    <a:pt x="219" y="14"/>
                  </a:moveTo>
                  <a:lnTo>
                    <a:pt x="215" y="8"/>
                  </a:lnTo>
                  <a:lnTo>
                    <a:pt x="211" y="4"/>
                  </a:lnTo>
                  <a:lnTo>
                    <a:pt x="205" y="2"/>
                  </a:lnTo>
                  <a:lnTo>
                    <a:pt x="199" y="0"/>
                  </a:lnTo>
                  <a:lnTo>
                    <a:pt x="190" y="0"/>
                  </a:lnTo>
                  <a:lnTo>
                    <a:pt x="186" y="0"/>
                  </a:lnTo>
                  <a:lnTo>
                    <a:pt x="184" y="0"/>
                  </a:lnTo>
                  <a:lnTo>
                    <a:pt x="114" y="48"/>
                  </a:lnTo>
                  <a:lnTo>
                    <a:pt x="86" y="76"/>
                  </a:lnTo>
                  <a:lnTo>
                    <a:pt x="62" y="78"/>
                  </a:lnTo>
                  <a:lnTo>
                    <a:pt x="62" y="128"/>
                  </a:lnTo>
                  <a:lnTo>
                    <a:pt x="58" y="136"/>
                  </a:lnTo>
                  <a:lnTo>
                    <a:pt x="54" y="144"/>
                  </a:lnTo>
                  <a:lnTo>
                    <a:pt x="46" y="148"/>
                  </a:lnTo>
                  <a:lnTo>
                    <a:pt x="36" y="150"/>
                  </a:lnTo>
                  <a:lnTo>
                    <a:pt x="16" y="152"/>
                  </a:lnTo>
                  <a:lnTo>
                    <a:pt x="0" y="156"/>
                  </a:lnTo>
                  <a:lnTo>
                    <a:pt x="0" y="166"/>
                  </a:lnTo>
                  <a:lnTo>
                    <a:pt x="4" y="172"/>
                  </a:lnTo>
                  <a:lnTo>
                    <a:pt x="8" y="174"/>
                  </a:lnTo>
                  <a:lnTo>
                    <a:pt x="12" y="178"/>
                  </a:lnTo>
                  <a:lnTo>
                    <a:pt x="14" y="182"/>
                  </a:lnTo>
                  <a:lnTo>
                    <a:pt x="14" y="186"/>
                  </a:lnTo>
                  <a:lnTo>
                    <a:pt x="14" y="190"/>
                  </a:lnTo>
                  <a:lnTo>
                    <a:pt x="14" y="194"/>
                  </a:lnTo>
                  <a:lnTo>
                    <a:pt x="18" y="198"/>
                  </a:lnTo>
                  <a:lnTo>
                    <a:pt x="24" y="198"/>
                  </a:lnTo>
                  <a:lnTo>
                    <a:pt x="30" y="200"/>
                  </a:lnTo>
                  <a:lnTo>
                    <a:pt x="32" y="204"/>
                  </a:lnTo>
                  <a:lnTo>
                    <a:pt x="32" y="206"/>
                  </a:lnTo>
                  <a:lnTo>
                    <a:pt x="42" y="206"/>
                  </a:lnTo>
                  <a:lnTo>
                    <a:pt x="46" y="212"/>
                  </a:lnTo>
                  <a:lnTo>
                    <a:pt x="52" y="216"/>
                  </a:lnTo>
                  <a:lnTo>
                    <a:pt x="56" y="202"/>
                  </a:lnTo>
                  <a:lnTo>
                    <a:pt x="60" y="188"/>
                  </a:lnTo>
                  <a:lnTo>
                    <a:pt x="64" y="184"/>
                  </a:lnTo>
                  <a:lnTo>
                    <a:pt x="70" y="180"/>
                  </a:lnTo>
                  <a:lnTo>
                    <a:pt x="76" y="176"/>
                  </a:lnTo>
                  <a:lnTo>
                    <a:pt x="86" y="176"/>
                  </a:lnTo>
                  <a:lnTo>
                    <a:pt x="88" y="176"/>
                  </a:lnTo>
                  <a:lnTo>
                    <a:pt x="92" y="178"/>
                  </a:lnTo>
                  <a:lnTo>
                    <a:pt x="98" y="184"/>
                  </a:lnTo>
                  <a:lnTo>
                    <a:pt x="104" y="188"/>
                  </a:lnTo>
                  <a:lnTo>
                    <a:pt x="106" y="190"/>
                  </a:lnTo>
                  <a:lnTo>
                    <a:pt x="110" y="192"/>
                  </a:lnTo>
                  <a:lnTo>
                    <a:pt x="114" y="190"/>
                  </a:lnTo>
                  <a:lnTo>
                    <a:pt x="114" y="188"/>
                  </a:lnTo>
                  <a:lnTo>
                    <a:pt x="116" y="186"/>
                  </a:lnTo>
                  <a:lnTo>
                    <a:pt x="120" y="186"/>
                  </a:lnTo>
                  <a:lnTo>
                    <a:pt x="128" y="186"/>
                  </a:lnTo>
                  <a:lnTo>
                    <a:pt x="132" y="190"/>
                  </a:lnTo>
                  <a:lnTo>
                    <a:pt x="136" y="192"/>
                  </a:lnTo>
                  <a:lnTo>
                    <a:pt x="142" y="194"/>
                  </a:lnTo>
                  <a:lnTo>
                    <a:pt x="150" y="192"/>
                  </a:lnTo>
                  <a:lnTo>
                    <a:pt x="156" y="188"/>
                  </a:lnTo>
                  <a:lnTo>
                    <a:pt x="162" y="186"/>
                  </a:lnTo>
                  <a:lnTo>
                    <a:pt x="170" y="184"/>
                  </a:lnTo>
                  <a:lnTo>
                    <a:pt x="176" y="184"/>
                  </a:lnTo>
                  <a:lnTo>
                    <a:pt x="180" y="186"/>
                  </a:lnTo>
                  <a:lnTo>
                    <a:pt x="184" y="186"/>
                  </a:lnTo>
                  <a:lnTo>
                    <a:pt x="193" y="188"/>
                  </a:lnTo>
                  <a:lnTo>
                    <a:pt x="197" y="186"/>
                  </a:lnTo>
                  <a:lnTo>
                    <a:pt x="203" y="184"/>
                  </a:lnTo>
                  <a:lnTo>
                    <a:pt x="213" y="176"/>
                  </a:lnTo>
                  <a:lnTo>
                    <a:pt x="215" y="166"/>
                  </a:lnTo>
                  <a:lnTo>
                    <a:pt x="217" y="158"/>
                  </a:lnTo>
                  <a:lnTo>
                    <a:pt x="221" y="150"/>
                  </a:lnTo>
                  <a:lnTo>
                    <a:pt x="225" y="144"/>
                  </a:lnTo>
                  <a:lnTo>
                    <a:pt x="235" y="132"/>
                  </a:lnTo>
                  <a:lnTo>
                    <a:pt x="239" y="126"/>
                  </a:lnTo>
                  <a:lnTo>
                    <a:pt x="243" y="118"/>
                  </a:lnTo>
                  <a:lnTo>
                    <a:pt x="243" y="76"/>
                  </a:lnTo>
                  <a:lnTo>
                    <a:pt x="243" y="72"/>
                  </a:lnTo>
                  <a:lnTo>
                    <a:pt x="245" y="68"/>
                  </a:lnTo>
                  <a:lnTo>
                    <a:pt x="247" y="64"/>
                  </a:lnTo>
                  <a:lnTo>
                    <a:pt x="249" y="58"/>
                  </a:lnTo>
                  <a:lnTo>
                    <a:pt x="247" y="48"/>
                  </a:lnTo>
                  <a:lnTo>
                    <a:pt x="241" y="34"/>
                  </a:lnTo>
                  <a:lnTo>
                    <a:pt x="235" y="22"/>
                  </a:lnTo>
                  <a:lnTo>
                    <a:pt x="231" y="8"/>
                  </a:lnTo>
                  <a:lnTo>
                    <a:pt x="229" y="8"/>
                  </a:lnTo>
                  <a:lnTo>
                    <a:pt x="219" y="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1" name="Google Shape;331;p18"/>
            <p:cNvSpPr/>
            <p:nvPr/>
          </p:nvSpPr>
          <p:spPr>
            <a:xfrm>
              <a:off x="2924" y="2128"/>
              <a:ext cx="194" cy="323"/>
            </a:xfrm>
            <a:custGeom>
              <a:avLst/>
              <a:gdLst/>
              <a:ahLst/>
              <a:cxnLst/>
              <a:rect l="l" t="t" r="r" b="b"/>
              <a:pathLst>
                <a:path w="168" h="294" extrusionOk="0">
                  <a:moveTo>
                    <a:pt x="162" y="68"/>
                  </a:moveTo>
                  <a:lnTo>
                    <a:pt x="168" y="138"/>
                  </a:lnTo>
                  <a:lnTo>
                    <a:pt x="158" y="140"/>
                  </a:lnTo>
                  <a:lnTo>
                    <a:pt x="152" y="144"/>
                  </a:lnTo>
                  <a:lnTo>
                    <a:pt x="148" y="150"/>
                  </a:lnTo>
                  <a:lnTo>
                    <a:pt x="146" y="158"/>
                  </a:lnTo>
                  <a:lnTo>
                    <a:pt x="142" y="164"/>
                  </a:lnTo>
                  <a:lnTo>
                    <a:pt x="140" y="172"/>
                  </a:lnTo>
                  <a:lnTo>
                    <a:pt x="140" y="190"/>
                  </a:lnTo>
                  <a:lnTo>
                    <a:pt x="138" y="194"/>
                  </a:lnTo>
                  <a:lnTo>
                    <a:pt x="134" y="200"/>
                  </a:lnTo>
                  <a:lnTo>
                    <a:pt x="134" y="202"/>
                  </a:lnTo>
                  <a:lnTo>
                    <a:pt x="136" y="202"/>
                  </a:lnTo>
                  <a:lnTo>
                    <a:pt x="144" y="206"/>
                  </a:lnTo>
                  <a:lnTo>
                    <a:pt x="146" y="214"/>
                  </a:lnTo>
                  <a:lnTo>
                    <a:pt x="148" y="216"/>
                  </a:lnTo>
                  <a:lnTo>
                    <a:pt x="150" y="220"/>
                  </a:lnTo>
                  <a:lnTo>
                    <a:pt x="152" y="228"/>
                  </a:lnTo>
                  <a:lnTo>
                    <a:pt x="146" y="228"/>
                  </a:lnTo>
                  <a:lnTo>
                    <a:pt x="142" y="228"/>
                  </a:lnTo>
                  <a:lnTo>
                    <a:pt x="138" y="230"/>
                  </a:lnTo>
                  <a:lnTo>
                    <a:pt x="130" y="238"/>
                  </a:lnTo>
                  <a:lnTo>
                    <a:pt x="126" y="246"/>
                  </a:lnTo>
                  <a:lnTo>
                    <a:pt x="122" y="256"/>
                  </a:lnTo>
                  <a:lnTo>
                    <a:pt x="120" y="258"/>
                  </a:lnTo>
                  <a:lnTo>
                    <a:pt x="118" y="260"/>
                  </a:lnTo>
                  <a:lnTo>
                    <a:pt x="108" y="262"/>
                  </a:lnTo>
                  <a:lnTo>
                    <a:pt x="90" y="264"/>
                  </a:lnTo>
                  <a:lnTo>
                    <a:pt x="88" y="270"/>
                  </a:lnTo>
                  <a:lnTo>
                    <a:pt x="86" y="276"/>
                  </a:lnTo>
                  <a:lnTo>
                    <a:pt x="82" y="280"/>
                  </a:lnTo>
                  <a:lnTo>
                    <a:pt x="76" y="284"/>
                  </a:lnTo>
                  <a:lnTo>
                    <a:pt x="64" y="288"/>
                  </a:lnTo>
                  <a:lnTo>
                    <a:pt x="52" y="290"/>
                  </a:lnTo>
                  <a:lnTo>
                    <a:pt x="48" y="288"/>
                  </a:lnTo>
                  <a:lnTo>
                    <a:pt x="46" y="286"/>
                  </a:lnTo>
                  <a:lnTo>
                    <a:pt x="42" y="288"/>
                  </a:lnTo>
                  <a:lnTo>
                    <a:pt x="38" y="292"/>
                  </a:lnTo>
                  <a:lnTo>
                    <a:pt x="38" y="294"/>
                  </a:lnTo>
                  <a:lnTo>
                    <a:pt x="36" y="292"/>
                  </a:lnTo>
                  <a:lnTo>
                    <a:pt x="34" y="282"/>
                  </a:lnTo>
                  <a:lnTo>
                    <a:pt x="30" y="274"/>
                  </a:lnTo>
                  <a:lnTo>
                    <a:pt x="20" y="264"/>
                  </a:lnTo>
                  <a:lnTo>
                    <a:pt x="12" y="256"/>
                  </a:lnTo>
                  <a:lnTo>
                    <a:pt x="8" y="252"/>
                  </a:lnTo>
                  <a:lnTo>
                    <a:pt x="10" y="250"/>
                  </a:lnTo>
                  <a:lnTo>
                    <a:pt x="12" y="248"/>
                  </a:lnTo>
                  <a:lnTo>
                    <a:pt x="18" y="246"/>
                  </a:lnTo>
                  <a:lnTo>
                    <a:pt x="36" y="246"/>
                  </a:lnTo>
                  <a:lnTo>
                    <a:pt x="28" y="240"/>
                  </a:lnTo>
                  <a:lnTo>
                    <a:pt x="28" y="236"/>
                  </a:lnTo>
                  <a:lnTo>
                    <a:pt x="26" y="230"/>
                  </a:lnTo>
                  <a:lnTo>
                    <a:pt x="28" y="212"/>
                  </a:lnTo>
                  <a:lnTo>
                    <a:pt x="26" y="206"/>
                  </a:lnTo>
                  <a:lnTo>
                    <a:pt x="22" y="200"/>
                  </a:lnTo>
                  <a:lnTo>
                    <a:pt x="16" y="192"/>
                  </a:lnTo>
                  <a:lnTo>
                    <a:pt x="12" y="186"/>
                  </a:lnTo>
                  <a:lnTo>
                    <a:pt x="10" y="188"/>
                  </a:lnTo>
                  <a:lnTo>
                    <a:pt x="8" y="186"/>
                  </a:lnTo>
                  <a:lnTo>
                    <a:pt x="4" y="182"/>
                  </a:lnTo>
                  <a:lnTo>
                    <a:pt x="0" y="176"/>
                  </a:lnTo>
                  <a:lnTo>
                    <a:pt x="2" y="166"/>
                  </a:lnTo>
                  <a:lnTo>
                    <a:pt x="4" y="158"/>
                  </a:lnTo>
                  <a:lnTo>
                    <a:pt x="8" y="150"/>
                  </a:lnTo>
                  <a:lnTo>
                    <a:pt x="12" y="144"/>
                  </a:lnTo>
                  <a:lnTo>
                    <a:pt x="22" y="132"/>
                  </a:lnTo>
                  <a:lnTo>
                    <a:pt x="26" y="126"/>
                  </a:lnTo>
                  <a:lnTo>
                    <a:pt x="30" y="118"/>
                  </a:lnTo>
                  <a:lnTo>
                    <a:pt x="30" y="76"/>
                  </a:lnTo>
                  <a:lnTo>
                    <a:pt x="30" y="72"/>
                  </a:lnTo>
                  <a:lnTo>
                    <a:pt x="32" y="68"/>
                  </a:lnTo>
                  <a:lnTo>
                    <a:pt x="34" y="64"/>
                  </a:lnTo>
                  <a:lnTo>
                    <a:pt x="36" y="58"/>
                  </a:lnTo>
                  <a:lnTo>
                    <a:pt x="34" y="48"/>
                  </a:lnTo>
                  <a:lnTo>
                    <a:pt x="28" y="34"/>
                  </a:lnTo>
                  <a:lnTo>
                    <a:pt x="22" y="22"/>
                  </a:lnTo>
                  <a:lnTo>
                    <a:pt x="18" y="8"/>
                  </a:lnTo>
                  <a:lnTo>
                    <a:pt x="20" y="8"/>
                  </a:lnTo>
                  <a:lnTo>
                    <a:pt x="36" y="0"/>
                  </a:lnTo>
                  <a:lnTo>
                    <a:pt x="162" y="70"/>
                  </a:lnTo>
                  <a:lnTo>
                    <a:pt x="162" y="6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2" name="Google Shape;332;p18"/>
            <p:cNvSpPr/>
            <p:nvPr/>
          </p:nvSpPr>
          <p:spPr>
            <a:xfrm>
              <a:off x="3447" y="2334"/>
              <a:ext cx="36" cy="45"/>
            </a:xfrm>
            <a:custGeom>
              <a:avLst/>
              <a:gdLst/>
              <a:ahLst/>
              <a:cxnLst/>
              <a:rect l="l" t="t" r="r" b="b"/>
              <a:pathLst>
                <a:path w="32" h="40" extrusionOk="0">
                  <a:moveTo>
                    <a:pt x="16" y="0"/>
                  </a:moveTo>
                  <a:lnTo>
                    <a:pt x="24" y="8"/>
                  </a:lnTo>
                  <a:lnTo>
                    <a:pt x="30" y="14"/>
                  </a:lnTo>
                  <a:lnTo>
                    <a:pt x="32" y="20"/>
                  </a:lnTo>
                  <a:lnTo>
                    <a:pt x="30" y="26"/>
                  </a:lnTo>
                  <a:lnTo>
                    <a:pt x="26" y="30"/>
                  </a:lnTo>
                  <a:lnTo>
                    <a:pt x="22" y="34"/>
                  </a:lnTo>
                  <a:lnTo>
                    <a:pt x="16" y="38"/>
                  </a:lnTo>
                  <a:lnTo>
                    <a:pt x="6" y="40"/>
                  </a:lnTo>
                  <a:lnTo>
                    <a:pt x="2" y="38"/>
                  </a:lnTo>
                  <a:lnTo>
                    <a:pt x="0" y="32"/>
                  </a:lnTo>
                  <a:lnTo>
                    <a:pt x="2" y="24"/>
                  </a:lnTo>
                  <a:lnTo>
                    <a:pt x="8" y="16"/>
                  </a:lnTo>
                  <a:lnTo>
                    <a:pt x="22" y="6"/>
                  </a:lnTo>
                  <a:lnTo>
                    <a:pt x="1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3" name="Google Shape;333;p18"/>
            <p:cNvSpPr/>
            <p:nvPr/>
          </p:nvSpPr>
          <p:spPr>
            <a:xfrm>
              <a:off x="3287" y="2238"/>
              <a:ext cx="272" cy="290"/>
            </a:xfrm>
            <a:custGeom>
              <a:avLst/>
              <a:gdLst/>
              <a:ahLst/>
              <a:cxnLst/>
              <a:rect l="l" t="t" r="r" b="b"/>
              <a:pathLst>
                <a:path w="236" h="264" extrusionOk="0">
                  <a:moveTo>
                    <a:pt x="160" y="94"/>
                  </a:moveTo>
                  <a:lnTo>
                    <a:pt x="154" y="88"/>
                  </a:lnTo>
                  <a:lnTo>
                    <a:pt x="160" y="94"/>
                  </a:lnTo>
                  <a:lnTo>
                    <a:pt x="146" y="104"/>
                  </a:lnTo>
                  <a:lnTo>
                    <a:pt x="140" y="112"/>
                  </a:lnTo>
                  <a:lnTo>
                    <a:pt x="138" y="120"/>
                  </a:lnTo>
                  <a:lnTo>
                    <a:pt x="140" y="126"/>
                  </a:lnTo>
                  <a:lnTo>
                    <a:pt x="144" y="128"/>
                  </a:lnTo>
                  <a:lnTo>
                    <a:pt x="152" y="126"/>
                  </a:lnTo>
                  <a:lnTo>
                    <a:pt x="158" y="124"/>
                  </a:lnTo>
                  <a:lnTo>
                    <a:pt x="158" y="132"/>
                  </a:lnTo>
                  <a:lnTo>
                    <a:pt x="160" y="140"/>
                  </a:lnTo>
                  <a:lnTo>
                    <a:pt x="164" y="152"/>
                  </a:lnTo>
                  <a:lnTo>
                    <a:pt x="174" y="160"/>
                  </a:lnTo>
                  <a:lnTo>
                    <a:pt x="184" y="168"/>
                  </a:lnTo>
                  <a:lnTo>
                    <a:pt x="196" y="172"/>
                  </a:lnTo>
                  <a:lnTo>
                    <a:pt x="210" y="178"/>
                  </a:lnTo>
                  <a:lnTo>
                    <a:pt x="222" y="180"/>
                  </a:lnTo>
                  <a:lnTo>
                    <a:pt x="236" y="182"/>
                  </a:lnTo>
                  <a:lnTo>
                    <a:pt x="230" y="194"/>
                  </a:lnTo>
                  <a:lnTo>
                    <a:pt x="220" y="202"/>
                  </a:lnTo>
                  <a:lnTo>
                    <a:pt x="204" y="222"/>
                  </a:lnTo>
                  <a:lnTo>
                    <a:pt x="200" y="230"/>
                  </a:lnTo>
                  <a:lnTo>
                    <a:pt x="196" y="234"/>
                  </a:lnTo>
                  <a:lnTo>
                    <a:pt x="194" y="236"/>
                  </a:lnTo>
                  <a:lnTo>
                    <a:pt x="190" y="238"/>
                  </a:lnTo>
                  <a:lnTo>
                    <a:pt x="186" y="236"/>
                  </a:lnTo>
                  <a:lnTo>
                    <a:pt x="180" y="236"/>
                  </a:lnTo>
                  <a:lnTo>
                    <a:pt x="174" y="238"/>
                  </a:lnTo>
                  <a:lnTo>
                    <a:pt x="168" y="242"/>
                  </a:lnTo>
                  <a:lnTo>
                    <a:pt x="160" y="246"/>
                  </a:lnTo>
                  <a:lnTo>
                    <a:pt x="150" y="254"/>
                  </a:lnTo>
                  <a:lnTo>
                    <a:pt x="144" y="256"/>
                  </a:lnTo>
                  <a:lnTo>
                    <a:pt x="138" y="256"/>
                  </a:lnTo>
                  <a:lnTo>
                    <a:pt x="134" y="256"/>
                  </a:lnTo>
                  <a:lnTo>
                    <a:pt x="130" y="252"/>
                  </a:lnTo>
                  <a:lnTo>
                    <a:pt x="128" y="250"/>
                  </a:lnTo>
                  <a:lnTo>
                    <a:pt x="124" y="250"/>
                  </a:lnTo>
                  <a:lnTo>
                    <a:pt x="120" y="250"/>
                  </a:lnTo>
                  <a:lnTo>
                    <a:pt x="118" y="252"/>
                  </a:lnTo>
                  <a:lnTo>
                    <a:pt x="114" y="256"/>
                  </a:lnTo>
                  <a:lnTo>
                    <a:pt x="108" y="262"/>
                  </a:lnTo>
                  <a:lnTo>
                    <a:pt x="108" y="264"/>
                  </a:lnTo>
                  <a:lnTo>
                    <a:pt x="104" y="264"/>
                  </a:lnTo>
                  <a:lnTo>
                    <a:pt x="96" y="264"/>
                  </a:lnTo>
                  <a:lnTo>
                    <a:pt x="88" y="260"/>
                  </a:lnTo>
                  <a:lnTo>
                    <a:pt x="76" y="254"/>
                  </a:lnTo>
                  <a:lnTo>
                    <a:pt x="62" y="250"/>
                  </a:lnTo>
                  <a:lnTo>
                    <a:pt x="54" y="248"/>
                  </a:lnTo>
                  <a:lnTo>
                    <a:pt x="46" y="246"/>
                  </a:lnTo>
                  <a:lnTo>
                    <a:pt x="48" y="246"/>
                  </a:lnTo>
                  <a:lnTo>
                    <a:pt x="44" y="238"/>
                  </a:lnTo>
                  <a:lnTo>
                    <a:pt x="40" y="232"/>
                  </a:lnTo>
                  <a:lnTo>
                    <a:pt x="36" y="226"/>
                  </a:lnTo>
                  <a:lnTo>
                    <a:pt x="32" y="222"/>
                  </a:lnTo>
                  <a:lnTo>
                    <a:pt x="30" y="208"/>
                  </a:lnTo>
                  <a:lnTo>
                    <a:pt x="26" y="204"/>
                  </a:lnTo>
                  <a:lnTo>
                    <a:pt x="24" y="200"/>
                  </a:lnTo>
                  <a:lnTo>
                    <a:pt x="10" y="192"/>
                  </a:lnTo>
                  <a:lnTo>
                    <a:pt x="4" y="186"/>
                  </a:lnTo>
                  <a:lnTo>
                    <a:pt x="0" y="182"/>
                  </a:lnTo>
                  <a:lnTo>
                    <a:pt x="0" y="180"/>
                  </a:lnTo>
                  <a:lnTo>
                    <a:pt x="2" y="178"/>
                  </a:lnTo>
                  <a:lnTo>
                    <a:pt x="6" y="176"/>
                  </a:lnTo>
                  <a:lnTo>
                    <a:pt x="12" y="174"/>
                  </a:lnTo>
                  <a:lnTo>
                    <a:pt x="16" y="170"/>
                  </a:lnTo>
                  <a:lnTo>
                    <a:pt x="18" y="160"/>
                  </a:lnTo>
                  <a:lnTo>
                    <a:pt x="18" y="152"/>
                  </a:lnTo>
                  <a:lnTo>
                    <a:pt x="18" y="142"/>
                  </a:lnTo>
                  <a:lnTo>
                    <a:pt x="20" y="134"/>
                  </a:lnTo>
                  <a:lnTo>
                    <a:pt x="24" y="132"/>
                  </a:lnTo>
                  <a:lnTo>
                    <a:pt x="30" y="130"/>
                  </a:lnTo>
                  <a:lnTo>
                    <a:pt x="32" y="120"/>
                  </a:lnTo>
                  <a:lnTo>
                    <a:pt x="34" y="112"/>
                  </a:lnTo>
                  <a:lnTo>
                    <a:pt x="42" y="98"/>
                  </a:lnTo>
                  <a:lnTo>
                    <a:pt x="52" y="86"/>
                  </a:lnTo>
                  <a:lnTo>
                    <a:pt x="52" y="78"/>
                  </a:lnTo>
                  <a:lnTo>
                    <a:pt x="52" y="70"/>
                  </a:lnTo>
                  <a:lnTo>
                    <a:pt x="52" y="46"/>
                  </a:lnTo>
                  <a:lnTo>
                    <a:pt x="54" y="42"/>
                  </a:lnTo>
                  <a:lnTo>
                    <a:pt x="56" y="34"/>
                  </a:lnTo>
                  <a:lnTo>
                    <a:pt x="58" y="28"/>
                  </a:lnTo>
                  <a:lnTo>
                    <a:pt x="58" y="16"/>
                  </a:lnTo>
                  <a:lnTo>
                    <a:pt x="66" y="14"/>
                  </a:lnTo>
                  <a:lnTo>
                    <a:pt x="74" y="10"/>
                  </a:lnTo>
                  <a:lnTo>
                    <a:pt x="80" y="4"/>
                  </a:lnTo>
                  <a:lnTo>
                    <a:pt x="84" y="0"/>
                  </a:lnTo>
                  <a:lnTo>
                    <a:pt x="90" y="10"/>
                  </a:lnTo>
                  <a:lnTo>
                    <a:pt x="96" y="28"/>
                  </a:lnTo>
                  <a:lnTo>
                    <a:pt x="102" y="40"/>
                  </a:lnTo>
                  <a:lnTo>
                    <a:pt x="104" y="44"/>
                  </a:lnTo>
                  <a:lnTo>
                    <a:pt x="110" y="46"/>
                  </a:lnTo>
                  <a:lnTo>
                    <a:pt x="126" y="56"/>
                  </a:lnTo>
                  <a:lnTo>
                    <a:pt x="138" y="68"/>
                  </a:lnTo>
                  <a:lnTo>
                    <a:pt x="154" y="88"/>
                  </a:lnTo>
                  <a:lnTo>
                    <a:pt x="160" y="9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4" name="Google Shape;334;p18"/>
            <p:cNvSpPr/>
            <p:nvPr/>
          </p:nvSpPr>
          <p:spPr>
            <a:xfrm>
              <a:off x="2945" y="2379"/>
              <a:ext cx="238" cy="167"/>
            </a:xfrm>
            <a:custGeom>
              <a:avLst/>
              <a:gdLst/>
              <a:ahLst/>
              <a:cxnLst/>
              <a:rect l="l" t="t" r="r" b="b"/>
              <a:pathLst>
                <a:path w="206" h="152" extrusionOk="0">
                  <a:moveTo>
                    <a:pt x="206" y="108"/>
                  </a:moveTo>
                  <a:lnTo>
                    <a:pt x="204" y="106"/>
                  </a:lnTo>
                  <a:lnTo>
                    <a:pt x="204" y="102"/>
                  </a:lnTo>
                  <a:lnTo>
                    <a:pt x="204" y="96"/>
                  </a:lnTo>
                  <a:lnTo>
                    <a:pt x="200" y="92"/>
                  </a:lnTo>
                  <a:lnTo>
                    <a:pt x="196" y="88"/>
                  </a:lnTo>
                  <a:lnTo>
                    <a:pt x="186" y="80"/>
                  </a:lnTo>
                  <a:lnTo>
                    <a:pt x="178" y="70"/>
                  </a:lnTo>
                  <a:lnTo>
                    <a:pt x="174" y="68"/>
                  </a:lnTo>
                  <a:lnTo>
                    <a:pt x="170" y="62"/>
                  </a:lnTo>
                  <a:lnTo>
                    <a:pt x="170" y="56"/>
                  </a:lnTo>
                  <a:lnTo>
                    <a:pt x="168" y="54"/>
                  </a:lnTo>
                  <a:lnTo>
                    <a:pt x="162" y="50"/>
                  </a:lnTo>
                  <a:lnTo>
                    <a:pt x="158" y="46"/>
                  </a:lnTo>
                  <a:lnTo>
                    <a:pt x="156" y="44"/>
                  </a:lnTo>
                  <a:lnTo>
                    <a:pt x="156" y="40"/>
                  </a:lnTo>
                  <a:lnTo>
                    <a:pt x="144" y="40"/>
                  </a:lnTo>
                  <a:lnTo>
                    <a:pt x="144" y="28"/>
                  </a:lnTo>
                  <a:lnTo>
                    <a:pt x="142" y="20"/>
                  </a:lnTo>
                  <a:lnTo>
                    <a:pt x="140" y="12"/>
                  </a:lnTo>
                  <a:lnTo>
                    <a:pt x="136" y="6"/>
                  </a:lnTo>
                  <a:lnTo>
                    <a:pt x="136" y="0"/>
                  </a:lnTo>
                  <a:lnTo>
                    <a:pt x="134" y="0"/>
                  </a:lnTo>
                  <a:lnTo>
                    <a:pt x="132" y="0"/>
                  </a:lnTo>
                  <a:lnTo>
                    <a:pt x="128" y="0"/>
                  </a:lnTo>
                  <a:lnTo>
                    <a:pt x="124" y="0"/>
                  </a:lnTo>
                  <a:lnTo>
                    <a:pt x="120" y="2"/>
                  </a:lnTo>
                  <a:lnTo>
                    <a:pt x="112" y="10"/>
                  </a:lnTo>
                  <a:lnTo>
                    <a:pt x="108" y="18"/>
                  </a:lnTo>
                  <a:lnTo>
                    <a:pt x="104" y="28"/>
                  </a:lnTo>
                  <a:lnTo>
                    <a:pt x="102" y="30"/>
                  </a:lnTo>
                  <a:lnTo>
                    <a:pt x="100" y="32"/>
                  </a:lnTo>
                  <a:lnTo>
                    <a:pt x="90" y="34"/>
                  </a:lnTo>
                  <a:lnTo>
                    <a:pt x="72" y="36"/>
                  </a:lnTo>
                  <a:lnTo>
                    <a:pt x="70" y="42"/>
                  </a:lnTo>
                  <a:lnTo>
                    <a:pt x="68" y="48"/>
                  </a:lnTo>
                  <a:lnTo>
                    <a:pt x="64" y="52"/>
                  </a:lnTo>
                  <a:lnTo>
                    <a:pt x="58" y="56"/>
                  </a:lnTo>
                  <a:lnTo>
                    <a:pt x="46" y="60"/>
                  </a:lnTo>
                  <a:lnTo>
                    <a:pt x="34" y="62"/>
                  </a:lnTo>
                  <a:lnTo>
                    <a:pt x="30" y="60"/>
                  </a:lnTo>
                  <a:lnTo>
                    <a:pt x="28" y="58"/>
                  </a:lnTo>
                  <a:lnTo>
                    <a:pt x="24" y="60"/>
                  </a:lnTo>
                  <a:lnTo>
                    <a:pt x="20" y="64"/>
                  </a:lnTo>
                  <a:lnTo>
                    <a:pt x="20" y="66"/>
                  </a:lnTo>
                  <a:lnTo>
                    <a:pt x="18" y="64"/>
                  </a:lnTo>
                  <a:lnTo>
                    <a:pt x="14" y="68"/>
                  </a:lnTo>
                  <a:lnTo>
                    <a:pt x="8" y="74"/>
                  </a:lnTo>
                  <a:lnTo>
                    <a:pt x="2" y="84"/>
                  </a:lnTo>
                  <a:lnTo>
                    <a:pt x="0" y="94"/>
                  </a:lnTo>
                  <a:lnTo>
                    <a:pt x="0" y="102"/>
                  </a:lnTo>
                  <a:lnTo>
                    <a:pt x="2" y="112"/>
                  </a:lnTo>
                  <a:lnTo>
                    <a:pt x="10" y="126"/>
                  </a:lnTo>
                  <a:lnTo>
                    <a:pt x="20" y="140"/>
                  </a:lnTo>
                  <a:lnTo>
                    <a:pt x="28" y="152"/>
                  </a:lnTo>
                  <a:lnTo>
                    <a:pt x="32" y="146"/>
                  </a:lnTo>
                  <a:lnTo>
                    <a:pt x="36" y="140"/>
                  </a:lnTo>
                  <a:lnTo>
                    <a:pt x="42" y="136"/>
                  </a:lnTo>
                  <a:lnTo>
                    <a:pt x="52" y="136"/>
                  </a:lnTo>
                  <a:lnTo>
                    <a:pt x="62" y="136"/>
                  </a:lnTo>
                  <a:lnTo>
                    <a:pt x="64" y="126"/>
                  </a:lnTo>
                  <a:lnTo>
                    <a:pt x="66" y="118"/>
                  </a:lnTo>
                  <a:lnTo>
                    <a:pt x="68" y="114"/>
                  </a:lnTo>
                  <a:lnTo>
                    <a:pt x="72" y="112"/>
                  </a:lnTo>
                  <a:lnTo>
                    <a:pt x="76" y="108"/>
                  </a:lnTo>
                  <a:lnTo>
                    <a:pt x="78" y="108"/>
                  </a:lnTo>
                  <a:lnTo>
                    <a:pt x="84" y="108"/>
                  </a:lnTo>
                  <a:lnTo>
                    <a:pt x="90" y="110"/>
                  </a:lnTo>
                  <a:lnTo>
                    <a:pt x="102" y="116"/>
                  </a:lnTo>
                  <a:lnTo>
                    <a:pt x="112" y="122"/>
                  </a:lnTo>
                  <a:lnTo>
                    <a:pt x="120" y="122"/>
                  </a:lnTo>
                  <a:lnTo>
                    <a:pt x="128" y="122"/>
                  </a:lnTo>
                  <a:lnTo>
                    <a:pt x="130" y="122"/>
                  </a:lnTo>
                  <a:lnTo>
                    <a:pt x="130" y="120"/>
                  </a:lnTo>
                  <a:lnTo>
                    <a:pt x="132" y="116"/>
                  </a:lnTo>
                  <a:lnTo>
                    <a:pt x="134" y="114"/>
                  </a:lnTo>
                  <a:lnTo>
                    <a:pt x="138" y="116"/>
                  </a:lnTo>
                  <a:lnTo>
                    <a:pt x="140" y="116"/>
                  </a:lnTo>
                  <a:lnTo>
                    <a:pt x="146" y="114"/>
                  </a:lnTo>
                  <a:lnTo>
                    <a:pt x="150" y="112"/>
                  </a:lnTo>
                  <a:lnTo>
                    <a:pt x="156" y="110"/>
                  </a:lnTo>
                  <a:lnTo>
                    <a:pt x="160" y="110"/>
                  </a:lnTo>
                  <a:lnTo>
                    <a:pt x="172" y="110"/>
                  </a:lnTo>
                  <a:lnTo>
                    <a:pt x="174" y="104"/>
                  </a:lnTo>
                  <a:lnTo>
                    <a:pt x="178" y="102"/>
                  </a:lnTo>
                  <a:lnTo>
                    <a:pt x="184" y="104"/>
                  </a:lnTo>
                  <a:lnTo>
                    <a:pt x="192" y="106"/>
                  </a:lnTo>
                  <a:lnTo>
                    <a:pt x="204" y="106"/>
                  </a:lnTo>
                  <a:lnTo>
                    <a:pt x="206" y="10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5" name="Google Shape;335;p18"/>
            <p:cNvSpPr/>
            <p:nvPr/>
          </p:nvSpPr>
          <p:spPr>
            <a:xfrm>
              <a:off x="3308" y="2508"/>
              <a:ext cx="145" cy="185"/>
            </a:xfrm>
            <a:custGeom>
              <a:avLst/>
              <a:gdLst/>
              <a:ahLst/>
              <a:cxnLst/>
              <a:rect l="l" t="t" r="r" b="b"/>
              <a:pathLst>
                <a:path w="126" h="168" extrusionOk="0">
                  <a:moveTo>
                    <a:pt x="120" y="10"/>
                  </a:moveTo>
                  <a:lnTo>
                    <a:pt x="116" y="10"/>
                  </a:lnTo>
                  <a:lnTo>
                    <a:pt x="112" y="6"/>
                  </a:lnTo>
                  <a:lnTo>
                    <a:pt x="110" y="4"/>
                  </a:lnTo>
                  <a:lnTo>
                    <a:pt x="106" y="4"/>
                  </a:lnTo>
                  <a:lnTo>
                    <a:pt x="102" y="4"/>
                  </a:lnTo>
                  <a:lnTo>
                    <a:pt x="100" y="6"/>
                  </a:lnTo>
                  <a:lnTo>
                    <a:pt x="96" y="10"/>
                  </a:lnTo>
                  <a:lnTo>
                    <a:pt x="90" y="16"/>
                  </a:lnTo>
                  <a:lnTo>
                    <a:pt x="90" y="18"/>
                  </a:lnTo>
                  <a:lnTo>
                    <a:pt x="86" y="18"/>
                  </a:lnTo>
                  <a:lnTo>
                    <a:pt x="78" y="18"/>
                  </a:lnTo>
                  <a:lnTo>
                    <a:pt x="70" y="14"/>
                  </a:lnTo>
                  <a:lnTo>
                    <a:pt x="58" y="8"/>
                  </a:lnTo>
                  <a:lnTo>
                    <a:pt x="46" y="4"/>
                  </a:lnTo>
                  <a:lnTo>
                    <a:pt x="38" y="2"/>
                  </a:lnTo>
                  <a:lnTo>
                    <a:pt x="30" y="0"/>
                  </a:lnTo>
                  <a:lnTo>
                    <a:pt x="4" y="0"/>
                  </a:lnTo>
                  <a:lnTo>
                    <a:pt x="0" y="4"/>
                  </a:lnTo>
                  <a:lnTo>
                    <a:pt x="4" y="12"/>
                  </a:lnTo>
                  <a:lnTo>
                    <a:pt x="8" y="20"/>
                  </a:lnTo>
                  <a:lnTo>
                    <a:pt x="14" y="32"/>
                  </a:lnTo>
                  <a:lnTo>
                    <a:pt x="16" y="38"/>
                  </a:lnTo>
                  <a:lnTo>
                    <a:pt x="16" y="42"/>
                  </a:lnTo>
                  <a:lnTo>
                    <a:pt x="16" y="48"/>
                  </a:lnTo>
                  <a:lnTo>
                    <a:pt x="16" y="52"/>
                  </a:lnTo>
                  <a:lnTo>
                    <a:pt x="0" y="76"/>
                  </a:lnTo>
                  <a:lnTo>
                    <a:pt x="0" y="100"/>
                  </a:lnTo>
                  <a:lnTo>
                    <a:pt x="62" y="138"/>
                  </a:lnTo>
                  <a:lnTo>
                    <a:pt x="62" y="146"/>
                  </a:lnTo>
                  <a:lnTo>
                    <a:pt x="88" y="168"/>
                  </a:lnTo>
                  <a:lnTo>
                    <a:pt x="90" y="164"/>
                  </a:lnTo>
                  <a:lnTo>
                    <a:pt x="94" y="158"/>
                  </a:lnTo>
                  <a:lnTo>
                    <a:pt x="108" y="130"/>
                  </a:lnTo>
                  <a:lnTo>
                    <a:pt x="122" y="106"/>
                  </a:lnTo>
                  <a:lnTo>
                    <a:pt x="116" y="102"/>
                  </a:lnTo>
                  <a:lnTo>
                    <a:pt x="112" y="98"/>
                  </a:lnTo>
                  <a:lnTo>
                    <a:pt x="112" y="32"/>
                  </a:lnTo>
                  <a:lnTo>
                    <a:pt x="120" y="14"/>
                  </a:lnTo>
                  <a:lnTo>
                    <a:pt x="126" y="10"/>
                  </a:lnTo>
                  <a:lnTo>
                    <a:pt x="120"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6" name="Google Shape;336;p18"/>
            <p:cNvSpPr/>
            <p:nvPr/>
          </p:nvSpPr>
          <p:spPr>
            <a:xfrm>
              <a:off x="3224" y="2508"/>
              <a:ext cx="102" cy="119"/>
            </a:xfrm>
            <a:custGeom>
              <a:avLst/>
              <a:gdLst/>
              <a:ahLst/>
              <a:cxnLst/>
              <a:rect l="l" t="t" r="r" b="b"/>
              <a:pathLst>
                <a:path w="88" h="108" extrusionOk="0">
                  <a:moveTo>
                    <a:pt x="76" y="0"/>
                  </a:moveTo>
                  <a:lnTo>
                    <a:pt x="72" y="4"/>
                  </a:lnTo>
                  <a:lnTo>
                    <a:pt x="76" y="12"/>
                  </a:lnTo>
                  <a:lnTo>
                    <a:pt x="80" y="20"/>
                  </a:lnTo>
                  <a:lnTo>
                    <a:pt x="86" y="32"/>
                  </a:lnTo>
                  <a:lnTo>
                    <a:pt x="88" y="38"/>
                  </a:lnTo>
                  <a:lnTo>
                    <a:pt x="88" y="42"/>
                  </a:lnTo>
                  <a:lnTo>
                    <a:pt x="88" y="48"/>
                  </a:lnTo>
                  <a:lnTo>
                    <a:pt x="88" y="52"/>
                  </a:lnTo>
                  <a:lnTo>
                    <a:pt x="72" y="76"/>
                  </a:lnTo>
                  <a:lnTo>
                    <a:pt x="72" y="100"/>
                  </a:lnTo>
                  <a:lnTo>
                    <a:pt x="20" y="98"/>
                  </a:lnTo>
                  <a:lnTo>
                    <a:pt x="14" y="102"/>
                  </a:lnTo>
                  <a:lnTo>
                    <a:pt x="10" y="108"/>
                  </a:lnTo>
                  <a:lnTo>
                    <a:pt x="0" y="108"/>
                  </a:lnTo>
                  <a:lnTo>
                    <a:pt x="0" y="86"/>
                  </a:lnTo>
                  <a:lnTo>
                    <a:pt x="6" y="76"/>
                  </a:lnTo>
                  <a:lnTo>
                    <a:pt x="12" y="64"/>
                  </a:lnTo>
                  <a:lnTo>
                    <a:pt x="18" y="56"/>
                  </a:lnTo>
                  <a:lnTo>
                    <a:pt x="24" y="48"/>
                  </a:lnTo>
                  <a:lnTo>
                    <a:pt x="24" y="38"/>
                  </a:lnTo>
                  <a:lnTo>
                    <a:pt x="22" y="34"/>
                  </a:lnTo>
                  <a:lnTo>
                    <a:pt x="22" y="28"/>
                  </a:lnTo>
                  <a:lnTo>
                    <a:pt x="20" y="16"/>
                  </a:lnTo>
                  <a:lnTo>
                    <a:pt x="24" y="14"/>
                  </a:lnTo>
                  <a:lnTo>
                    <a:pt x="30" y="12"/>
                  </a:lnTo>
                  <a:lnTo>
                    <a:pt x="52" y="12"/>
                  </a:lnTo>
                  <a:lnTo>
                    <a:pt x="62" y="10"/>
                  </a:lnTo>
                  <a:lnTo>
                    <a:pt x="72" y="4"/>
                  </a:lnTo>
                  <a:lnTo>
                    <a:pt x="7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7" name="Google Shape;337;p18"/>
            <p:cNvSpPr/>
            <p:nvPr/>
          </p:nvSpPr>
          <p:spPr>
            <a:xfrm>
              <a:off x="3222" y="2616"/>
              <a:ext cx="210" cy="220"/>
            </a:xfrm>
            <a:custGeom>
              <a:avLst/>
              <a:gdLst/>
              <a:ahLst/>
              <a:cxnLst/>
              <a:rect l="l" t="t" r="r" b="b"/>
              <a:pathLst>
                <a:path w="182" h="200" extrusionOk="0">
                  <a:moveTo>
                    <a:pt x="30" y="0"/>
                  </a:moveTo>
                  <a:lnTo>
                    <a:pt x="74" y="2"/>
                  </a:lnTo>
                  <a:lnTo>
                    <a:pt x="136" y="40"/>
                  </a:lnTo>
                  <a:lnTo>
                    <a:pt x="136" y="48"/>
                  </a:lnTo>
                  <a:lnTo>
                    <a:pt x="162" y="70"/>
                  </a:lnTo>
                  <a:lnTo>
                    <a:pt x="160" y="74"/>
                  </a:lnTo>
                  <a:lnTo>
                    <a:pt x="158" y="80"/>
                  </a:lnTo>
                  <a:lnTo>
                    <a:pt x="156" y="84"/>
                  </a:lnTo>
                  <a:lnTo>
                    <a:pt x="154" y="88"/>
                  </a:lnTo>
                  <a:lnTo>
                    <a:pt x="152" y="92"/>
                  </a:lnTo>
                  <a:lnTo>
                    <a:pt x="152" y="98"/>
                  </a:lnTo>
                  <a:lnTo>
                    <a:pt x="154" y="102"/>
                  </a:lnTo>
                  <a:lnTo>
                    <a:pt x="158" y="106"/>
                  </a:lnTo>
                  <a:lnTo>
                    <a:pt x="162" y="110"/>
                  </a:lnTo>
                  <a:lnTo>
                    <a:pt x="164" y="116"/>
                  </a:lnTo>
                  <a:lnTo>
                    <a:pt x="164" y="126"/>
                  </a:lnTo>
                  <a:lnTo>
                    <a:pt x="164" y="142"/>
                  </a:lnTo>
                  <a:lnTo>
                    <a:pt x="164" y="156"/>
                  </a:lnTo>
                  <a:lnTo>
                    <a:pt x="168" y="162"/>
                  </a:lnTo>
                  <a:lnTo>
                    <a:pt x="172" y="168"/>
                  </a:lnTo>
                  <a:lnTo>
                    <a:pt x="176" y="174"/>
                  </a:lnTo>
                  <a:lnTo>
                    <a:pt x="182" y="178"/>
                  </a:lnTo>
                  <a:lnTo>
                    <a:pt x="174" y="180"/>
                  </a:lnTo>
                  <a:lnTo>
                    <a:pt x="166" y="180"/>
                  </a:lnTo>
                  <a:lnTo>
                    <a:pt x="162" y="184"/>
                  </a:lnTo>
                  <a:lnTo>
                    <a:pt x="152" y="188"/>
                  </a:lnTo>
                  <a:lnTo>
                    <a:pt x="138" y="192"/>
                  </a:lnTo>
                  <a:lnTo>
                    <a:pt x="134" y="194"/>
                  </a:lnTo>
                  <a:lnTo>
                    <a:pt x="132" y="196"/>
                  </a:lnTo>
                  <a:lnTo>
                    <a:pt x="130" y="198"/>
                  </a:lnTo>
                  <a:lnTo>
                    <a:pt x="126" y="198"/>
                  </a:lnTo>
                  <a:lnTo>
                    <a:pt x="122" y="198"/>
                  </a:lnTo>
                  <a:lnTo>
                    <a:pt x="120" y="196"/>
                  </a:lnTo>
                  <a:lnTo>
                    <a:pt x="116" y="196"/>
                  </a:lnTo>
                  <a:lnTo>
                    <a:pt x="114" y="198"/>
                  </a:lnTo>
                  <a:lnTo>
                    <a:pt x="112" y="200"/>
                  </a:lnTo>
                  <a:lnTo>
                    <a:pt x="108" y="200"/>
                  </a:lnTo>
                  <a:lnTo>
                    <a:pt x="82" y="198"/>
                  </a:lnTo>
                  <a:lnTo>
                    <a:pt x="82" y="172"/>
                  </a:lnTo>
                  <a:lnTo>
                    <a:pt x="80" y="170"/>
                  </a:lnTo>
                  <a:lnTo>
                    <a:pt x="78" y="166"/>
                  </a:lnTo>
                  <a:lnTo>
                    <a:pt x="76" y="160"/>
                  </a:lnTo>
                  <a:lnTo>
                    <a:pt x="60" y="160"/>
                  </a:lnTo>
                  <a:lnTo>
                    <a:pt x="46" y="150"/>
                  </a:lnTo>
                  <a:lnTo>
                    <a:pt x="40" y="146"/>
                  </a:lnTo>
                  <a:lnTo>
                    <a:pt x="30" y="142"/>
                  </a:lnTo>
                  <a:lnTo>
                    <a:pt x="26" y="140"/>
                  </a:lnTo>
                  <a:lnTo>
                    <a:pt x="24" y="138"/>
                  </a:lnTo>
                  <a:lnTo>
                    <a:pt x="22" y="136"/>
                  </a:lnTo>
                  <a:lnTo>
                    <a:pt x="20" y="134"/>
                  </a:lnTo>
                  <a:lnTo>
                    <a:pt x="18" y="126"/>
                  </a:lnTo>
                  <a:lnTo>
                    <a:pt x="16" y="120"/>
                  </a:lnTo>
                  <a:lnTo>
                    <a:pt x="16" y="114"/>
                  </a:lnTo>
                  <a:lnTo>
                    <a:pt x="10" y="110"/>
                  </a:lnTo>
                  <a:lnTo>
                    <a:pt x="6" y="104"/>
                  </a:lnTo>
                  <a:lnTo>
                    <a:pt x="0" y="100"/>
                  </a:lnTo>
                  <a:lnTo>
                    <a:pt x="0" y="94"/>
                  </a:lnTo>
                  <a:lnTo>
                    <a:pt x="0" y="92"/>
                  </a:lnTo>
                  <a:lnTo>
                    <a:pt x="2" y="88"/>
                  </a:lnTo>
                  <a:lnTo>
                    <a:pt x="0" y="84"/>
                  </a:lnTo>
                  <a:lnTo>
                    <a:pt x="0" y="82"/>
                  </a:lnTo>
                  <a:lnTo>
                    <a:pt x="0" y="78"/>
                  </a:lnTo>
                  <a:lnTo>
                    <a:pt x="0" y="72"/>
                  </a:lnTo>
                  <a:lnTo>
                    <a:pt x="2" y="68"/>
                  </a:lnTo>
                  <a:lnTo>
                    <a:pt x="8" y="60"/>
                  </a:lnTo>
                  <a:lnTo>
                    <a:pt x="20" y="50"/>
                  </a:lnTo>
                  <a:lnTo>
                    <a:pt x="22" y="46"/>
                  </a:lnTo>
                  <a:lnTo>
                    <a:pt x="22" y="42"/>
                  </a:lnTo>
                  <a:lnTo>
                    <a:pt x="22" y="40"/>
                  </a:lnTo>
                  <a:lnTo>
                    <a:pt x="20" y="38"/>
                  </a:lnTo>
                  <a:lnTo>
                    <a:pt x="18" y="36"/>
                  </a:lnTo>
                  <a:lnTo>
                    <a:pt x="16" y="34"/>
                  </a:lnTo>
                  <a:lnTo>
                    <a:pt x="18" y="30"/>
                  </a:lnTo>
                  <a:lnTo>
                    <a:pt x="20" y="28"/>
                  </a:lnTo>
                  <a:lnTo>
                    <a:pt x="22" y="26"/>
                  </a:lnTo>
                  <a:lnTo>
                    <a:pt x="22" y="22"/>
                  </a:lnTo>
                  <a:lnTo>
                    <a:pt x="24" y="22"/>
                  </a:lnTo>
                  <a:lnTo>
                    <a:pt x="24" y="16"/>
                  </a:lnTo>
                  <a:lnTo>
                    <a:pt x="22" y="12"/>
                  </a:lnTo>
                  <a:lnTo>
                    <a:pt x="20" y="6"/>
                  </a:lnTo>
                  <a:lnTo>
                    <a:pt x="22" y="0"/>
                  </a:lnTo>
                  <a:lnTo>
                    <a:pt x="24" y="0"/>
                  </a:lnTo>
                  <a:lnTo>
                    <a:pt x="3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8" name="Google Shape;338;p18"/>
            <p:cNvSpPr/>
            <p:nvPr/>
          </p:nvSpPr>
          <p:spPr>
            <a:xfrm>
              <a:off x="3216" y="2616"/>
              <a:ext cx="34" cy="38"/>
            </a:xfrm>
            <a:custGeom>
              <a:avLst/>
              <a:gdLst/>
              <a:ahLst/>
              <a:cxnLst/>
              <a:rect l="l" t="t" r="r" b="b"/>
              <a:pathLst>
                <a:path w="30" h="34" extrusionOk="0">
                  <a:moveTo>
                    <a:pt x="26" y="28"/>
                  </a:moveTo>
                  <a:lnTo>
                    <a:pt x="28" y="26"/>
                  </a:lnTo>
                  <a:lnTo>
                    <a:pt x="28" y="22"/>
                  </a:lnTo>
                  <a:lnTo>
                    <a:pt x="30" y="22"/>
                  </a:lnTo>
                  <a:lnTo>
                    <a:pt x="30" y="16"/>
                  </a:lnTo>
                  <a:lnTo>
                    <a:pt x="28" y="12"/>
                  </a:lnTo>
                  <a:lnTo>
                    <a:pt x="26" y="6"/>
                  </a:lnTo>
                  <a:lnTo>
                    <a:pt x="28" y="0"/>
                  </a:lnTo>
                  <a:lnTo>
                    <a:pt x="24" y="2"/>
                  </a:lnTo>
                  <a:lnTo>
                    <a:pt x="22" y="4"/>
                  </a:lnTo>
                  <a:lnTo>
                    <a:pt x="18" y="10"/>
                  </a:lnTo>
                  <a:lnTo>
                    <a:pt x="8" y="10"/>
                  </a:lnTo>
                  <a:lnTo>
                    <a:pt x="2" y="18"/>
                  </a:lnTo>
                  <a:lnTo>
                    <a:pt x="0" y="24"/>
                  </a:lnTo>
                  <a:lnTo>
                    <a:pt x="0" y="30"/>
                  </a:lnTo>
                  <a:lnTo>
                    <a:pt x="0" y="32"/>
                  </a:lnTo>
                  <a:lnTo>
                    <a:pt x="0" y="34"/>
                  </a:lnTo>
                  <a:lnTo>
                    <a:pt x="12" y="34"/>
                  </a:lnTo>
                  <a:lnTo>
                    <a:pt x="14" y="30"/>
                  </a:lnTo>
                  <a:lnTo>
                    <a:pt x="14" y="28"/>
                  </a:lnTo>
                  <a:lnTo>
                    <a:pt x="16" y="26"/>
                  </a:lnTo>
                  <a:lnTo>
                    <a:pt x="26" y="26"/>
                  </a:lnTo>
                  <a:lnTo>
                    <a:pt x="26"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9" name="Google Shape;339;p18"/>
            <p:cNvSpPr/>
            <p:nvPr/>
          </p:nvSpPr>
          <p:spPr>
            <a:xfrm>
              <a:off x="3216" y="2645"/>
              <a:ext cx="32" cy="46"/>
            </a:xfrm>
            <a:custGeom>
              <a:avLst/>
              <a:gdLst/>
              <a:ahLst/>
              <a:cxnLst/>
              <a:rect l="l" t="t" r="r" b="b"/>
              <a:pathLst>
                <a:path w="28" h="42" extrusionOk="0">
                  <a:moveTo>
                    <a:pt x="0" y="8"/>
                  </a:moveTo>
                  <a:lnTo>
                    <a:pt x="2" y="12"/>
                  </a:lnTo>
                  <a:lnTo>
                    <a:pt x="6" y="14"/>
                  </a:lnTo>
                  <a:lnTo>
                    <a:pt x="6" y="16"/>
                  </a:lnTo>
                  <a:lnTo>
                    <a:pt x="4" y="20"/>
                  </a:lnTo>
                  <a:lnTo>
                    <a:pt x="4" y="24"/>
                  </a:lnTo>
                  <a:lnTo>
                    <a:pt x="4" y="28"/>
                  </a:lnTo>
                  <a:lnTo>
                    <a:pt x="6" y="34"/>
                  </a:lnTo>
                  <a:lnTo>
                    <a:pt x="8" y="42"/>
                  </a:lnTo>
                  <a:lnTo>
                    <a:pt x="14" y="34"/>
                  </a:lnTo>
                  <a:lnTo>
                    <a:pt x="22" y="28"/>
                  </a:lnTo>
                  <a:lnTo>
                    <a:pt x="26" y="24"/>
                  </a:lnTo>
                  <a:lnTo>
                    <a:pt x="28" y="20"/>
                  </a:lnTo>
                  <a:lnTo>
                    <a:pt x="28" y="16"/>
                  </a:lnTo>
                  <a:lnTo>
                    <a:pt x="28" y="14"/>
                  </a:lnTo>
                  <a:lnTo>
                    <a:pt x="26" y="12"/>
                  </a:lnTo>
                  <a:lnTo>
                    <a:pt x="24" y="10"/>
                  </a:lnTo>
                  <a:lnTo>
                    <a:pt x="22" y="8"/>
                  </a:lnTo>
                  <a:lnTo>
                    <a:pt x="24" y="2"/>
                  </a:lnTo>
                  <a:lnTo>
                    <a:pt x="26" y="0"/>
                  </a:lnTo>
                  <a:lnTo>
                    <a:pt x="16" y="0"/>
                  </a:lnTo>
                  <a:lnTo>
                    <a:pt x="14" y="2"/>
                  </a:lnTo>
                  <a:lnTo>
                    <a:pt x="14" y="4"/>
                  </a:lnTo>
                  <a:lnTo>
                    <a:pt x="12" y="8"/>
                  </a:lnTo>
                  <a:lnTo>
                    <a:pt x="0" y="8"/>
                  </a:lnTo>
                  <a:lnTo>
                    <a:pt x="0" y="6"/>
                  </a:lnTo>
                  <a:lnTo>
                    <a:pt x="0" y="4"/>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40" name="Google Shape;340;p18"/>
            <p:cNvSpPr/>
            <p:nvPr/>
          </p:nvSpPr>
          <p:spPr>
            <a:xfrm>
              <a:off x="2908" y="2491"/>
              <a:ext cx="344" cy="380"/>
            </a:xfrm>
            <a:custGeom>
              <a:avLst/>
              <a:gdLst/>
              <a:ahLst/>
              <a:cxnLst/>
              <a:rect l="l" t="t" r="r" b="b"/>
              <a:pathLst>
                <a:path w="298" h="346" extrusionOk="0">
                  <a:moveTo>
                    <a:pt x="290" y="248"/>
                  </a:moveTo>
                  <a:lnTo>
                    <a:pt x="280" y="250"/>
                  </a:lnTo>
                  <a:lnTo>
                    <a:pt x="270" y="256"/>
                  </a:lnTo>
                  <a:lnTo>
                    <a:pt x="264" y="258"/>
                  </a:lnTo>
                  <a:lnTo>
                    <a:pt x="260" y="262"/>
                  </a:lnTo>
                  <a:lnTo>
                    <a:pt x="258" y="266"/>
                  </a:lnTo>
                  <a:lnTo>
                    <a:pt x="256" y="272"/>
                  </a:lnTo>
                  <a:lnTo>
                    <a:pt x="256" y="310"/>
                  </a:lnTo>
                  <a:lnTo>
                    <a:pt x="258" y="318"/>
                  </a:lnTo>
                  <a:lnTo>
                    <a:pt x="260" y="320"/>
                  </a:lnTo>
                  <a:lnTo>
                    <a:pt x="266" y="324"/>
                  </a:lnTo>
                  <a:lnTo>
                    <a:pt x="276" y="324"/>
                  </a:lnTo>
                  <a:lnTo>
                    <a:pt x="276" y="336"/>
                  </a:lnTo>
                  <a:lnTo>
                    <a:pt x="274" y="340"/>
                  </a:lnTo>
                  <a:lnTo>
                    <a:pt x="272" y="344"/>
                  </a:lnTo>
                  <a:lnTo>
                    <a:pt x="268" y="346"/>
                  </a:lnTo>
                  <a:lnTo>
                    <a:pt x="266" y="346"/>
                  </a:lnTo>
                  <a:lnTo>
                    <a:pt x="262" y="338"/>
                  </a:lnTo>
                  <a:lnTo>
                    <a:pt x="258" y="334"/>
                  </a:lnTo>
                  <a:lnTo>
                    <a:pt x="248" y="326"/>
                  </a:lnTo>
                  <a:lnTo>
                    <a:pt x="242" y="320"/>
                  </a:lnTo>
                  <a:lnTo>
                    <a:pt x="238" y="318"/>
                  </a:lnTo>
                  <a:lnTo>
                    <a:pt x="238" y="314"/>
                  </a:lnTo>
                  <a:lnTo>
                    <a:pt x="232" y="316"/>
                  </a:lnTo>
                  <a:lnTo>
                    <a:pt x="230" y="318"/>
                  </a:lnTo>
                  <a:lnTo>
                    <a:pt x="228" y="318"/>
                  </a:lnTo>
                  <a:lnTo>
                    <a:pt x="224" y="320"/>
                  </a:lnTo>
                  <a:lnTo>
                    <a:pt x="218" y="318"/>
                  </a:lnTo>
                  <a:lnTo>
                    <a:pt x="212" y="316"/>
                  </a:lnTo>
                  <a:lnTo>
                    <a:pt x="208" y="312"/>
                  </a:lnTo>
                  <a:lnTo>
                    <a:pt x="206" y="308"/>
                  </a:lnTo>
                  <a:lnTo>
                    <a:pt x="190" y="302"/>
                  </a:lnTo>
                  <a:lnTo>
                    <a:pt x="186" y="300"/>
                  </a:lnTo>
                  <a:lnTo>
                    <a:pt x="178" y="300"/>
                  </a:lnTo>
                  <a:lnTo>
                    <a:pt x="170" y="300"/>
                  </a:lnTo>
                  <a:lnTo>
                    <a:pt x="166" y="302"/>
                  </a:lnTo>
                  <a:lnTo>
                    <a:pt x="162" y="302"/>
                  </a:lnTo>
                  <a:lnTo>
                    <a:pt x="156" y="300"/>
                  </a:lnTo>
                  <a:lnTo>
                    <a:pt x="158" y="294"/>
                  </a:lnTo>
                  <a:lnTo>
                    <a:pt x="158" y="290"/>
                  </a:lnTo>
                  <a:lnTo>
                    <a:pt x="156" y="282"/>
                  </a:lnTo>
                  <a:lnTo>
                    <a:pt x="152" y="280"/>
                  </a:lnTo>
                  <a:lnTo>
                    <a:pt x="152" y="276"/>
                  </a:lnTo>
                  <a:lnTo>
                    <a:pt x="154" y="254"/>
                  </a:lnTo>
                  <a:lnTo>
                    <a:pt x="152" y="232"/>
                  </a:lnTo>
                  <a:lnTo>
                    <a:pt x="146" y="234"/>
                  </a:lnTo>
                  <a:lnTo>
                    <a:pt x="138" y="234"/>
                  </a:lnTo>
                  <a:lnTo>
                    <a:pt x="134" y="232"/>
                  </a:lnTo>
                  <a:lnTo>
                    <a:pt x="132" y="230"/>
                  </a:lnTo>
                  <a:lnTo>
                    <a:pt x="130" y="228"/>
                  </a:lnTo>
                  <a:lnTo>
                    <a:pt x="110" y="228"/>
                  </a:lnTo>
                  <a:lnTo>
                    <a:pt x="110" y="236"/>
                  </a:lnTo>
                  <a:lnTo>
                    <a:pt x="108" y="240"/>
                  </a:lnTo>
                  <a:lnTo>
                    <a:pt x="106" y="242"/>
                  </a:lnTo>
                  <a:lnTo>
                    <a:pt x="98" y="242"/>
                  </a:lnTo>
                  <a:lnTo>
                    <a:pt x="86" y="242"/>
                  </a:lnTo>
                  <a:lnTo>
                    <a:pt x="82" y="242"/>
                  </a:lnTo>
                  <a:lnTo>
                    <a:pt x="80" y="240"/>
                  </a:lnTo>
                  <a:lnTo>
                    <a:pt x="72" y="232"/>
                  </a:lnTo>
                  <a:lnTo>
                    <a:pt x="66" y="220"/>
                  </a:lnTo>
                  <a:lnTo>
                    <a:pt x="66" y="208"/>
                  </a:lnTo>
                  <a:lnTo>
                    <a:pt x="2" y="208"/>
                  </a:lnTo>
                  <a:lnTo>
                    <a:pt x="0" y="202"/>
                  </a:lnTo>
                  <a:lnTo>
                    <a:pt x="2" y="190"/>
                  </a:lnTo>
                  <a:lnTo>
                    <a:pt x="4" y="186"/>
                  </a:lnTo>
                  <a:lnTo>
                    <a:pt x="8" y="184"/>
                  </a:lnTo>
                  <a:lnTo>
                    <a:pt x="14" y="184"/>
                  </a:lnTo>
                  <a:lnTo>
                    <a:pt x="16" y="184"/>
                  </a:lnTo>
                  <a:lnTo>
                    <a:pt x="20" y="184"/>
                  </a:lnTo>
                  <a:lnTo>
                    <a:pt x="22" y="182"/>
                  </a:lnTo>
                  <a:lnTo>
                    <a:pt x="24" y="180"/>
                  </a:lnTo>
                  <a:lnTo>
                    <a:pt x="26" y="180"/>
                  </a:lnTo>
                  <a:lnTo>
                    <a:pt x="30" y="180"/>
                  </a:lnTo>
                  <a:lnTo>
                    <a:pt x="30" y="184"/>
                  </a:lnTo>
                  <a:lnTo>
                    <a:pt x="32" y="184"/>
                  </a:lnTo>
                  <a:lnTo>
                    <a:pt x="36" y="184"/>
                  </a:lnTo>
                  <a:lnTo>
                    <a:pt x="42" y="184"/>
                  </a:lnTo>
                  <a:lnTo>
                    <a:pt x="46" y="182"/>
                  </a:lnTo>
                  <a:lnTo>
                    <a:pt x="50" y="176"/>
                  </a:lnTo>
                  <a:lnTo>
                    <a:pt x="52" y="168"/>
                  </a:lnTo>
                  <a:lnTo>
                    <a:pt x="56" y="156"/>
                  </a:lnTo>
                  <a:lnTo>
                    <a:pt x="56" y="142"/>
                  </a:lnTo>
                  <a:lnTo>
                    <a:pt x="60" y="140"/>
                  </a:lnTo>
                  <a:lnTo>
                    <a:pt x="64" y="136"/>
                  </a:lnTo>
                  <a:lnTo>
                    <a:pt x="66" y="126"/>
                  </a:lnTo>
                  <a:lnTo>
                    <a:pt x="70" y="122"/>
                  </a:lnTo>
                  <a:lnTo>
                    <a:pt x="74" y="118"/>
                  </a:lnTo>
                  <a:lnTo>
                    <a:pt x="78" y="116"/>
                  </a:lnTo>
                  <a:lnTo>
                    <a:pt x="80" y="112"/>
                  </a:lnTo>
                  <a:lnTo>
                    <a:pt x="82" y="108"/>
                  </a:lnTo>
                  <a:lnTo>
                    <a:pt x="80" y="104"/>
                  </a:lnTo>
                  <a:lnTo>
                    <a:pt x="80" y="102"/>
                  </a:lnTo>
                  <a:lnTo>
                    <a:pt x="80" y="98"/>
                  </a:lnTo>
                  <a:lnTo>
                    <a:pt x="92" y="68"/>
                  </a:lnTo>
                  <a:lnTo>
                    <a:pt x="96" y="54"/>
                  </a:lnTo>
                  <a:lnTo>
                    <a:pt x="98" y="44"/>
                  </a:lnTo>
                  <a:lnTo>
                    <a:pt x="96" y="40"/>
                  </a:lnTo>
                  <a:lnTo>
                    <a:pt x="96" y="38"/>
                  </a:lnTo>
                  <a:lnTo>
                    <a:pt x="94" y="36"/>
                  </a:lnTo>
                  <a:lnTo>
                    <a:pt x="94" y="34"/>
                  </a:lnTo>
                  <a:lnTo>
                    <a:pt x="96" y="24"/>
                  </a:lnTo>
                  <a:lnTo>
                    <a:pt x="98" y="16"/>
                  </a:lnTo>
                  <a:lnTo>
                    <a:pt x="100" y="12"/>
                  </a:lnTo>
                  <a:lnTo>
                    <a:pt x="104" y="10"/>
                  </a:lnTo>
                  <a:lnTo>
                    <a:pt x="108" y="6"/>
                  </a:lnTo>
                  <a:lnTo>
                    <a:pt x="110" y="6"/>
                  </a:lnTo>
                  <a:lnTo>
                    <a:pt x="116" y="6"/>
                  </a:lnTo>
                  <a:lnTo>
                    <a:pt x="122" y="8"/>
                  </a:lnTo>
                  <a:lnTo>
                    <a:pt x="134" y="14"/>
                  </a:lnTo>
                  <a:lnTo>
                    <a:pt x="144" y="20"/>
                  </a:lnTo>
                  <a:lnTo>
                    <a:pt x="152" y="20"/>
                  </a:lnTo>
                  <a:lnTo>
                    <a:pt x="160" y="20"/>
                  </a:lnTo>
                  <a:lnTo>
                    <a:pt x="162" y="20"/>
                  </a:lnTo>
                  <a:lnTo>
                    <a:pt x="162" y="18"/>
                  </a:lnTo>
                  <a:lnTo>
                    <a:pt x="164" y="14"/>
                  </a:lnTo>
                  <a:lnTo>
                    <a:pt x="166" y="12"/>
                  </a:lnTo>
                  <a:lnTo>
                    <a:pt x="170" y="14"/>
                  </a:lnTo>
                  <a:lnTo>
                    <a:pt x="172" y="14"/>
                  </a:lnTo>
                  <a:lnTo>
                    <a:pt x="178" y="12"/>
                  </a:lnTo>
                  <a:lnTo>
                    <a:pt x="182" y="10"/>
                  </a:lnTo>
                  <a:lnTo>
                    <a:pt x="188" y="8"/>
                  </a:lnTo>
                  <a:lnTo>
                    <a:pt x="192" y="8"/>
                  </a:lnTo>
                  <a:lnTo>
                    <a:pt x="204" y="8"/>
                  </a:lnTo>
                  <a:lnTo>
                    <a:pt x="206" y="2"/>
                  </a:lnTo>
                  <a:lnTo>
                    <a:pt x="210" y="0"/>
                  </a:lnTo>
                  <a:lnTo>
                    <a:pt x="216" y="2"/>
                  </a:lnTo>
                  <a:lnTo>
                    <a:pt x="224" y="4"/>
                  </a:lnTo>
                  <a:lnTo>
                    <a:pt x="236" y="4"/>
                  </a:lnTo>
                  <a:lnTo>
                    <a:pt x="246" y="14"/>
                  </a:lnTo>
                  <a:lnTo>
                    <a:pt x="252" y="16"/>
                  </a:lnTo>
                  <a:lnTo>
                    <a:pt x="260" y="20"/>
                  </a:lnTo>
                  <a:lnTo>
                    <a:pt x="260" y="16"/>
                  </a:lnTo>
                  <a:lnTo>
                    <a:pt x="264" y="16"/>
                  </a:lnTo>
                  <a:lnTo>
                    <a:pt x="268" y="20"/>
                  </a:lnTo>
                  <a:lnTo>
                    <a:pt x="272" y="16"/>
                  </a:lnTo>
                  <a:lnTo>
                    <a:pt x="280" y="16"/>
                  </a:lnTo>
                  <a:lnTo>
                    <a:pt x="282" y="20"/>
                  </a:lnTo>
                  <a:lnTo>
                    <a:pt x="284" y="24"/>
                  </a:lnTo>
                  <a:lnTo>
                    <a:pt x="294" y="32"/>
                  </a:lnTo>
                  <a:lnTo>
                    <a:pt x="296" y="44"/>
                  </a:lnTo>
                  <a:lnTo>
                    <a:pt x="296" y="50"/>
                  </a:lnTo>
                  <a:lnTo>
                    <a:pt x="298" y="54"/>
                  </a:lnTo>
                  <a:lnTo>
                    <a:pt x="298" y="64"/>
                  </a:lnTo>
                  <a:lnTo>
                    <a:pt x="292" y="72"/>
                  </a:lnTo>
                  <a:lnTo>
                    <a:pt x="286" y="80"/>
                  </a:lnTo>
                  <a:lnTo>
                    <a:pt x="280" y="92"/>
                  </a:lnTo>
                  <a:lnTo>
                    <a:pt x="274" y="102"/>
                  </a:lnTo>
                  <a:lnTo>
                    <a:pt x="274" y="124"/>
                  </a:lnTo>
                  <a:lnTo>
                    <a:pt x="272" y="128"/>
                  </a:lnTo>
                  <a:lnTo>
                    <a:pt x="268" y="132"/>
                  </a:lnTo>
                  <a:lnTo>
                    <a:pt x="266" y="138"/>
                  </a:lnTo>
                  <a:lnTo>
                    <a:pt x="266" y="148"/>
                  </a:lnTo>
                  <a:lnTo>
                    <a:pt x="268" y="152"/>
                  </a:lnTo>
                  <a:lnTo>
                    <a:pt x="272" y="154"/>
                  </a:lnTo>
                  <a:lnTo>
                    <a:pt x="272" y="156"/>
                  </a:lnTo>
                  <a:lnTo>
                    <a:pt x="270" y="160"/>
                  </a:lnTo>
                  <a:lnTo>
                    <a:pt x="270" y="164"/>
                  </a:lnTo>
                  <a:lnTo>
                    <a:pt x="270" y="168"/>
                  </a:lnTo>
                  <a:lnTo>
                    <a:pt x="272" y="174"/>
                  </a:lnTo>
                  <a:lnTo>
                    <a:pt x="274" y="182"/>
                  </a:lnTo>
                  <a:lnTo>
                    <a:pt x="272" y="186"/>
                  </a:lnTo>
                  <a:lnTo>
                    <a:pt x="272" y="192"/>
                  </a:lnTo>
                  <a:lnTo>
                    <a:pt x="272" y="196"/>
                  </a:lnTo>
                  <a:lnTo>
                    <a:pt x="272" y="198"/>
                  </a:lnTo>
                  <a:lnTo>
                    <a:pt x="274" y="202"/>
                  </a:lnTo>
                  <a:lnTo>
                    <a:pt x="272" y="206"/>
                  </a:lnTo>
                  <a:lnTo>
                    <a:pt x="272" y="208"/>
                  </a:lnTo>
                  <a:lnTo>
                    <a:pt x="272" y="214"/>
                  </a:lnTo>
                  <a:lnTo>
                    <a:pt x="278" y="218"/>
                  </a:lnTo>
                  <a:lnTo>
                    <a:pt x="282" y="224"/>
                  </a:lnTo>
                  <a:lnTo>
                    <a:pt x="288" y="228"/>
                  </a:lnTo>
                  <a:lnTo>
                    <a:pt x="288" y="234"/>
                  </a:lnTo>
                  <a:lnTo>
                    <a:pt x="290" y="240"/>
                  </a:lnTo>
                  <a:lnTo>
                    <a:pt x="292" y="248"/>
                  </a:lnTo>
                  <a:lnTo>
                    <a:pt x="290" y="24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41" name="Google Shape;341;p18"/>
            <p:cNvSpPr/>
            <p:nvPr/>
          </p:nvSpPr>
          <p:spPr>
            <a:xfrm>
              <a:off x="3231" y="2812"/>
              <a:ext cx="201" cy="328"/>
            </a:xfrm>
            <a:custGeom>
              <a:avLst/>
              <a:gdLst/>
              <a:ahLst/>
              <a:cxnLst/>
              <a:rect l="l" t="t" r="r" b="b"/>
              <a:pathLst>
                <a:path w="174" h="298" extrusionOk="0">
                  <a:moveTo>
                    <a:pt x="30" y="298"/>
                  </a:moveTo>
                  <a:lnTo>
                    <a:pt x="32" y="288"/>
                  </a:lnTo>
                  <a:lnTo>
                    <a:pt x="32" y="282"/>
                  </a:lnTo>
                  <a:lnTo>
                    <a:pt x="34" y="274"/>
                  </a:lnTo>
                  <a:lnTo>
                    <a:pt x="38" y="270"/>
                  </a:lnTo>
                  <a:lnTo>
                    <a:pt x="44" y="268"/>
                  </a:lnTo>
                  <a:lnTo>
                    <a:pt x="50" y="264"/>
                  </a:lnTo>
                  <a:lnTo>
                    <a:pt x="66" y="258"/>
                  </a:lnTo>
                  <a:lnTo>
                    <a:pt x="72" y="254"/>
                  </a:lnTo>
                  <a:lnTo>
                    <a:pt x="74" y="248"/>
                  </a:lnTo>
                  <a:lnTo>
                    <a:pt x="78" y="232"/>
                  </a:lnTo>
                  <a:lnTo>
                    <a:pt x="78" y="218"/>
                  </a:lnTo>
                  <a:lnTo>
                    <a:pt x="78" y="210"/>
                  </a:lnTo>
                  <a:lnTo>
                    <a:pt x="76" y="204"/>
                  </a:lnTo>
                  <a:lnTo>
                    <a:pt x="74" y="196"/>
                  </a:lnTo>
                  <a:lnTo>
                    <a:pt x="74" y="192"/>
                  </a:lnTo>
                  <a:lnTo>
                    <a:pt x="74" y="186"/>
                  </a:lnTo>
                  <a:lnTo>
                    <a:pt x="70" y="182"/>
                  </a:lnTo>
                  <a:lnTo>
                    <a:pt x="70" y="178"/>
                  </a:lnTo>
                  <a:lnTo>
                    <a:pt x="70" y="172"/>
                  </a:lnTo>
                  <a:lnTo>
                    <a:pt x="72" y="168"/>
                  </a:lnTo>
                  <a:lnTo>
                    <a:pt x="76" y="162"/>
                  </a:lnTo>
                  <a:lnTo>
                    <a:pt x="86" y="156"/>
                  </a:lnTo>
                  <a:lnTo>
                    <a:pt x="94" y="152"/>
                  </a:lnTo>
                  <a:lnTo>
                    <a:pt x="100" y="148"/>
                  </a:lnTo>
                  <a:lnTo>
                    <a:pt x="102" y="140"/>
                  </a:lnTo>
                  <a:lnTo>
                    <a:pt x="108" y="134"/>
                  </a:lnTo>
                  <a:lnTo>
                    <a:pt x="112" y="128"/>
                  </a:lnTo>
                  <a:lnTo>
                    <a:pt x="130" y="116"/>
                  </a:lnTo>
                  <a:lnTo>
                    <a:pt x="150" y="108"/>
                  </a:lnTo>
                  <a:lnTo>
                    <a:pt x="156" y="100"/>
                  </a:lnTo>
                  <a:lnTo>
                    <a:pt x="162" y="94"/>
                  </a:lnTo>
                  <a:lnTo>
                    <a:pt x="168" y="84"/>
                  </a:lnTo>
                  <a:lnTo>
                    <a:pt x="168" y="76"/>
                  </a:lnTo>
                  <a:lnTo>
                    <a:pt x="168" y="66"/>
                  </a:lnTo>
                  <a:lnTo>
                    <a:pt x="170" y="56"/>
                  </a:lnTo>
                  <a:lnTo>
                    <a:pt x="170" y="50"/>
                  </a:lnTo>
                  <a:lnTo>
                    <a:pt x="174" y="48"/>
                  </a:lnTo>
                  <a:lnTo>
                    <a:pt x="172" y="22"/>
                  </a:lnTo>
                  <a:lnTo>
                    <a:pt x="172" y="10"/>
                  </a:lnTo>
                  <a:lnTo>
                    <a:pt x="174" y="0"/>
                  </a:lnTo>
                  <a:lnTo>
                    <a:pt x="166" y="2"/>
                  </a:lnTo>
                  <a:lnTo>
                    <a:pt x="158" y="2"/>
                  </a:lnTo>
                  <a:lnTo>
                    <a:pt x="154" y="6"/>
                  </a:lnTo>
                  <a:lnTo>
                    <a:pt x="144" y="10"/>
                  </a:lnTo>
                  <a:lnTo>
                    <a:pt x="130" y="14"/>
                  </a:lnTo>
                  <a:lnTo>
                    <a:pt x="126" y="16"/>
                  </a:lnTo>
                  <a:lnTo>
                    <a:pt x="124" y="18"/>
                  </a:lnTo>
                  <a:lnTo>
                    <a:pt x="122" y="20"/>
                  </a:lnTo>
                  <a:lnTo>
                    <a:pt x="118" y="20"/>
                  </a:lnTo>
                  <a:lnTo>
                    <a:pt x="114" y="20"/>
                  </a:lnTo>
                  <a:lnTo>
                    <a:pt x="112" y="18"/>
                  </a:lnTo>
                  <a:lnTo>
                    <a:pt x="108" y="18"/>
                  </a:lnTo>
                  <a:lnTo>
                    <a:pt x="106" y="20"/>
                  </a:lnTo>
                  <a:lnTo>
                    <a:pt x="104" y="22"/>
                  </a:lnTo>
                  <a:lnTo>
                    <a:pt x="100" y="22"/>
                  </a:lnTo>
                  <a:lnTo>
                    <a:pt x="74" y="20"/>
                  </a:lnTo>
                  <a:lnTo>
                    <a:pt x="72" y="28"/>
                  </a:lnTo>
                  <a:lnTo>
                    <a:pt x="70" y="36"/>
                  </a:lnTo>
                  <a:lnTo>
                    <a:pt x="72" y="42"/>
                  </a:lnTo>
                  <a:lnTo>
                    <a:pt x="74" y="48"/>
                  </a:lnTo>
                  <a:lnTo>
                    <a:pt x="80" y="56"/>
                  </a:lnTo>
                  <a:lnTo>
                    <a:pt x="88" y="68"/>
                  </a:lnTo>
                  <a:lnTo>
                    <a:pt x="92" y="74"/>
                  </a:lnTo>
                  <a:lnTo>
                    <a:pt x="92" y="80"/>
                  </a:lnTo>
                  <a:lnTo>
                    <a:pt x="92" y="88"/>
                  </a:lnTo>
                  <a:lnTo>
                    <a:pt x="90" y="94"/>
                  </a:lnTo>
                  <a:lnTo>
                    <a:pt x="88" y="100"/>
                  </a:lnTo>
                  <a:lnTo>
                    <a:pt x="86" y="102"/>
                  </a:lnTo>
                  <a:lnTo>
                    <a:pt x="82" y="106"/>
                  </a:lnTo>
                  <a:lnTo>
                    <a:pt x="80" y="108"/>
                  </a:lnTo>
                  <a:lnTo>
                    <a:pt x="78" y="110"/>
                  </a:lnTo>
                  <a:lnTo>
                    <a:pt x="78" y="118"/>
                  </a:lnTo>
                  <a:lnTo>
                    <a:pt x="76" y="114"/>
                  </a:lnTo>
                  <a:lnTo>
                    <a:pt x="72" y="110"/>
                  </a:lnTo>
                  <a:lnTo>
                    <a:pt x="68" y="108"/>
                  </a:lnTo>
                  <a:lnTo>
                    <a:pt x="66" y="100"/>
                  </a:lnTo>
                  <a:lnTo>
                    <a:pt x="68" y="90"/>
                  </a:lnTo>
                  <a:lnTo>
                    <a:pt x="70" y="82"/>
                  </a:lnTo>
                  <a:lnTo>
                    <a:pt x="70" y="72"/>
                  </a:lnTo>
                  <a:lnTo>
                    <a:pt x="62" y="72"/>
                  </a:lnTo>
                  <a:lnTo>
                    <a:pt x="56" y="72"/>
                  </a:lnTo>
                  <a:lnTo>
                    <a:pt x="52" y="70"/>
                  </a:lnTo>
                  <a:lnTo>
                    <a:pt x="50" y="64"/>
                  </a:lnTo>
                  <a:lnTo>
                    <a:pt x="44" y="64"/>
                  </a:lnTo>
                  <a:lnTo>
                    <a:pt x="34" y="70"/>
                  </a:lnTo>
                  <a:lnTo>
                    <a:pt x="22" y="72"/>
                  </a:lnTo>
                  <a:lnTo>
                    <a:pt x="12" y="76"/>
                  </a:lnTo>
                  <a:lnTo>
                    <a:pt x="6" y="80"/>
                  </a:lnTo>
                  <a:lnTo>
                    <a:pt x="0" y="82"/>
                  </a:lnTo>
                  <a:lnTo>
                    <a:pt x="2" y="98"/>
                  </a:lnTo>
                  <a:lnTo>
                    <a:pt x="18" y="102"/>
                  </a:lnTo>
                  <a:lnTo>
                    <a:pt x="30" y="106"/>
                  </a:lnTo>
                  <a:lnTo>
                    <a:pt x="36" y="110"/>
                  </a:lnTo>
                  <a:lnTo>
                    <a:pt x="40" y="114"/>
                  </a:lnTo>
                  <a:lnTo>
                    <a:pt x="44" y="120"/>
                  </a:lnTo>
                  <a:lnTo>
                    <a:pt x="44" y="128"/>
                  </a:lnTo>
                  <a:lnTo>
                    <a:pt x="44" y="136"/>
                  </a:lnTo>
                  <a:lnTo>
                    <a:pt x="42" y="142"/>
                  </a:lnTo>
                  <a:lnTo>
                    <a:pt x="40" y="148"/>
                  </a:lnTo>
                  <a:lnTo>
                    <a:pt x="40" y="158"/>
                  </a:lnTo>
                  <a:lnTo>
                    <a:pt x="40" y="168"/>
                  </a:lnTo>
                  <a:lnTo>
                    <a:pt x="38" y="178"/>
                  </a:lnTo>
                  <a:lnTo>
                    <a:pt x="36" y="188"/>
                  </a:lnTo>
                  <a:lnTo>
                    <a:pt x="30" y="196"/>
                  </a:lnTo>
                  <a:lnTo>
                    <a:pt x="18" y="208"/>
                  </a:lnTo>
                  <a:lnTo>
                    <a:pt x="14" y="218"/>
                  </a:lnTo>
                  <a:lnTo>
                    <a:pt x="14" y="226"/>
                  </a:lnTo>
                  <a:lnTo>
                    <a:pt x="18" y="234"/>
                  </a:lnTo>
                  <a:lnTo>
                    <a:pt x="20" y="242"/>
                  </a:lnTo>
                  <a:lnTo>
                    <a:pt x="22" y="250"/>
                  </a:lnTo>
                  <a:lnTo>
                    <a:pt x="20" y="258"/>
                  </a:lnTo>
                  <a:lnTo>
                    <a:pt x="18" y="264"/>
                  </a:lnTo>
                  <a:lnTo>
                    <a:pt x="18" y="298"/>
                  </a:lnTo>
                  <a:lnTo>
                    <a:pt x="28" y="298"/>
                  </a:lnTo>
                  <a:lnTo>
                    <a:pt x="30" y="29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42" name="Google Shape;342;p18"/>
            <p:cNvSpPr/>
            <p:nvPr/>
          </p:nvSpPr>
          <p:spPr>
            <a:xfrm>
              <a:off x="2972" y="3043"/>
              <a:ext cx="296" cy="257"/>
            </a:xfrm>
            <a:custGeom>
              <a:avLst/>
              <a:gdLst/>
              <a:ahLst/>
              <a:cxnLst/>
              <a:rect l="l" t="t" r="r" b="b"/>
              <a:pathLst>
                <a:path w="256" h="234" extrusionOk="0">
                  <a:moveTo>
                    <a:pt x="254" y="88"/>
                  </a:moveTo>
                  <a:lnTo>
                    <a:pt x="252" y="92"/>
                  </a:lnTo>
                  <a:lnTo>
                    <a:pt x="254" y="98"/>
                  </a:lnTo>
                  <a:lnTo>
                    <a:pt x="256" y="100"/>
                  </a:lnTo>
                  <a:lnTo>
                    <a:pt x="256" y="104"/>
                  </a:lnTo>
                  <a:lnTo>
                    <a:pt x="256" y="108"/>
                  </a:lnTo>
                  <a:lnTo>
                    <a:pt x="254" y="114"/>
                  </a:lnTo>
                  <a:lnTo>
                    <a:pt x="248" y="118"/>
                  </a:lnTo>
                  <a:lnTo>
                    <a:pt x="236" y="126"/>
                  </a:lnTo>
                  <a:lnTo>
                    <a:pt x="226" y="136"/>
                  </a:lnTo>
                  <a:lnTo>
                    <a:pt x="218" y="146"/>
                  </a:lnTo>
                  <a:lnTo>
                    <a:pt x="206" y="170"/>
                  </a:lnTo>
                  <a:lnTo>
                    <a:pt x="190" y="188"/>
                  </a:lnTo>
                  <a:lnTo>
                    <a:pt x="182" y="198"/>
                  </a:lnTo>
                  <a:lnTo>
                    <a:pt x="172" y="204"/>
                  </a:lnTo>
                  <a:lnTo>
                    <a:pt x="162" y="206"/>
                  </a:lnTo>
                  <a:lnTo>
                    <a:pt x="156" y="208"/>
                  </a:lnTo>
                  <a:lnTo>
                    <a:pt x="146" y="212"/>
                  </a:lnTo>
                  <a:lnTo>
                    <a:pt x="136" y="216"/>
                  </a:lnTo>
                  <a:lnTo>
                    <a:pt x="132" y="220"/>
                  </a:lnTo>
                  <a:lnTo>
                    <a:pt x="126" y="222"/>
                  </a:lnTo>
                  <a:lnTo>
                    <a:pt x="112" y="222"/>
                  </a:lnTo>
                  <a:lnTo>
                    <a:pt x="98" y="220"/>
                  </a:lnTo>
                  <a:lnTo>
                    <a:pt x="82" y="220"/>
                  </a:lnTo>
                  <a:lnTo>
                    <a:pt x="80" y="224"/>
                  </a:lnTo>
                  <a:lnTo>
                    <a:pt x="78" y="228"/>
                  </a:lnTo>
                  <a:lnTo>
                    <a:pt x="68" y="228"/>
                  </a:lnTo>
                  <a:lnTo>
                    <a:pt x="58" y="228"/>
                  </a:lnTo>
                  <a:lnTo>
                    <a:pt x="52" y="230"/>
                  </a:lnTo>
                  <a:lnTo>
                    <a:pt x="46" y="234"/>
                  </a:lnTo>
                  <a:lnTo>
                    <a:pt x="28" y="220"/>
                  </a:lnTo>
                  <a:lnTo>
                    <a:pt x="22" y="210"/>
                  </a:lnTo>
                  <a:lnTo>
                    <a:pt x="20" y="204"/>
                  </a:lnTo>
                  <a:lnTo>
                    <a:pt x="22" y="200"/>
                  </a:lnTo>
                  <a:lnTo>
                    <a:pt x="24" y="194"/>
                  </a:lnTo>
                  <a:lnTo>
                    <a:pt x="24" y="184"/>
                  </a:lnTo>
                  <a:lnTo>
                    <a:pt x="24" y="178"/>
                  </a:lnTo>
                  <a:lnTo>
                    <a:pt x="20" y="174"/>
                  </a:lnTo>
                  <a:lnTo>
                    <a:pt x="16" y="170"/>
                  </a:lnTo>
                  <a:lnTo>
                    <a:pt x="16" y="166"/>
                  </a:lnTo>
                  <a:lnTo>
                    <a:pt x="14" y="150"/>
                  </a:lnTo>
                  <a:lnTo>
                    <a:pt x="10" y="140"/>
                  </a:lnTo>
                  <a:lnTo>
                    <a:pt x="6" y="132"/>
                  </a:lnTo>
                  <a:lnTo>
                    <a:pt x="0" y="122"/>
                  </a:lnTo>
                  <a:lnTo>
                    <a:pt x="4" y="118"/>
                  </a:lnTo>
                  <a:lnTo>
                    <a:pt x="6" y="114"/>
                  </a:lnTo>
                  <a:lnTo>
                    <a:pt x="10" y="114"/>
                  </a:lnTo>
                  <a:lnTo>
                    <a:pt x="14" y="120"/>
                  </a:lnTo>
                  <a:lnTo>
                    <a:pt x="20" y="124"/>
                  </a:lnTo>
                  <a:lnTo>
                    <a:pt x="24" y="126"/>
                  </a:lnTo>
                  <a:lnTo>
                    <a:pt x="32" y="126"/>
                  </a:lnTo>
                  <a:lnTo>
                    <a:pt x="42" y="126"/>
                  </a:lnTo>
                  <a:lnTo>
                    <a:pt x="48" y="122"/>
                  </a:lnTo>
                  <a:lnTo>
                    <a:pt x="52" y="118"/>
                  </a:lnTo>
                  <a:lnTo>
                    <a:pt x="56" y="116"/>
                  </a:lnTo>
                  <a:lnTo>
                    <a:pt x="54" y="54"/>
                  </a:lnTo>
                  <a:lnTo>
                    <a:pt x="60" y="56"/>
                  </a:lnTo>
                  <a:lnTo>
                    <a:pt x="68" y="64"/>
                  </a:lnTo>
                  <a:lnTo>
                    <a:pt x="70" y="68"/>
                  </a:lnTo>
                  <a:lnTo>
                    <a:pt x="70" y="74"/>
                  </a:lnTo>
                  <a:lnTo>
                    <a:pt x="68" y="82"/>
                  </a:lnTo>
                  <a:lnTo>
                    <a:pt x="66" y="90"/>
                  </a:lnTo>
                  <a:lnTo>
                    <a:pt x="82" y="90"/>
                  </a:lnTo>
                  <a:lnTo>
                    <a:pt x="90" y="84"/>
                  </a:lnTo>
                  <a:lnTo>
                    <a:pt x="98" y="72"/>
                  </a:lnTo>
                  <a:lnTo>
                    <a:pt x="106" y="64"/>
                  </a:lnTo>
                  <a:lnTo>
                    <a:pt x="110" y="60"/>
                  </a:lnTo>
                  <a:lnTo>
                    <a:pt x="116" y="62"/>
                  </a:lnTo>
                  <a:lnTo>
                    <a:pt x="122" y="64"/>
                  </a:lnTo>
                  <a:lnTo>
                    <a:pt x="126" y="68"/>
                  </a:lnTo>
                  <a:lnTo>
                    <a:pt x="132" y="70"/>
                  </a:lnTo>
                  <a:lnTo>
                    <a:pt x="138" y="68"/>
                  </a:lnTo>
                  <a:lnTo>
                    <a:pt x="142" y="64"/>
                  </a:lnTo>
                  <a:lnTo>
                    <a:pt x="146" y="60"/>
                  </a:lnTo>
                  <a:lnTo>
                    <a:pt x="148" y="54"/>
                  </a:lnTo>
                  <a:lnTo>
                    <a:pt x="152" y="50"/>
                  </a:lnTo>
                  <a:lnTo>
                    <a:pt x="154" y="48"/>
                  </a:lnTo>
                  <a:lnTo>
                    <a:pt x="158" y="46"/>
                  </a:lnTo>
                  <a:lnTo>
                    <a:pt x="160" y="44"/>
                  </a:lnTo>
                  <a:lnTo>
                    <a:pt x="172" y="32"/>
                  </a:lnTo>
                  <a:lnTo>
                    <a:pt x="182" y="20"/>
                  </a:lnTo>
                  <a:lnTo>
                    <a:pt x="188" y="10"/>
                  </a:lnTo>
                  <a:lnTo>
                    <a:pt x="194" y="6"/>
                  </a:lnTo>
                  <a:lnTo>
                    <a:pt x="202" y="2"/>
                  </a:lnTo>
                  <a:lnTo>
                    <a:pt x="210" y="0"/>
                  </a:lnTo>
                  <a:lnTo>
                    <a:pt x="216" y="2"/>
                  </a:lnTo>
                  <a:lnTo>
                    <a:pt x="222" y="4"/>
                  </a:lnTo>
                  <a:lnTo>
                    <a:pt x="228" y="6"/>
                  </a:lnTo>
                  <a:lnTo>
                    <a:pt x="238" y="8"/>
                  </a:lnTo>
                  <a:lnTo>
                    <a:pt x="238" y="16"/>
                  </a:lnTo>
                  <a:lnTo>
                    <a:pt x="242" y="24"/>
                  </a:lnTo>
                  <a:lnTo>
                    <a:pt x="244" y="32"/>
                  </a:lnTo>
                  <a:lnTo>
                    <a:pt x="246" y="40"/>
                  </a:lnTo>
                  <a:lnTo>
                    <a:pt x="244" y="48"/>
                  </a:lnTo>
                  <a:lnTo>
                    <a:pt x="242" y="54"/>
                  </a:lnTo>
                  <a:lnTo>
                    <a:pt x="242" y="88"/>
                  </a:lnTo>
                  <a:lnTo>
                    <a:pt x="254" y="8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43" name="Google Shape;343;p18"/>
            <p:cNvSpPr/>
            <p:nvPr/>
          </p:nvSpPr>
          <p:spPr>
            <a:xfrm>
              <a:off x="3162" y="3175"/>
              <a:ext cx="39" cy="40"/>
            </a:xfrm>
            <a:custGeom>
              <a:avLst/>
              <a:gdLst/>
              <a:ahLst/>
              <a:cxnLst/>
              <a:rect l="l" t="t" r="r" b="b"/>
              <a:pathLst>
                <a:path w="34" h="36" extrusionOk="0">
                  <a:moveTo>
                    <a:pt x="28" y="0"/>
                  </a:moveTo>
                  <a:lnTo>
                    <a:pt x="22" y="0"/>
                  </a:lnTo>
                  <a:lnTo>
                    <a:pt x="8" y="10"/>
                  </a:lnTo>
                  <a:lnTo>
                    <a:pt x="2" y="18"/>
                  </a:lnTo>
                  <a:lnTo>
                    <a:pt x="0" y="22"/>
                  </a:lnTo>
                  <a:lnTo>
                    <a:pt x="0" y="26"/>
                  </a:lnTo>
                  <a:lnTo>
                    <a:pt x="2" y="32"/>
                  </a:lnTo>
                  <a:lnTo>
                    <a:pt x="6" y="34"/>
                  </a:lnTo>
                  <a:lnTo>
                    <a:pt x="10" y="36"/>
                  </a:lnTo>
                  <a:lnTo>
                    <a:pt x="14" y="36"/>
                  </a:lnTo>
                  <a:lnTo>
                    <a:pt x="18" y="32"/>
                  </a:lnTo>
                  <a:lnTo>
                    <a:pt x="24" y="26"/>
                  </a:lnTo>
                  <a:lnTo>
                    <a:pt x="32" y="18"/>
                  </a:lnTo>
                  <a:lnTo>
                    <a:pt x="34" y="10"/>
                  </a:lnTo>
                  <a:lnTo>
                    <a:pt x="30" y="6"/>
                  </a:lnTo>
                  <a:lnTo>
                    <a:pt x="28" y="4"/>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44" name="Google Shape;344;p18"/>
            <p:cNvSpPr/>
            <p:nvPr/>
          </p:nvSpPr>
          <p:spPr>
            <a:xfrm>
              <a:off x="3229" y="3120"/>
              <a:ext cx="23" cy="26"/>
            </a:xfrm>
            <a:custGeom>
              <a:avLst/>
              <a:gdLst/>
              <a:ahLst/>
              <a:cxnLst/>
              <a:rect l="l" t="t" r="r" b="b"/>
              <a:pathLst>
                <a:path w="20" h="24" extrusionOk="0">
                  <a:moveTo>
                    <a:pt x="20" y="18"/>
                  </a:moveTo>
                  <a:lnTo>
                    <a:pt x="18" y="22"/>
                  </a:lnTo>
                  <a:lnTo>
                    <a:pt x="16" y="24"/>
                  </a:lnTo>
                  <a:lnTo>
                    <a:pt x="14" y="24"/>
                  </a:lnTo>
                  <a:lnTo>
                    <a:pt x="6" y="24"/>
                  </a:lnTo>
                  <a:lnTo>
                    <a:pt x="2" y="22"/>
                  </a:lnTo>
                  <a:lnTo>
                    <a:pt x="0" y="18"/>
                  </a:lnTo>
                  <a:lnTo>
                    <a:pt x="0" y="12"/>
                  </a:lnTo>
                  <a:lnTo>
                    <a:pt x="0" y="8"/>
                  </a:lnTo>
                  <a:lnTo>
                    <a:pt x="2" y="6"/>
                  </a:lnTo>
                  <a:lnTo>
                    <a:pt x="8" y="2"/>
                  </a:lnTo>
                  <a:lnTo>
                    <a:pt x="14" y="0"/>
                  </a:lnTo>
                  <a:lnTo>
                    <a:pt x="20" y="0"/>
                  </a:lnTo>
                  <a:lnTo>
                    <a:pt x="20"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45" name="Google Shape;345;p18"/>
            <p:cNvSpPr/>
            <p:nvPr/>
          </p:nvSpPr>
          <p:spPr>
            <a:xfrm>
              <a:off x="3143" y="2913"/>
              <a:ext cx="139" cy="139"/>
            </a:xfrm>
            <a:custGeom>
              <a:avLst/>
              <a:gdLst/>
              <a:ahLst/>
              <a:cxnLst/>
              <a:rect l="l" t="t" r="r" b="b"/>
              <a:pathLst>
                <a:path w="120" h="126" extrusionOk="0">
                  <a:moveTo>
                    <a:pt x="78" y="0"/>
                  </a:moveTo>
                  <a:lnTo>
                    <a:pt x="78" y="6"/>
                  </a:lnTo>
                  <a:lnTo>
                    <a:pt x="94" y="10"/>
                  </a:lnTo>
                  <a:lnTo>
                    <a:pt x="106" y="14"/>
                  </a:lnTo>
                  <a:lnTo>
                    <a:pt x="112" y="18"/>
                  </a:lnTo>
                  <a:lnTo>
                    <a:pt x="116" y="22"/>
                  </a:lnTo>
                  <a:lnTo>
                    <a:pt x="120" y="28"/>
                  </a:lnTo>
                  <a:lnTo>
                    <a:pt x="120" y="36"/>
                  </a:lnTo>
                  <a:lnTo>
                    <a:pt x="120" y="44"/>
                  </a:lnTo>
                  <a:lnTo>
                    <a:pt x="118" y="50"/>
                  </a:lnTo>
                  <a:lnTo>
                    <a:pt x="116" y="56"/>
                  </a:lnTo>
                  <a:lnTo>
                    <a:pt x="116" y="66"/>
                  </a:lnTo>
                  <a:lnTo>
                    <a:pt x="116" y="76"/>
                  </a:lnTo>
                  <a:lnTo>
                    <a:pt x="114" y="86"/>
                  </a:lnTo>
                  <a:lnTo>
                    <a:pt x="112" y="96"/>
                  </a:lnTo>
                  <a:lnTo>
                    <a:pt x="106" y="104"/>
                  </a:lnTo>
                  <a:lnTo>
                    <a:pt x="94" y="116"/>
                  </a:lnTo>
                  <a:lnTo>
                    <a:pt x="90" y="126"/>
                  </a:lnTo>
                  <a:lnTo>
                    <a:pt x="80" y="124"/>
                  </a:lnTo>
                  <a:lnTo>
                    <a:pt x="74" y="122"/>
                  </a:lnTo>
                  <a:lnTo>
                    <a:pt x="68" y="120"/>
                  </a:lnTo>
                  <a:lnTo>
                    <a:pt x="62" y="118"/>
                  </a:lnTo>
                  <a:lnTo>
                    <a:pt x="54" y="120"/>
                  </a:lnTo>
                  <a:lnTo>
                    <a:pt x="50" y="114"/>
                  </a:lnTo>
                  <a:lnTo>
                    <a:pt x="46" y="114"/>
                  </a:lnTo>
                  <a:lnTo>
                    <a:pt x="42" y="112"/>
                  </a:lnTo>
                  <a:lnTo>
                    <a:pt x="38" y="110"/>
                  </a:lnTo>
                  <a:lnTo>
                    <a:pt x="34" y="108"/>
                  </a:lnTo>
                  <a:lnTo>
                    <a:pt x="34" y="102"/>
                  </a:lnTo>
                  <a:lnTo>
                    <a:pt x="32" y="92"/>
                  </a:lnTo>
                  <a:lnTo>
                    <a:pt x="30" y="86"/>
                  </a:lnTo>
                  <a:lnTo>
                    <a:pt x="26" y="82"/>
                  </a:lnTo>
                  <a:lnTo>
                    <a:pt x="18" y="76"/>
                  </a:lnTo>
                  <a:lnTo>
                    <a:pt x="12" y="72"/>
                  </a:lnTo>
                  <a:lnTo>
                    <a:pt x="8" y="66"/>
                  </a:lnTo>
                  <a:lnTo>
                    <a:pt x="6" y="62"/>
                  </a:lnTo>
                  <a:lnTo>
                    <a:pt x="8" y="60"/>
                  </a:lnTo>
                  <a:lnTo>
                    <a:pt x="6" y="58"/>
                  </a:lnTo>
                  <a:lnTo>
                    <a:pt x="4" y="54"/>
                  </a:lnTo>
                  <a:lnTo>
                    <a:pt x="0" y="48"/>
                  </a:lnTo>
                  <a:lnTo>
                    <a:pt x="0" y="42"/>
                  </a:lnTo>
                  <a:lnTo>
                    <a:pt x="6" y="46"/>
                  </a:lnTo>
                  <a:lnTo>
                    <a:pt x="12" y="46"/>
                  </a:lnTo>
                  <a:lnTo>
                    <a:pt x="16" y="46"/>
                  </a:lnTo>
                  <a:lnTo>
                    <a:pt x="20" y="46"/>
                  </a:lnTo>
                  <a:lnTo>
                    <a:pt x="30" y="36"/>
                  </a:lnTo>
                  <a:lnTo>
                    <a:pt x="42" y="24"/>
                  </a:lnTo>
                  <a:lnTo>
                    <a:pt x="54" y="16"/>
                  </a:lnTo>
                  <a:lnTo>
                    <a:pt x="58" y="12"/>
                  </a:lnTo>
                  <a:lnTo>
                    <a:pt x="56" y="8"/>
                  </a:lnTo>
                  <a:lnTo>
                    <a:pt x="56" y="6"/>
                  </a:lnTo>
                  <a:lnTo>
                    <a:pt x="58" y="4"/>
                  </a:lnTo>
                  <a:lnTo>
                    <a:pt x="62" y="2"/>
                  </a:lnTo>
                  <a:lnTo>
                    <a:pt x="68" y="0"/>
                  </a:lnTo>
                  <a:lnTo>
                    <a:pt x="76" y="0"/>
                  </a:lnTo>
                  <a:lnTo>
                    <a:pt x="7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46" name="Google Shape;346;p18"/>
            <p:cNvSpPr/>
            <p:nvPr/>
          </p:nvSpPr>
          <p:spPr>
            <a:xfrm>
              <a:off x="3282" y="2792"/>
              <a:ext cx="56" cy="150"/>
            </a:xfrm>
            <a:custGeom>
              <a:avLst/>
              <a:gdLst/>
              <a:ahLst/>
              <a:cxnLst/>
              <a:rect l="l" t="t" r="r" b="b"/>
              <a:pathLst>
                <a:path w="48" h="136" extrusionOk="0">
                  <a:moveTo>
                    <a:pt x="0" y="82"/>
                  </a:moveTo>
                  <a:lnTo>
                    <a:pt x="6" y="82"/>
                  </a:lnTo>
                  <a:lnTo>
                    <a:pt x="8" y="88"/>
                  </a:lnTo>
                  <a:lnTo>
                    <a:pt x="12" y="90"/>
                  </a:lnTo>
                  <a:lnTo>
                    <a:pt x="18" y="90"/>
                  </a:lnTo>
                  <a:lnTo>
                    <a:pt x="26" y="90"/>
                  </a:lnTo>
                  <a:lnTo>
                    <a:pt x="26" y="100"/>
                  </a:lnTo>
                  <a:lnTo>
                    <a:pt x="24" y="108"/>
                  </a:lnTo>
                  <a:lnTo>
                    <a:pt x="22" y="118"/>
                  </a:lnTo>
                  <a:lnTo>
                    <a:pt x="24" y="126"/>
                  </a:lnTo>
                  <a:lnTo>
                    <a:pt x="28" y="128"/>
                  </a:lnTo>
                  <a:lnTo>
                    <a:pt x="32" y="132"/>
                  </a:lnTo>
                  <a:lnTo>
                    <a:pt x="34" y="136"/>
                  </a:lnTo>
                  <a:lnTo>
                    <a:pt x="34" y="128"/>
                  </a:lnTo>
                  <a:lnTo>
                    <a:pt x="36" y="126"/>
                  </a:lnTo>
                  <a:lnTo>
                    <a:pt x="38" y="124"/>
                  </a:lnTo>
                  <a:lnTo>
                    <a:pt x="42" y="120"/>
                  </a:lnTo>
                  <a:lnTo>
                    <a:pt x="44" y="118"/>
                  </a:lnTo>
                  <a:lnTo>
                    <a:pt x="46" y="112"/>
                  </a:lnTo>
                  <a:lnTo>
                    <a:pt x="48" y="106"/>
                  </a:lnTo>
                  <a:lnTo>
                    <a:pt x="48" y="98"/>
                  </a:lnTo>
                  <a:lnTo>
                    <a:pt x="48" y="92"/>
                  </a:lnTo>
                  <a:lnTo>
                    <a:pt x="44" y="86"/>
                  </a:lnTo>
                  <a:lnTo>
                    <a:pt x="36" y="74"/>
                  </a:lnTo>
                  <a:lnTo>
                    <a:pt x="30" y="66"/>
                  </a:lnTo>
                  <a:lnTo>
                    <a:pt x="28" y="60"/>
                  </a:lnTo>
                  <a:lnTo>
                    <a:pt x="26" y="54"/>
                  </a:lnTo>
                  <a:lnTo>
                    <a:pt x="28" y="46"/>
                  </a:lnTo>
                  <a:lnTo>
                    <a:pt x="30" y="38"/>
                  </a:lnTo>
                  <a:lnTo>
                    <a:pt x="30" y="12"/>
                  </a:lnTo>
                  <a:lnTo>
                    <a:pt x="28" y="10"/>
                  </a:lnTo>
                  <a:lnTo>
                    <a:pt x="26" y="6"/>
                  </a:lnTo>
                  <a:lnTo>
                    <a:pt x="24" y="0"/>
                  </a:lnTo>
                  <a:lnTo>
                    <a:pt x="8" y="0"/>
                  </a:lnTo>
                  <a:lnTo>
                    <a:pt x="10" y="8"/>
                  </a:lnTo>
                  <a:lnTo>
                    <a:pt x="14" y="18"/>
                  </a:lnTo>
                  <a:lnTo>
                    <a:pt x="12" y="20"/>
                  </a:lnTo>
                  <a:lnTo>
                    <a:pt x="10" y="24"/>
                  </a:lnTo>
                  <a:lnTo>
                    <a:pt x="6" y="28"/>
                  </a:lnTo>
                  <a:lnTo>
                    <a:pt x="6" y="34"/>
                  </a:lnTo>
                  <a:lnTo>
                    <a:pt x="6" y="44"/>
                  </a:lnTo>
                  <a:lnTo>
                    <a:pt x="8" y="50"/>
                  </a:lnTo>
                  <a:lnTo>
                    <a:pt x="4" y="56"/>
                  </a:lnTo>
                  <a:lnTo>
                    <a:pt x="2" y="62"/>
                  </a:lnTo>
                  <a:lnTo>
                    <a:pt x="0" y="68"/>
                  </a:lnTo>
                  <a:lnTo>
                    <a:pt x="0" y="74"/>
                  </a:lnTo>
                  <a:lnTo>
                    <a:pt x="0" y="76"/>
                  </a:lnTo>
                  <a:lnTo>
                    <a:pt x="0" y="80"/>
                  </a:lnTo>
                  <a:lnTo>
                    <a:pt x="0"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47" name="Google Shape;347;p18"/>
            <p:cNvSpPr/>
            <p:nvPr/>
          </p:nvSpPr>
          <p:spPr>
            <a:xfrm>
              <a:off x="3084" y="2764"/>
              <a:ext cx="214" cy="200"/>
            </a:xfrm>
            <a:custGeom>
              <a:avLst/>
              <a:gdLst/>
              <a:ahLst/>
              <a:cxnLst/>
              <a:rect l="l" t="t" r="r" b="b"/>
              <a:pathLst>
                <a:path w="186" h="182" extrusionOk="0">
                  <a:moveTo>
                    <a:pt x="72" y="182"/>
                  </a:moveTo>
                  <a:lnTo>
                    <a:pt x="82" y="172"/>
                  </a:lnTo>
                  <a:lnTo>
                    <a:pt x="94" y="160"/>
                  </a:lnTo>
                  <a:lnTo>
                    <a:pt x="106" y="152"/>
                  </a:lnTo>
                  <a:lnTo>
                    <a:pt x="110" y="148"/>
                  </a:lnTo>
                  <a:lnTo>
                    <a:pt x="108" y="144"/>
                  </a:lnTo>
                  <a:lnTo>
                    <a:pt x="108" y="142"/>
                  </a:lnTo>
                  <a:lnTo>
                    <a:pt x="110" y="140"/>
                  </a:lnTo>
                  <a:lnTo>
                    <a:pt x="114" y="138"/>
                  </a:lnTo>
                  <a:lnTo>
                    <a:pt x="120" y="136"/>
                  </a:lnTo>
                  <a:lnTo>
                    <a:pt x="130" y="136"/>
                  </a:lnTo>
                  <a:lnTo>
                    <a:pt x="128" y="132"/>
                  </a:lnTo>
                  <a:lnTo>
                    <a:pt x="128" y="128"/>
                  </a:lnTo>
                  <a:lnTo>
                    <a:pt x="128" y="126"/>
                  </a:lnTo>
                  <a:lnTo>
                    <a:pt x="134" y="124"/>
                  </a:lnTo>
                  <a:lnTo>
                    <a:pt x="140" y="120"/>
                  </a:lnTo>
                  <a:lnTo>
                    <a:pt x="150" y="116"/>
                  </a:lnTo>
                  <a:lnTo>
                    <a:pt x="162" y="114"/>
                  </a:lnTo>
                  <a:lnTo>
                    <a:pt x="172" y="108"/>
                  </a:lnTo>
                  <a:lnTo>
                    <a:pt x="172" y="98"/>
                  </a:lnTo>
                  <a:lnTo>
                    <a:pt x="172" y="92"/>
                  </a:lnTo>
                  <a:lnTo>
                    <a:pt x="174" y="86"/>
                  </a:lnTo>
                  <a:lnTo>
                    <a:pt x="180" y="76"/>
                  </a:lnTo>
                  <a:lnTo>
                    <a:pt x="178" y="70"/>
                  </a:lnTo>
                  <a:lnTo>
                    <a:pt x="178" y="60"/>
                  </a:lnTo>
                  <a:lnTo>
                    <a:pt x="178" y="54"/>
                  </a:lnTo>
                  <a:lnTo>
                    <a:pt x="182" y="50"/>
                  </a:lnTo>
                  <a:lnTo>
                    <a:pt x="184" y="46"/>
                  </a:lnTo>
                  <a:lnTo>
                    <a:pt x="186" y="44"/>
                  </a:lnTo>
                  <a:lnTo>
                    <a:pt x="182" y="34"/>
                  </a:lnTo>
                  <a:lnTo>
                    <a:pt x="180" y="26"/>
                  </a:lnTo>
                  <a:lnTo>
                    <a:pt x="166" y="16"/>
                  </a:lnTo>
                  <a:lnTo>
                    <a:pt x="160" y="12"/>
                  </a:lnTo>
                  <a:lnTo>
                    <a:pt x="150" y="8"/>
                  </a:lnTo>
                  <a:lnTo>
                    <a:pt x="146" y="6"/>
                  </a:lnTo>
                  <a:lnTo>
                    <a:pt x="140" y="0"/>
                  </a:lnTo>
                  <a:lnTo>
                    <a:pt x="136" y="0"/>
                  </a:lnTo>
                  <a:lnTo>
                    <a:pt x="128" y="2"/>
                  </a:lnTo>
                  <a:lnTo>
                    <a:pt x="118" y="8"/>
                  </a:lnTo>
                  <a:lnTo>
                    <a:pt x="112" y="10"/>
                  </a:lnTo>
                  <a:lnTo>
                    <a:pt x="108" y="14"/>
                  </a:lnTo>
                  <a:lnTo>
                    <a:pt x="106" y="18"/>
                  </a:lnTo>
                  <a:lnTo>
                    <a:pt x="104" y="24"/>
                  </a:lnTo>
                  <a:lnTo>
                    <a:pt x="104" y="62"/>
                  </a:lnTo>
                  <a:lnTo>
                    <a:pt x="106" y="70"/>
                  </a:lnTo>
                  <a:lnTo>
                    <a:pt x="108" y="72"/>
                  </a:lnTo>
                  <a:lnTo>
                    <a:pt x="114" y="76"/>
                  </a:lnTo>
                  <a:lnTo>
                    <a:pt x="124" y="76"/>
                  </a:lnTo>
                  <a:lnTo>
                    <a:pt x="124" y="88"/>
                  </a:lnTo>
                  <a:lnTo>
                    <a:pt x="122" y="92"/>
                  </a:lnTo>
                  <a:lnTo>
                    <a:pt x="120" y="96"/>
                  </a:lnTo>
                  <a:lnTo>
                    <a:pt x="116" y="98"/>
                  </a:lnTo>
                  <a:lnTo>
                    <a:pt x="114" y="98"/>
                  </a:lnTo>
                  <a:lnTo>
                    <a:pt x="110" y="90"/>
                  </a:lnTo>
                  <a:lnTo>
                    <a:pt x="106" y="86"/>
                  </a:lnTo>
                  <a:lnTo>
                    <a:pt x="96" y="78"/>
                  </a:lnTo>
                  <a:lnTo>
                    <a:pt x="90" y="72"/>
                  </a:lnTo>
                  <a:lnTo>
                    <a:pt x="86" y="70"/>
                  </a:lnTo>
                  <a:lnTo>
                    <a:pt x="86" y="66"/>
                  </a:lnTo>
                  <a:lnTo>
                    <a:pt x="80" y="68"/>
                  </a:lnTo>
                  <a:lnTo>
                    <a:pt x="78" y="70"/>
                  </a:lnTo>
                  <a:lnTo>
                    <a:pt x="76" y="70"/>
                  </a:lnTo>
                  <a:lnTo>
                    <a:pt x="72" y="72"/>
                  </a:lnTo>
                  <a:lnTo>
                    <a:pt x="66" y="70"/>
                  </a:lnTo>
                  <a:lnTo>
                    <a:pt x="60" y="68"/>
                  </a:lnTo>
                  <a:lnTo>
                    <a:pt x="56" y="64"/>
                  </a:lnTo>
                  <a:lnTo>
                    <a:pt x="54" y="60"/>
                  </a:lnTo>
                  <a:lnTo>
                    <a:pt x="32" y="52"/>
                  </a:lnTo>
                  <a:lnTo>
                    <a:pt x="32" y="82"/>
                  </a:lnTo>
                  <a:lnTo>
                    <a:pt x="30" y="86"/>
                  </a:lnTo>
                  <a:lnTo>
                    <a:pt x="26" y="88"/>
                  </a:lnTo>
                  <a:lnTo>
                    <a:pt x="24" y="88"/>
                  </a:lnTo>
                  <a:lnTo>
                    <a:pt x="0" y="88"/>
                  </a:lnTo>
                  <a:lnTo>
                    <a:pt x="0" y="152"/>
                  </a:lnTo>
                  <a:lnTo>
                    <a:pt x="16" y="170"/>
                  </a:lnTo>
                  <a:lnTo>
                    <a:pt x="18" y="172"/>
                  </a:lnTo>
                  <a:lnTo>
                    <a:pt x="22" y="174"/>
                  </a:lnTo>
                  <a:lnTo>
                    <a:pt x="28" y="172"/>
                  </a:lnTo>
                  <a:lnTo>
                    <a:pt x="36" y="170"/>
                  </a:lnTo>
                  <a:lnTo>
                    <a:pt x="40" y="172"/>
                  </a:lnTo>
                  <a:lnTo>
                    <a:pt x="46" y="176"/>
                  </a:lnTo>
                  <a:lnTo>
                    <a:pt x="52" y="178"/>
                  </a:lnTo>
                  <a:lnTo>
                    <a:pt x="58" y="182"/>
                  </a:lnTo>
                  <a:lnTo>
                    <a:pt x="72" y="1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48" name="Google Shape;348;p18"/>
            <p:cNvSpPr/>
            <p:nvPr/>
          </p:nvSpPr>
          <p:spPr>
            <a:xfrm>
              <a:off x="2893" y="2720"/>
              <a:ext cx="227" cy="242"/>
            </a:xfrm>
            <a:custGeom>
              <a:avLst/>
              <a:gdLst/>
              <a:ahLst/>
              <a:cxnLst/>
              <a:rect l="l" t="t" r="r" b="b"/>
              <a:pathLst>
                <a:path w="197" h="220" extrusionOk="0">
                  <a:moveTo>
                    <a:pt x="181" y="212"/>
                  </a:moveTo>
                  <a:lnTo>
                    <a:pt x="159" y="220"/>
                  </a:lnTo>
                  <a:lnTo>
                    <a:pt x="117" y="220"/>
                  </a:lnTo>
                  <a:lnTo>
                    <a:pt x="107" y="216"/>
                  </a:lnTo>
                  <a:lnTo>
                    <a:pt x="105" y="214"/>
                  </a:lnTo>
                  <a:lnTo>
                    <a:pt x="101" y="210"/>
                  </a:lnTo>
                  <a:lnTo>
                    <a:pt x="33" y="210"/>
                  </a:lnTo>
                  <a:lnTo>
                    <a:pt x="27" y="206"/>
                  </a:lnTo>
                  <a:lnTo>
                    <a:pt x="25" y="204"/>
                  </a:lnTo>
                  <a:lnTo>
                    <a:pt x="21" y="204"/>
                  </a:lnTo>
                  <a:lnTo>
                    <a:pt x="11" y="206"/>
                  </a:lnTo>
                  <a:lnTo>
                    <a:pt x="4" y="206"/>
                  </a:lnTo>
                  <a:lnTo>
                    <a:pt x="0" y="204"/>
                  </a:lnTo>
                  <a:lnTo>
                    <a:pt x="0" y="194"/>
                  </a:lnTo>
                  <a:lnTo>
                    <a:pt x="4" y="188"/>
                  </a:lnTo>
                  <a:lnTo>
                    <a:pt x="4" y="180"/>
                  </a:lnTo>
                  <a:lnTo>
                    <a:pt x="4" y="174"/>
                  </a:lnTo>
                  <a:lnTo>
                    <a:pt x="7" y="162"/>
                  </a:lnTo>
                  <a:lnTo>
                    <a:pt x="11" y="150"/>
                  </a:lnTo>
                  <a:lnTo>
                    <a:pt x="13" y="140"/>
                  </a:lnTo>
                  <a:lnTo>
                    <a:pt x="19" y="132"/>
                  </a:lnTo>
                  <a:lnTo>
                    <a:pt x="25" y="122"/>
                  </a:lnTo>
                  <a:lnTo>
                    <a:pt x="31" y="112"/>
                  </a:lnTo>
                  <a:lnTo>
                    <a:pt x="35" y="104"/>
                  </a:lnTo>
                  <a:lnTo>
                    <a:pt x="35" y="92"/>
                  </a:lnTo>
                  <a:lnTo>
                    <a:pt x="33" y="84"/>
                  </a:lnTo>
                  <a:lnTo>
                    <a:pt x="29" y="74"/>
                  </a:lnTo>
                  <a:lnTo>
                    <a:pt x="25" y="66"/>
                  </a:lnTo>
                  <a:lnTo>
                    <a:pt x="23" y="56"/>
                  </a:lnTo>
                  <a:lnTo>
                    <a:pt x="23" y="52"/>
                  </a:lnTo>
                  <a:lnTo>
                    <a:pt x="25" y="48"/>
                  </a:lnTo>
                  <a:lnTo>
                    <a:pt x="27" y="44"/>
                  </a:lnTo>
                  <a:lnTo>
                    <a:pt x="27" y="40"/>
                  </a:lnTo>
                  <a:lnTo>
                    <a:pt x="27" y="32"/>
                  </a:lnTo>
                  <a:lnTo>
                    <a:pt x="23" y="24"/>
                  </a:lnTo>
                  <a:lnTo>
                    <a:pt x="15" y="0"/>
                  </a:lnTo>
                  <a:lnTo>
                    <a:pt x="79" y="0"/>
                  </a:lnTo>
                  <a:lnTo>
                    <a:pt x="79" y="12"/>
                  </a:lnTo>
                  <a:lnTo>
                    <a:pt x="85" y="24"/>
                  </a:lnTo>
                  <a:lnTo>
                    <a:pt x="93" y="32"/>
                  </a:lnTo>
                  <a:lnTo>
                    <a:pt x="95" y="34"/>
                  </a:lnTo>
                  <a:lnTo>
                    <a:pt x="99" y="34"/>
                  </a:lnTo>
                  <a:lnTo>
                    <a:pt x="111" y="34"/>
                  </a:lnTo>
                  <a:lnTo>
                    <a:pt x="119" y="34"/>
                  </a:lnTo>
                  <a:lnTo>
                    <a:pt x="121" y="32"/>
                  </a:lnTo>
                  <a:lnTo>
                    <a:pt x="123" y="28"/>
                  </a:lnTo>
                  <a:lnTo>
                    <a:pt x="123" y="20"/>
                  </a:lnTo>
                  <a:lnTo>
                    <a:pt x="143" y="20"/>
                  </a:lnTo>
                  <a:lnTo>
                    <a:pt x="145" y="22"/>
                  </a:lnTo>
                  <a:lnTo>
                    <a:pt x="147" y="24"/>
                  </a:lnTo>
                  <a:lnTo>
                    <a:pt x="151" y="26"/>
                  </a:lnTo>
                  <a:lnTo>
                    <a:pt x="159" y="26"/>
                  </a:lnTo>
                  <a:lnTo>
                    <a:pt x="165" y="24"/>
                  </a:lnTo>
                  <a:lnTo>
                    <a:pt x="167" y="46"/>
                  </a:lnTo>
                  <a:lnTo>
                    <a:pt x="165" y="68"/>
                  </a:lnTo>
                  <a:lnTo>
                    <a:pt x="165" y="72"/>
                  </a:lnTo>
                  <a:lnTo>
                    <a:pt x="169" y="74"/>
                  </a:lnTo>
                  <a:lnTo>
                    <a:pt x="171" y="82"/>
                  </a:lnTo>
                  <a:lnTo>
                    <a:pt x="171" y="86"/>
                  </a:lnTo>
                  <a:lnTo>
                    <a:pt x="169" y="92"/>
                  </a:lnTo>
                  <a:lnTo>
                    <a:pt x="175" y="94"/>
                  </a:lnTo>
                  <a:lnTo>
                    <a:pt x="179" y="94"/>
                  </a:lnTo>
                  <a:lnTo>
                    <a:pt x="183" y="92"/>
                  </a:lnTo>
                  <a:lnTo>
                    <a:pt x="191" y="92"/>
                  </a:lnTo>
                  <a:lnTo>
                    <a:pt x="197" y="92"/>
                  </a:lnTo>
                  <a:lnTo>
                    <a:pt x="197" y="122"/>
                  </a:lnTo>
                  <a:lnTo>
                    <a:pt x="195" y="126"/>
                  </a:lnTo>
                  <a:lnTo>
                    <a:pt x="191" y="128"/>
                  </a:lnTo>
                  <a:lnTo>
                    <a:pt x="189" y="128"/>
                  </a:lnTo>
                  <a:lnTo>
                    <a:pt x="165" y="128"/>
                  </a:lnTo>
                  <a:lnTo>
                    <a:pt x="165" y="192"/>
                  </a:lnTo>
                  <a:lnTo>
                    <a:pt x="181" y="210"/>
                  </a:lnTo>
                  <a:lnTo>
                    <a:pt x="181" y="2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49" name="Google Shape;349;p18"/>
            <p:cNvSpPr/>
            <p:nvPr/>
          </p:nvSpPr>
          <p:spPr>
            <a:xfrm>
              <a:off x="3035" y="2957"/>
              <a:ext cx="171" cy="185"/>
            </a:xfrm>
            <a:custGeom>
              <a:avLst/>
              <a:gdLst/>
              <a:ahLst/>
              <a:cxnLst/>
              <a:rect l="l" t="t" r="r" b="b"/>
              <a:pathLst>
                <a:path w="148" h="168" extrusionOk="0">
                  <a:moveTo>
                    <a:pt x="94" y="8"/>
                  </a:moveTo>
                  <a:lnTo>
                    <a:pt x="98" y="14"/>
                  </a:lnTo>
                  <a:lnTo>
                    <a:pt x="100" y="18"/>
                  </a:lnTo>
                  <a:lnTo>
                    <a:pt x="102" y="20"/>
                  </a:lnTo>
                  <a:lnTo>
                    <a:pt x="100" y="22"/>
                  </a:lnTo>
                  <a:lnTo>
                    <a:pt x="102" y="26"/>
                  </a:lnTo>
                  <a:lnTo>
                    <a:pt x="106" y="32"/>
                  </a:lnTo>
                  <a:lnTo>
                    <a:pt x="112" y="36"/>
                  </a:lnTo>
                  <a:lnTo>
                    <a:pt x="120" y="42"/>
                  </a:lnTo>
                  <a:lnTo>
                    <a:pt x="124" y="46"/>
                  </a:lnTo>
                  <a:lnTo>
                    <a:pt x="126" y="52"/>
                  </a:lnTo>
                  <a:lnTo>
                    <a:pt x="128" y="62"/>
                  </a:lnTo>
                  <a:lnTo>
                    <a:pt x="128" y="68"/>
                  </a:lnTo>
                  <a:lnTo>
                    <a:pt x="132" y="70"/>
                  </a:lnTo>
                  <a:lnTo>
                    <a:pt x="136" y="72"/>
                  </a:lnTo>
                  <a:lnTo>
                    <a:pt x="140" y="74"/>
                  </a:lnTo>
                  <a:lnTo>
                    <a:pt x="144" y="74"/>
                  </a:lnTo>
                  <a:lnTo>
                    <a:pt x="148" y="80"/>
                  </a:lnTo>
                  <a:lnTo>
                    <a:pt x="140" y="84"/>
                  </a:lnTo>
                  <a:lnTo>
                    <a:pt x="134" y="88"/>
                  </a:lnTo>
                  <a:lnTo>
                    <a:pt x="126" y="100"/>
                  </a:lnTo>
                  <a:lnTo>
                    <a:pt x="116" y="112"/>
                  </a:lnTo>
                  <a:lnTo>
                    <a:pt x="106" y="122"/>
                  </a:lnTo>
                  <a:lnTo>
                    <a:pt x="104" y="124"/>
                  </a:lnTo>
                  <a:lnTo>
                    <a:pt x="100" y="126"/>
                  </a:lnTo>
                  <a:lnTo>
                    <a:pt x="98" y="128"/>
                  </a:lnTo>
                  <a:lnTo>
                    <a:pt x="94" y="132"/>
                  </a:lnTo>
                  <a:lnTo>
                    <a:pt x="92" y="138"/>
                  </a:lnTo>
                  <a:lnTo>
                    <a:pt x="88" y="142"/>
                  </a:lnTo>
                  <a:lnTo>
                    <a:pt x="84" y="146"/>
                  </a:lnTo>
                  <a:lnTo>
                    <a:pt x="78" y="148"/>
                  </a:lnTo>
                  <a:lnTo>
                    <a:pt x="72" y="146"/>
                  </a:lnTo>
                  <a:lnTo>
                    <a:pt x="68" y="142"/>
                  </a:lnTo>
                  <a:lnTo>
                    <a:pt x="62" y="140"/>
                  </a:lnTo>
                  <a:lnTo>
                    <a:pt x="56" y="138"/>
                  </a:lnTo>
                  <a:lnTo>
                    <a:pt x="52" y="142"/>
                  </a:lnTo>
                  <a:lnTo>
                    <a:pt x="44" y="150"/>
                  </a:lnTo>
                  <a:lnTo>
                    <a:pt x="36" y="162"/>
                  </a:lnTo>
                  <a:lnTo>
                    <a:pt x="28" y="168"/>
                  </a:lnTo>
                  <a:lnTo>
                    <a:pt x="12" y="168"/>
                  </a:lnTo>
                  <a:lnTo>
                    <a:pt x="14" y="160"/>
                  </a:lnTo>
                  <a:lnTo>
                    <a:pt x="16" y="152"/>
                  </a:lnTo>
                  <a:lnTo>
                    <a:pt x="16" y="146"/>
                  </a:lnTo>
                  <a:lnTo>
                    <a:pt x="14" y="142"/>
                  </a:lnTo>
                  <a:lnTo>
                    <a:pt x="6" y="134"/>
                  </a:lnTo>
                  <a:lnTo>
                    <a:pt x="0" y="132"/>
                  </a:lnTo>
                  <a:lnTo>
                    <a:pt x="0" y="78"/>
                  </a:lnTo>
                  <a:lnTo>
                    <a:pt x="20" y="78"/>
                  </a:lnTo>
                  <a:lnTo>
                    <a:pt x="20" y="10"/>
                  </a:lnTo>
                  <a:lnTo>
                    <a:pt x="42" y="8"/>
                  </a:lnTo>
                  <a:lnTo>
                    <a:pt x="60" y="6"/>
                  </a:lnTo>
                  <a:lnTo>
                    <a:pt x="64" y="12"/>
                  </a:lnTo>
                  <a:lnTo>
                    <a:pt x="78" y="6"/>
                  </a:lnTo>
                  <a:lnTo>
                    <a:pt x="82" y="2"/>
                  </a:lnTo>
                  <a:lnTo>
                    <a:pt x="88" y="0"/>
                  </a:lnTo>
                  <a:lnTo>
                    <a:pt x="92" y="0"/>
                  </a:lnTo>
                  <a:lnTo>
                    <a:pt x="94" y="2"/>
                  </a:lnTo>
                  <a:lnTo>
                    <a:pt x="94"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50" name="Google Shape;350;p18"/>
            <p:cNvSpPr/>
            <p:nvPr/>
          </p:nvSpPr>
          <p:spPr>
            <a:xfrm>
              <a:off x="2371" y="2266"/>
              <a:ext cx="94" cy="90"/>
            </a:xfrm>
            <a:custGeom>
              <a:avLst/>
              <a:gdLst/>
              <a:ahLst/>
              <a:cxnLst/>
              <a:rect l="l" t="t" r="r" b="b"/>
              <a:pathLst>
                <a:path w="82" h="82" extrusionOk="0">
                  <a:moveTo>
                    <a:pt x="6" y="78"/>
                  </a:moveTo>
                  <a:lnTo>
                    <a:pt x="4" y="74"/>
                  </a:lnTo>
                  <a:lnTo>
                    <a:pt x="4" y="68"/>
                  </a:lnTo>
                  <a:lnTo>
                    <a:pt x="4" y="62"/>
                  </a:lnTo>
                  <a:lnTo>
                    <a:pt x="16" y="62"/>
                  </a:lnTo>
                  <a:lnTo>
                    <a:pt x="28" y="60"/>
                  </a:lnTo>
                  <a:lnTo>
                    <a:pt x="28" y="58"/>
                  </a:lnTo>
                  <a:lnTo>
                    <a:pt x="34" y="60"/>
                  </a:lnTo>
                  <a:lnTo>
                    <a:pt x="42" y="62"/>
                  </a:lnTo>
                  <a:lnTo>
                    <a:pt x="46" y="60"/>
                  </a:lnTo>
                  <a:lnTo>
                    <a:pt x="50" y="58"/>
                  </a:lnTo>
                  <a:lnTo>
                    <a:pt x="38" y="56"/>
                  </a:lnTo>
                  <a:lnTo>
                    <a:pt x="32" y="54"/>
                  </a:lnTo>
                  <a:lnTo>
                    <a:pt x="30" y="50"/>
                  </a:lnTo>
                  <a:lnTo>
                    <a:pt x="26" y="52"/>
                  </a:lnTo>
                  <a:lnTo>
                    <a:pt x="24" y="54"/>
                  </a:lnTo>
                  <a:lnTo>
                    <a:pt x="22" y="56"/>
                  </a:lnTo>
                  <a:lnTo>
                    <a:pt x="18" y="58"/>
                  </a:lnTo>
                  <a:lnTo>
                    <a:pt x="6" y="56"/>
                  </a:lnTo>
                  <a:lnTo>
                    <a:pt x="6" y="52"/>
                  </a:lnTo>
                  <a:lnTo>
                    <a:pt x="8" y="46"/>
                  </a:lnTo>
                  <a:lnTo>
                    <a:pt x="6" y="40"/>
                  </a:lnTo>
                  <a:lnTo>
                    <a:pt x="4" y="36"/>
                  </a:lnTo>
                  <a:lnTo>
                    <a:pt x="2" y="32"/>
                  </a:lnTo>
                  <a:lnTo>
                    <a:pt x="0" y="30"/>
                  </a:lnTo>
                  <a:lnTo>
                    <a:pt x="2" y="24"/>
                  </a:lnTo>
                  <a:lnTo>
                    <a:pt x="4" y="16"/>
                  </a:lnTo>
                  <a:lnTo>
                    <a:pt x="10" y="4"/>
                  </a:lnTo>
                  <a:lnTo>
                    <a:pt x="14" y="4"/>
                  </a:lnTo>
                  <a:lnTo>
                    <a:pt x="16" y="4"/>
                  </a:lnTo>
                  <a:lnTo>
                    <a:pt x="20" y="4"/>
                  </a:lnTo>
                  <a:lnTo>
                    <a:pt x="22" y="2"/>
                  </a:lnTo>
                  <a:lnTo>
                    <a:pt x="26" y="0"/>
                  </a:lnTo>
                  <a:lnTo>
                    <a:pt x="30" y="0"/>
                  </a:lnTo>
                  <a:lnTo>
                    <a:pt x="38" y="2"/>
                  </a:lnTo>
                  <a:lnTo>
                    <a:pt x="46" y="6"/>
                  </a:lnTo>
                  <a:lnTo>
                    <a:pt x="52" y="8"/>
                  </a:lnTo>
                  <a:lnTo>
                    <a:pt x="54" y="14"/>
                  </a:lnTo>
                  <a:lnTo>
                    <a:pt x="64" y="28"/>
                  </a:lnTo>
                  <a:lnTo>
                    <a:pt x="68" y="32"/>
                  </a:lnTo>
                  <a:lnTo>
                    <a:pt x="74" y="36"/>
                  </a:lnTo>
                  <a:lnTo>
                    <a:pt x="72" y="36"/>
                  </a:lnTo>
                  <a:lnTo>
                    <a:pt x="76" y="48"/>
                  </a:lnTo>
                  <a:lnTo>
                    <a:pt x="80" y="58"/>
                  </a:lnTo>
                  <a:lnTo>
                    <a:pt x="82" y="66"/>
                  </a:lnTo>
                  <a:lnTo>
                    <a:pt x="82" y="72"/>
                  </a:lnTo>
                  <a:lnTo>
                    <a:pt x="82" y="80"/>
                  </a:lnTo>
                  <a:lnTo>
                    <a:pt x="80" y="80"/>
                  </a:lnTo>
                  <a:lnTo>
                    <a:pt x="74" y="82"/>
                  </a:lnTo>
                  <a:lnTo>
                    <a:pt x="68" y="80"/>
                  </a:lnTo>
                  <a:lnTo>
                    <a:pt x="62" y="78"/>
                  </a:lnTo>
                  <a:lnTo>
                    <a:pt x="56" y="76"/>
                  </a:lnTo>
                  <a:lnTo>
                    <a:pt x="50" y="74"/>
                  </a:lnTo>
                  <a:lnTo>
                    <a:pt x="38" y="74"/>
                  </a:lnTo>
                  <a:lnTo>
                    <a:pt x="26" y="76"/>
                  </a:lnTo>
                  <a:lnTo>
                    <a:pt x="18" y="78"/>
                  </a:lnTo>
                  <a:lnTo>
                    <a:pt x="6" y="7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51" name="Google Shape;351;p18"/>
            <p:cNvSpPr/>
            <p:nvPr/>
          </p:nvSpPr>
          <p:spPr>
            <a:xfrm>
              <a:off x="2377" y="2348"/>
              <a:ext cx="52" cy="26"/>
            </a:xfrm>
            <a:custGeom>
              <a:avLst/>
              <a:gdLst/>
              <a:ahLst/>
              <a:cxnLst/>
              <a:rect l="l" t="t" r="r" b="b"/>
              <a:pathLst>
                <a:path w="44" h="24" extrusionOk="0">
                  <a:moveTo>
                    <a:pt x="0" y="4"/>
                  </a:moveTo>
                  <a:lnTo>
                    <a:pt x="12" y="4"/>
                  </a:lnTo>
                  <a:lnTo>
                    <a:pt x="20" y="2"/>
                  </a:lnTo>
                  <a:lnTo>
                    <a:pt x="32" y="0"/>
                  </a:lnTo>
                  <a:lnTo>
                    <a:pt x="44" y="0"/>
                  </a:lnTo>
                  <a:lnTo>
                    <a:pt x="44" y="4"/>
                  </a:lnTo>
                  <a:lnTo>
                    <a:pt x="44" y="8"/>
                  </a:lnTo>
                  <a:lnTo>
                    <a:pt x="40" y="8"/>
                  </a:lnTo>
                  <a:lnTo>
                    <a:pt x="42" y="12"/>
                  </a:lnTo>
                  <a:lnTo>
                    <a:pt x="44" y="12"/>
                  </a:lnTo>
                  <a:lnTo>
                    <a:pt x="44" y="16"/>
                  </a:lnTo>
                  <a:lnTo>
                    <a:pt x="38" y="18"/>
                  </a:lnTo>
                  <a:lnTo>
                    <a:pt x="34" y="20"/>
                  </a:lnTo>
                  <a:lnTo>
                    <a:pt x="30" y="22"/>
                  </a:lnTo>
                  <a:lnTo>
                    <a:pt x="26" y="24"/>
                  </a:lnTo>
                  <a:lnTo>
                    <a:pt x="20" y="16"/>
                  </a:lnTo>
                  <a:lnTo>
                    <a:pt x="18" y="14"/>
                  </a:lnTo>
                  <a:lnTo>
                    <a:pt x="16" y="12"/>
                  </a:lnTo>
                  <a:lnTo>
                    <a:pt x="8" y="8"/>
                  </a:lnTo>
                  <a:lnTo>
                    <a:pt x="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52" name="Google Shape;352;p18"/>
            <p:cNvSpPr/>
            <p:nvPr/>
          </p:nvSpPr>
          <p:spPr>
            <a:xfrm>
              <a:off x="2408" y="2348"/>
              <a:ext cx="127" cy="105"/>
            </a:xfrm>
            <a:custGeom>
              <a:avLst/>
              <a:gdLst/>
              <a:ahLst/>
              <a:cxnLst/>
              <a:rect l="l" t="t" r="r" b="b"/>
              <a:pathLst>
                <a:path w="110" h="96" extrusionOk="0">
                  <a:moveTo>
                    <a:pt x="28" y="66"/>
                  </a:moveTo>
                  <a:lnTo>
                    <a:pt x="32" y="60"/>
                  </a:lnTo>
                  <a:lnTo>
                    <a:pt x="38" y="54"/>
                  </a:lnTo>
                  <a:lnTo>
                    <a:pt x="44" y="48"/>
                  </a:lnTo>
                  <a:lnTo>
                    <a:pt x="50" y="46"/>
                  </a:lnTo>
                  <a:lnTo>
                    <a:pt x="56" y="48"/>
                  </a:lnTo>
                  <a:lnTo>
                    <a:pt x="60" y="50"/>
                  </a:lnTo>
                  <a:lnTo>
                    <a:pt x="62" y="54"/>
                  </a:lnTo>
                  <a:lnTo>
                    <a:pt x="64" y="60"/>
                  </a:lnTo>
                  <a:lnTo>
                    <a:pt x="66" y="68"/>
                  </a:lnTo>
                  <a:lnTo>
                    <a:pt x="70" y="78"/>
                  </a:lnTo>
                  <a:lnTo>
                    <a:pt x="74" y="76"/>
                  </a:lnTo>
                  <a:lnTo>
                    <a:pt x="76" y="74"/>
                  </a:lnTo>
                  <a:lnTo>
                    <a:pt x="84" y="78"/>
                  </a:lnTo>
                  <a:lnTo>
                    <a:pt x="84" y="90"/>
                  </a:lnTo>
                  <a:lnTo>
                    <a:pt x="86" y="96"/>
                  </a:lnTo>
                  <a:lnTo>
                    <a:pt x="90" y="96"/>
                  </a:lnTo>
                  <a:lnTo>
                    <a:pt x="96" y="96"/>
                  </a:lnTo>
                  <a:lnTo>
                    <a:pt x="100" y="96"/>
                  </a:lnTo>
                  <a:lnTo>
                    <a:pt x="102" y="96"/>
                  </a:lnTo>
                  <a:lnTo>
                    <a:pt x="104" y="92"/>
                  </a:lnTo>
                  <a:lnTo>
                    <a:pt x="106" y="84"/>
                  </a:lnTo>
                  <a:lnTo>
                    <a:pt x="106" y="82"/>
                  </a:lnTo>
                  <a:lnTo>
                    <a:pt x="104" y="80"/>
                  </a:lnTo>
                  <a:lnTo>
                    <a:pt x="102" y="78"/>
                  </a:lnTo>
                  <a:lnTo>
                    <a:pt x="102" y="76"/>
                  </a:lnTo>
                  <a:lnTo>
                    <a:pt x="106" y="74"/>
                  </a:lnTo>
                  <a:lnTo>
                    <a:pt x="110" y="72"/>
                  </a:lnTo>
                  <a:lnTo>
                    <a:pt x="108" y="68"/>
                  </a:lnTo>
                  <a:lnTo>
                    <a:pt x="106" y="64"/>
                  </a:lnTo>
                  <a:lnTo>
                    <a:pt x="104" y="52"/>
                  </a:lnTo>
                  <a:lnTo>
                    <a:pt x="106" y="46"/>
                  </a:lnTo>
                  <a:lnTo>
                    <a:pt x="106" y="44"/>
                  </a:lnTo>
                  <a:lnTo>
                    <a:pt x="110" y="44"/>
                  </a:lnTo>
                  <a:lnTo>
                    <a:pt x="104" y="42"/>
                  </a:lnTo>
                  <a:lnTo>
                    <a:pt x="102" y="40"/>
                  </a:lnTo>
                  <a:lnTo>
                    <a:pt x="98" y="26"/>
                  </a:lnTo>
                  <a:lnTo>
                    <a:pt x="94" y="14"/>
                  </a:lnTo>
                  <a:lnTo>
                    <a:pt x="90" y="8"/>
                  </a:lnTo>
                  <a:lnTo>
                    <a:pt x="84" y="6"/>
                  </a:lnTo>
                  <a:lnTo>
                    <a:pt x="82" y="8"/>
                  </a:lnTo>
                  <a:lnTo>
                    <a:pt x="80" y="10"/>
                  </a:lnTo>
                  <a:lnTo>
                    <a:pt x="74" y="10"/>
                  </a:lnTo>
                  <a:lnTo>
                    <a:pt x="60" y="8"/>
                  </a:lnTo>
                  <a:lnTo>
                    <a:pt x="50" y="6"/>
                  </a:lnTo>
                  <a:lnTo>
                    <a:pt x="48" y="6"/>
                  </a:lnTo>
                  <a:lnTo>
                    <a:pt x="42" y="8"/>
                  </a:lnTo>
                  <a:lnTo>
                    <a:pt x="36" y="6"/>
                  </a:lnTo>
                  <a:lnTo>
                    <a:pt x="30" y="4"/>
                  </a:lnTo>
                  <a:lnTo>
                    <a:pt x="24" y="2"/>
                  </a:lnTo>
                  <a:lnTo>
                    <a:pt x="18" y="0"/>
                  </a:lnTo>
                  <a:lnTo>
                    <a:pt x="18" y="4"/>
                  </a:lnTo>
                  <a:lnTo>
                    <a:pt x="18" y="8"/>
                  </a:lnTo>
                  <a:lnTo>
                    <a:pt x="14" y="8"/>
                  </a:lnTo>
                  <a:lnTo>
                    <a:pt x="16" y="12"/>
                  </a:lnTo>
                  <a:lnTo>
                    <a:pt x="18" y="12"/>
                  </a:lnTo>
                  <a:lnTo>
                    <a:pt x="18" y="16"/>
                  </a:lnTo>
                  <a:lnTo>
                    <a:pt x="12" y="18"/>
                  </a:lnTo>
                  <a:lnTo>
                    <a:pt x="8" y="20"/>
                  </a:lnTo>
                  <a:lnTo>
                    <a:pt x="4" y="22"/>
                  </a:lnTo>
                  <a:lnTo>
                    <a:pt x="0" y="24"/>
                  </a:lnTo>
                  <a:lnTo>
                    <a:pt x="16" y="42"/>
                  </a:lnTo>
                  <a:lnTo>
                    <a:pt x="22" y="52"/>
                  </a:lnTo>
                  <a:lnTo>
                    <a:pt x="28" y="6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53" name="Google Shape;353;p18"/>
            <p:cNvSpPr/>
            <p:nvPr/>
          </p:nvSpPr>
          <p:spPr>
            <a:xfrm>
              <a:off x="2440" y="2398"/>
              <a:ext cx="48" cy="62"/>
            </a:xfrm>
            <a:custGeom>
              <a:avLst/>
              <a:gdLst/>
              <a:ahLst/>
              <a:cxnLst/>
              <a:rect l="l" t="t" r="r" b="b"/>
              <a:pathLst>
                <a:path w="42" h="56" extrusionOk="0">
                  <a:moveTo>
                    <a:pt x="24" y="56"/>
                  </a:moveTo>
                  <a:lnTo>
                    <a:pt x="18" y="50"/>
                  </a:lnTo>
                  <a:lnTo>
                    <a:pt x="12" y="46"/>
                  </a:lnTo>
                  <a:lnTo>
                    <a:pt x="6" y="38"/>
                  </a:lnTo>
                  <a:lnTo>
                    <a:pt x="2" y="30"/>
                  </a:lnTo>
                  <a:lnTo>
                    <a:pt x="0" y="20"/>
                  </a:lnTo>
                  <a:lnTo>
                    <a:pt x="4" y="14"/>
                  </a:lnTo>
                  <a:lnTo>
                    <a:pt x="10" y="8"/>
                  </a:lnTo>
                  <a:lnTo>
                    <a:pt x="16" y="2"/>
                  </a:lnTo>
                  <a:lnTo>
                    <a:pt x="22" y="0"/>
                  </a:lnTo>
                  <a:lnTo>
                    <a:pt x="28" y="2"/>
                  </a:lnTo>
                  <a:lnTo>
                    <a:pt x="32" y="4"/>
                  </a:lnTo>
                  <a:lnTo>
                    <a:pt x="34" y="8"/>
                  </a:lnTo>
                  <a:lnTo>
                    <a:pt x="36" y="14"/>
                  </a:lnTo>
                  <a:lnTo>
                    <a:pt x="38" y="22"/>
                  </a:lnTo>
                  <a:lnTo>
                    <a:pt x="42" y="32"/>
                  </a:lnTo>
                  <a:lnTo>
                    <a:pt x="40" y="36"/>
                  </a:lnTo>
                  <a:lnTo>
                    <a:pt x="38" y="42"/>
                  </a:lnTo>
                  <a:lnTo>
                    <a:pt x="34" y="48"/>
                  </a:lnTo>
                  <a:lnTo>
                    <a:pt x="28" y="52"/>
                  </a:lnTo>
                  <a:lnTo>
                    <a:pt x="24"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54" name="Google Shape;354;p18"/>
            <p:cNvSpPr/>
            <p:nvPr/>
          </p:nvSpPr>
          <p:spPr>
            <a:xfrm>
              <a:off x="2467" y="2429"/>
              <a:ext cx="74" cy="79"/>
            </a:xfrm>
            <a:custGeom>
              <a:avLst/>
              <a:gdLst/>
              <a:ahLst/>
              <a:cxnLst/>
              <a:rect l="l" t="t" r="r" b="b"/>
              <a:pathLst>
                <a:path w="64" h="72" extrusionOk="0">
                  <a:moveTo>
                    <a:pt x="62" y="72"/>
                  </a:moveTo>
                  <a:lnTo>
                    <a:pt x="54" y="70"/>
                  </a:lnTo>
                  <a:lnTo>
                    <a:pt x="50" y="66"/>
                  </a:lnTo>
                  <a:lnTo>
                    <a:pt x="40" y="56"/>
                  </a:lnTo>
                  <a:lnTo>
                    <a:pt x="20" y="44"/>
                  </a:lnTo>
                  <a:lnTo>
                    <a:pt x="0" y="28"/>
                  </a:lnTo>
                  <a:lnTo>
                    <a:pt x="2" y="26"/>
                  </a:lnTo>
                  <a:lnTo>
                    <a:pt x="4" y="24"/>
                  </a:lnTo>
                  <a:lnTo>
                    <a:pt x="10" y="20"/>
                  </a:lnTo>
                  <a:lnTo>
                    <a:pt x="14" y="14"/>
                  </a:lnTo>
                  <a:lnTo>
                    <a:pt x="16" y="8"/>
                  </a:lnTo>
                  <a:lnTo>
                    <a:pt x="18" y="4"/>
                  </a:lnTo>
                  <a:lnTo>
                    <a:pt x="22" y="2"/>
                  </a:lnTo>
                  <a:lnTo>
                    <a:pt x="24" y="0"/>
                  </a:lnTo>
                  <a:lnTo>
                    <a:pt x="32" y="4"/>
                  </a:lnTo>
                  <a:lnTo>
                    <a:pt x="32" y="16"/>
                  </a:lnTo>
                  <a:lnTo>
                    <a:pt x="34" y="22"/>
                  </a:lnTo>
                  <a:lnTo>
                    <a:pt x="38" y="22"/>
                  </a:lnTo>
                  <a:lnTo>
                    <a:pt x="44" y="22"/>
                  </a:lnTo>
                  <a:lnTo>
                    <a:pt x="50" y="22"/>
                  </a:lnTo>
                  <a:lnTo>
                    <a:pt x="50" y="24"/>
                  </a:lnTo>
                  <a:lnTo>
                    <a:pt x="50" y="28"/>
                  </a:lnTo>
                  <a:lnTo>
                    <a:pt x="50" y="34"/>
                  </a:lnTo>
                  <a:lnTo>
                    <a:pt x="50" y="38"/>
                  </a:lnTo>
                  <a:lnTo>
                    <a:pt x="50" y="42"/>
                  </a:lnTo>
                  <a:lnTo>
                    <a:pt x="56" y="46"/>
                  </a:lnTo>
                  <a:lnTo>
                    <a:pt x="62" y="48"/>
                  </a:lnTo>
                  <a:lnTo>
                    <a:pt x="64" y="52"/>
                  </a:lnTo>
                  <a:lnTo>
                    <a:pt x="64" y="54"/>
                  </a:lnTo>
                  <a:lnTo>
                    <a:pt x="62" y="70"/>
                  </a:lnTo>
                  <a:lnTo>
                    <a:pt x="62" y="7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55" name="Google Shape;355;p18"/>
            <p:cNvSpPr/>
            <p:nvPr/>
          </p:nvSpPr>
          <p:spPr>
            <a:xfrm>
              <a:off x="2574" y="2299"/>
              <a:ext cx="141" cy="108"/>
            </a:xfrm>
            <a:custGeom>
              <a:avLst/>
              <a:gdLst/>
              <a:ahLst/>
              <a:cxnLst/>
              <a:rect l="l" t="t" r="r" b="b"/>
              <a:pathLst>
                <a:path w="122" h="98" extrusionOk="0">
                  <a:moveTo>
                    <a:pt x="122" y="48"/>
                  </a:moveTo>
                  <a:lnTo>
                    <a:pt x="120" y="44"/>
                  </a:lnTo>
                  <a:lnTo>
                    <a:pt x="114" y="42"/>
                  </a:lnTo>
                  <a:lnTo>
                    <a:pt x="108" y="42"/>
                  </a:lnTo>
                  <a:lnTo>
                    <a:pt x="104" y="38"/>
                  </a:lnTo>
                  <a:lnTo>
                    <a:pt x="104" y="34"/>
                  </a:lnTo>
                  <a:lnTo>
                    <a:pt x="104" y="30"/>
                  </a:lnTo>
                  <a:lnTo>
                    <a:pt x="104" y="26"/>
                  </a:lnTo>
                  <a:lnTo>
                    <a:pt x="102" y="22"/>
                  </a:lnTo>
                  <a:lnTo>
                    <a:pt x="98" y="18"/>
                  </a:lnTo>
                  <a:lnTo>
                    <a:pt x="94" y="16"/>
                  </a:lnTo>
                  <a:lnTo>
                    <a:pt x="90" y="10"/>
                  </a:lnTo>
                  <a:lnTo>
                    <a:pt x="90" y="0"/>
                  </a:lnTo>
                  <a:lnTo>
                    <a:pt x="68" y="6"/>
                  </a:lnTo>
                  <a:lnTo>
                    <a:pt x="46" y="14"/>
                  </a:lnTo>
                  <a:lnTo>
                    <a:pt x="42" y="16"/>
                  </a:lnTo>
                  <a:lnTo>
                    <a:pt x="40" y="18"/>
                  </a:lnTo>
                  <a:lnTo>
                    <a:pt x="38" y="24"/>
                  </a:lnTo>
                  <a:lnTo>
                    <a:pt x="34" y="30"/>
                  </a:lnTo>
                  <a:lnTo>
                    <a:pt x="32" y="30"/>
                  </a:lnTo>
                  <a:lnTo>
                    <a:pt x="28" y="30"/>
                  </a:lnTo>
                  <a:lnTo>
                    <a:pt x="20" y="30"/>
                  </a:lnTo>
                  <a:lnTo>
                    <a:pt x="20" y="40"/>
                  </a:lnTo>
                  <a:lnTo>
                    <a:pt x="20" y="46"/>
                  </a:lnTo>
                  <a:lnTo>
                    <a:pt x="18" y="50"/>
                  </a:lnTo>
                  <a:lnTo>
                    <a:pt x="12" y="54"/>
                  </a:lnTo>
                  <a:lnTo>
                    <a:pt x="6" y="58"/>
                  </a:lnTo>
                  <a:lnTo>
                    <a:pt x="4" y="62"/>
                  </a:lnTo>
                  <a:lnTo>
                    <a:pt x="4" y="66"/>
                  </a:lnTo>
                  <a:lnTo>
                    <a:pt x="2" y="74"/>
                  </a:lnTo>
                  <a:lnTo>
                    <a:pt x="0" y="80"/>
                  </a:lnTo>
                  <a:lnTo>
                    <a:pt x="4" y="84"/>
                  </a:lnTo>
                  <a:lnTo>
                    <a:pt x="8" y="90"/>
                  </a:lnTo>
                  <a:lnTo>
                    <a:pt x="12" y="94"/>
                  </a:lnTo>
                  <a:lnTo>
                    <a:pt x="18" y="96"/>
                  </a:lnTo>
                  <a:lnTo>
                    <a:pt x="22" y="96"/>
                  </a:lnTo>
                  <a:lnTo>
                    <a:pt x="24" y="94"/>
                  </a:lnTo>
                  <a:lnTo>
                    <a:pt x="28" y="92"/>
                  </a:lnTo>
                  <a:lnTo>
                    <a:pt x="32" y="92"/>
                  </a:lnTo>
                  <a:lnTo>
                    <a:pt x="36" y="92"/>
                  </a:lnTo>
                  <a:lnTo>
                    <a:pt x="38" y="94"/>
                  </a:lnTo>
                  <a:lnTo>
                    <a:pt x="40" y="98"/>
                  </a:lnTo>
                  <a:lnTo>
                    <a:pt x="42" y="98"/>
                  </a:lnTo>
                  <a:lnTo>
                    <a:pt x="42" y="86"/>
                  </a:lnTo>
                  <a:lnTo>
                    <a:pt x="42" y="72"/>
                  </a:lnTo>
                  <a:lnTo>
                    <a:pt x="50" y="72"/>
                  </a:lnTo>
                  <a:lnTo>
                    <a:pt x="58" y="72"/>
                  </a:lnTo>
                  <a:lnTo>
                    <a:pt x="76" y="72"/>
                  </a:lnTo>
                  <a:lnTo>
                    <a:pt x="106" y="72"/>
                  </a:lnTo>
                  <a:lnTo>
                    <a:pt x="106" y="68"/>
                  </a:lnTo>
                  <a:lnTo>
                    <a:pt x="108" y="66"/>
                  </a:lnTo>
                  <a:lnTo>
                    <a:pt x="114" y="64"/>
                  </a:lnTo>
                  <a:lnTo>
                    <a:pt x="122" y="60"/>
                  </a:lnTo>
                  <a:lnTo>
                    <a:pt x="122" y="58"/>
                  </a:lnTo>
                  <a:lnTo>
                    <a:pt x="122" y="56"/>
                  </a:lnTo>
                  <a:lnTo>
                    <a:pt x="122" y="50"/>
                  </a:lnTo>
                  <a:lnTo>
                    <a:pt x="122" y="4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56" name="Google Shape;356;p18"/>
            <p:cNvSpPr/>
            <p:nvPr/>
          </p:nvSpPr>
          <p:spPr>
            <a:xfrm>
              <a:off x="2526" y="2387"/>
              <a:ext cx="103" cy="121"/>
            </a:xfrm>
            <a:custGeom>
              <a:avLst/>
              <a:gdLst/>
              <a:ahLst/>
              <a:cxnLst/>
              <a:rect l="l" t="t" r="r" b="b"/>
              <a:pathLst>
                <a:path w="90" h="110" extrusionOk="0">
                  <a:moveTo>
                    <a:pt x="2" y="56"/>
                  </a:moveTo>
                  <a:lnTo>
                    <a:pt x="4" y="48"/>
                  </a:lnTo>
                  <a:lnTo>
                    <a:pt x="4" y="46"/>
                  </a:lnTo>
                  <a:lnTo>
                    <a:pt x="2" y="44"/>
                  </a:lnTo>
                  <a:lnTo>
                    <a:pt x="0" y="42"/>
                  </a:lnTo>
                  <a:lnTo>
                    <a:pt x="0" y="40"/>
                  </a:lnTo>
                  <a:lnTo>
                    <a:pt x="4" y="38"/>
                  </a:lnTo>
                  <a:lnTo>
                    <a:pt x="8" y="36"/>
                  </a:lnTo>
                  <a:lnTo>
                    <a:pt x="6" y="32"/>
                  </a:lnTo>
                  <a:lnTo>
                    <a:pt x="4" y="28"/>
                  </a:lnTo>
                  <a:lnTo>
                    <a:pt x="2" y="16"/>
                  </a:lnTo>
                  <a:lnTo>
                    <a:pt x="4" y="10"/>
                  </a:lnTo>
                  <a:lnTo>
                    <a:pt x="4" y="8"/>
                  </a:lnTo>
                  <a:lnTo>
                    <a:pt x="8" y="8"/>
                  </a:lnTo>
                  <a:lnTo>
                    <a:pt x="14" y="6"/>
                  </a:lnTo>
                  <a:lnTo>
                    <a:pt x="20" y="4"/>
                  </a:lnTo>
                  <a:lnTo>
                    <a:pt x="28" y="2"/>
                  </a:lnTo>
                  <a:lnTo>
                    <a:pt x="32" y="8"/>
                  </a:lnTo>
                  <a:lnTo>
                    <a:pt x="38" y="4"/>
                  </a:lnTo>
                  <a:lnTo>
                    <a:pt x="42" y="0"/>
                  </a:lnTo>
                  <a:lnTo>
                    <a:pt x="46" y="4"/>
                  </a:lnTo>
                  <a:lnTo>
                    <a:pt x="50" y="10"/>
                  </a:lnTo>
                  <a:lnTo>
                    <a:pt x="54" y="14"/>
                  </a:lnTo>
                  <a:lnTo>
                    <a:pt x="60" y="16"/>
                  </a:lnTo>
                  <a:lnTo>
                    <a:pt x="64" y="16"/>
                  </a:lnTo>
                  <a:lnTo>
                    <a:pt x="66" y="14"/>
                  </a:lnTo>
                  <a:lnTo>
                    <a:pt x="70" y="12"/>
                  </a:lnTo>
                  <a:lnTo>
                    <a:pt x="74" y="12"/>
                  </a:lnTo>
                  <a:lnTo>
                    <a:pt x="78" y="12"/>
                  </a:lnTo>
                  <a:lnTo>
                    <a:pt x="80" y="14"/>
                  </a:lnTo>
                  <a:lnTo>
                    <a:pt x="82" y="18"/>
                  </a:lnTo>
                  <a:lnTo>
                    <a:pt x="84" y="18"/>
                  </a:lnTo>
                  <a:lnTo>
                    <a:pt x="88" y="28"/>
                  </a:lnTo>
                  <a:lnTo>
                    <a:pt x="90" y="32"/>
                  </a:lnTo>
                  <a:lnTo>
                    <a:pt x="90" y="36"/>
                  </a:lnTo>
                  <a:lnTo>
                    <a:pt x="88" y="46"/>
                  </a:lnTo>
                  <a:lnTo>
                    <a:pt x="84" y="54"/>
                  </a:lnTo>
                  <a:lnTo>
                    <a:pt x="82" y="60"/>
                  </a:lnTo>
                  <a:lnTo>
                    <a:pt x="80" y="70"/>
                  </a:lnTo>
                  <a:lnTo>
                    <a:pt x="82" y="86"/>
                  </a:lnTo>
                  <a:lnTo>
                    <a:pt x="84" y="92"/>
                  </a:lnTo>
                  <a:lnTo>
                    <a:pt x="88" y="98"/>
                  </a:lnTo>
                  <a:lnTo>
                    <a:pt x="88" y="104"/>
                  </a:lnTo>
                  <a:lnTo>
                    <a:pt x="78" y="98"/>
                  </a:lnTo>
                  <a:lnTo>
                    <a:pt x="70" y="96"/>
                  </a:lnTo>
                  <a:lnTo>
                    <a:pt x="62" y="96"/>
                  </a:lnTo>
                  <a:lnTo>
                    <a:pt x="54" y="96"/>
                  </a:lnTo>
                  <a:lnTo>
                    <a:pt x="48" y="98"/>
                  </a:lnTo>
                  <a:lnTo>
                    <a:pt x="36" y="102"/>
                  </a:lnTo>
                  <a:lnTo>
                    <a:pt x="26" y="108"/>
                  </a:lnTo>
                  <a:lnTo>
                    <a:pt x="20" y="110"/>
                  </a:lnTo>
                  <a:lnTo>
                    <a:pt x="12" y="110"/>
                  </a:lnTo>
                  <a:lnTo>
                    <a:pt x="14" y="92"/>
                  </a:lnTo>
                  <a:lnTo>
                    <a:pt x="14" y="90"/>
                  </a:lnTo>
                  <a:lnTo>
                    <a:pt x="12" y="86"/>
                  </a:lnTo>
                  <a:lnTo>
                    <a:pt x="6" y="84"/>
                  </a:lnTo>
                  <a:lnTo>
                    <a:pt x="0" y="80"/>
                  </a:lnTo>
                  <a:lnTo>
                    <a:pt x="0" y="76"/>
                  </a:lnTo>
                  <a:lnTo>
                    <a:pt x="0" y="72"/>
                  </a:lnTo>
                  <a:lnTo>
                    <a:pt x="0" y="66"/>
                  </a:lnTo>
                  <a:lnTo>
                    <a:pt x="0" y="62"/>
                  </a:lnTo>
                  <a:lnTo>
                    <a:pt x="0" y="60"/>
                  </a:lnTo>
                  <a:lnTo>
                    <a:pt x="0" y="58"/>
                  </a:lnTo>
                  <a:lnTo>
                    <a:pt x="2"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57" name="Google Shape;357;p18"/>
            <p:cNvSpPr/>
            <p:nvPr/>
          </p:nvSpPr>
          <p:spPr>
            <a:xfrm>
              <a:off x="2618" y="2379"/>
              <a:ext cx="81" cy="123"/>
            </a:xfrm>
            <a:custGeom>
              <a:avLst/>
              <a:gdLst/>
              <a:ahLst/>
              <a:cxnLst/>
              <a:rect l="l" t="t" r="r" b="b"/>
              <a:pathLst>
                <a:path w="70" h="112" extrusionOk="0">
                  <a:moveTo>
                    <a:pt x="68" y="92"/>
                  </a:moveTo>
                  <a:lnTo>
                    <a:pt x="60" y="94"/>
                  </a:lnTo>
                  <a:lnTo>
                    <a:pt x="50" y="98"/>
                  </a:lnTo>
                  <a:lnTo>
                    <a:pt x="34" y="108"/>
                  </a:lnTo>
                  <a:lnTo>
                    <a:pt x="28" y="110"/>
                  </a:lnTo>
                  <a:lnTo>
                    <a:pt x="16" y="112"/>
                  </a:lnTo>
                  <a:lnTo>
                    <a:pt x="8" y="112"/>
                  </a:lnTo>
                  <a:lnTo>
                    <a:pt x="2" y="94"/>
                  </a:lnTo>
                  <a:lnTo>
                    <a:pt x="0" y="78"/>
                  </a:lnTo>
                  <a:lnTo>
                    <a:pt x="2" y="68"/>
                  </a:lnTo>
                  <a:lnTo>
                    <a:pt x="4" y="62"/>
                  </a:lnTo>
                  <a:lnTo>
                    <a:pt x="8" y="54"/>
                  </a:lnTo>
                  <a:lnTo>
                    <a:pt x="10" y="44"/>
                  </a:lnTo>
                  <a:lnTo>
                    <a:pt x="10" y="40"/>
                  </a:lnTo>
                  <a:lnTo>
                    <a:pt x="8" y="36"/>
                  </a:lnTo>
                  <a:lnTo>
                    <a:pt x="4" y="26"/>
                  </a:lnTo>
                  <a:lnTo>
                    <a:pt x="4" y="14"/>
                  </a:lnTo>
                  <a:lnTo>
                    <a:pt x="4" y="0"/>
                  </a:lnTo>
                  <a:lnTo>
                    <a:pt x="12" y="0"/>
                  </a:lnTo>
                  <a:lnTo>
                    <a:pt x="20" y="0"/>
                  </a:lnTo>
                  <a:lnTo>
                    <a:pt x="38" y="0"/>
                  </a:lnTo>
                  <a:lnTo>
                    <a:pt x="50" y="0"/>
                  </a:lnTo>
                  <a:lnTo>
                    <a:pt x="52" y="6"/>
                  </a:lnTo>
                  <a:lnTo>
                    <a:pt x="54" y="12"/>
                  </a:lnTo>
                  <a:lnTo>
                    <a:pt x="56" y="14"/>
                  </a:lnTo>
                  <a:lnTo>
                    <a:pt x="56" y="20"/>
                  </a:lnTo>
                  <a:lnTo>
                    <a:pt x="56" y="26"/>
                  </a:lnTo>
                  <a:lnTo>
                    <a:pt x="56" y="28"/>
                  </a:lnTo>
                  <a:lnTo>
                    <a:pt x="56" y="30"/>
                  </a:lnTo>
                  <a:lnTo>
                    <a:pt x="58" y="36"/>
                  </a:lnTo>
                  <a:lnTo>
                    <a:pt x="58" y="40"/>
                  </a:lnTo>
                  <a:lnTo>
                    <a:pt x="58" y="44"/>
                  </a:lnTo>
                  <a:lnTo>
                    <a:pt x="60" y="50"/>
                  </a:lnTo>
                  <a:lnTo>
                    <a:pt x="60" y="74"/>
                  </a:lnTo>
                  <a:lnTo>
                    <a:pt x="56" y="76"/>
                  </a:lnTo>
                  <a:lnTo>
                    <a:pt x="62" y="84"/>
                  </a:lnTo>
                  <a:lnTo>
                    <a:pt x="70" y="92"/>
                  </a:lnTo>
                  <a:lnTo>
                    <a:pt x="68" y="9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58" name="Google Shape;358;p18"/>
            <p:cNvSpPr/>
            <p:nvPr/>
          </p:nvSpPr>
          <p:spPr>
            <a:xfrm>
              <a:off x="2675" y="2379"/>
              <a:ext cx="36" cy="101"/>
            </a:xfrm>
            <a:custGeom>
              <a:avLst/>
              <a:gdLst/>
              <a:ahLst/>
              <a:cxnLst/>
              <a:rect l="l" t="t" r="r" b="b"/>
              <a:pathLst>
                <a:path w="30" h="92" extrusionOk="0">
                  <a:moveTo>
                    <a:pt x="20" y="92"/>
                  </a:moveTo>
                  <a:lnTo>
                    <a:pt x="12" y="84"/>
                  </a:lnTo>
                  <a:lnTo>
                    <a:pt x="6" y="76"/>
                  </a:lnTo>
                  <a:lnTo>
                    <a:pt x="10" y="74"/>
                  </a:lnTo>
                  <a:lnTo>
                    <a:pt x="10" y="50"/>
                  </a:lnTo>
                  <a:lnTo>
                    <a:pt x="8" y="44"/>
                  </a:lnTo>
                  <a:lnTo>
                    <a:pt x="8" y="40"/>
                  </a:lnTo>
                  <a:lnTo>
                    <a:pt x="8" y="36"/>
                  </a:lnTo>
                  <a:lnTo>
                    <a:pt x="6" y="30"/>
                  </a:lnTo>
                  <a:lnTo>
                    <a:pt x="6" y="28"/>
                  </a:lnTo>
                  <a:lnTo>
                    <a:pt x="6" y="26"/>
                  </a:lnTo>
                  <a:lnTo>
                    <a:pt x="6" y="20"/>
                  </a:lnTo>
                  <a:lnTo>
                    <a:pt x="6" y="14"/>
                  </a:lnTo>
                  <a:lnTo>
                    <a:pt x="4" y="12"/>
                  </a:lnTo>
                  <a:lnTo>
                    <a:pt x="2" y="6"/>
                  </a:lnTo>
                  <a:lnTo>
                    <a:pt x="0" y="0"/>
                  </a:lnTo>
                  <a:lnTo>
                    <a:pt x="18" y="0"/>
                  </a:lnTo>
                  <a:lnTo>
                    <a:pt x="14" y="4"/>
                  </a:lnTo>
                  <a:lnTo>
                    <a:pt x="14" y="10"/>
                  </a:lnTo>
                  <a:lnTo>
                    <a:pt x="14" y="12"/>
                  </a:lnTo>
                  <a:lnTo>
                    <a:pt x="16" y="16"/>
                  </a:lnTo>
                  <a:lnTo>
                    <a:pt x="24" y="22"/>
                  </a:lnTo>
                  <a:lnTo>
                    <a:pt x="24" y="26"/>
                  </a:lnTo>
                  <a:lnTo>
                    <a:pt x="24" y="40"/>
                  </a:lnTo>
                  <a:lnTo>
                    <a:pt x="26" y="52"/>
                  </a:lnTo>
                  <a:lnTo>
                    <a:pt x="26" y="64"/>
                  </a:lnTo>
                  <a:lnTo>
                    <a:pt x="28" y="84"/>
                  </a:lnTo>
                  <a:lnTo>
                    <a:pt x="28" y="86"/>
                  </a:lnTo>
                  <a:lnTo>
                    <a:pt x="30" y="88"/>
                  </a:lnTo>
                  <a:lnTo>
                    <a:pt x="20" y="9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59" name="Google Shape;359;p18"/>
            <p:cNvSpPr/>
            <p:nvPr/>
          </p:nvSpPr>
          <p:spPr>
            <a:xfrm>
              <a:off x="2692" y="2354"/>
              <a:ext cx="53" cy="121"/>
            </a:xfrm>
            <a:custGeom>
              <a:avLst/>
              <a:gdLst/>
              <a:ahLst/>
              <a:cxnLst/>
              <a:rect l="l" t="t" r="r" b="b"/>
              <a:pathLst>
                <a:path w="46" h="110" extrusionOk="0">
                  <a:moveTo>
                    <a:pt x="16" y="110"/>
                  </a:moveTo>
                  <a:lnTo>
                    <a:pt x="30" y="104"/>
                  </a:lnTo>
                  <a:lnTo>
                    <a:pt x="30" y="60"/>
                  </a:lnTo>
                  <a:lnTo>
                    <a:pt x="40" y="46"/>
                  </a:lnTo>
                  <a:lnTo>
                    <a:pt x="44" y="36"/>
                  </a:lnTo>
                  <a:lnTo>
                    <a:pt x="46" y="30"/>
                  </a:lnTo>
                  <a:lnTo>
                    <a:pt x="44" y="18"/>
                  </a:lnTo>
                  <a:lnTo>
                    <a:pt x="40" y="10"/>
                  </a:lnTo>
                  <a:lnTo>
                    <a:pt x="34" y="6"/>
                  </a:lnTo>
                  <a:lnTo>
                    <a:pt x="30" y="0"/>
                  </a:lnTo>
                  <a:lnTo>
                    <a:pt x="20" y="2"/>
                  </a:lnTo>
                  <a:lnTo>
                    <a:pt x="20" y="0"/>
                  </a:lnTo>
                  <a:lnTo>
                    <a:pt x="20" y="6"/>
                  </a:lnTo>
                  <a:lnTo>
                    <a:pt x="20" y="8"/>
                  </a:lnTo>
                  <a:lnTo>
                    <a:pt x="20" y="10"/>
                  </a:lnTo>
                  <a:lnTo>
                    <a:pt x="12" y="14"/>
                  </a:lnTo>
                  <a:lnTo>
                    <a:pt x="6" y="16"/>
                  </a:lnTo>
                  <a:lnTo>
                    <a:pt x="4" y="18"/>
                  </a:lnTo>
                  <a:lnTo>
                    <a:pt x="4" y="22"/>
                  </a:lnTo>
                  <a:lnTo>
                    <a:pt x="0" y="26"/>
                  </a:lnTo>
                  <a:lnTo>
                    <a:pt x="0" y="32"/>
                  </a:lnTo>
                  <a:lnTo>
                    <a:pt x="0" y="34"/>
                  </a:lnTo>
                  <a:lnTo>
                    <a:pt x="2" y="38"/>
                  </a:lnTo>
                  <a:lnTo>
                    <a:pt x="10" y="44"/>
                  </a:lnTo>
                  <a:lnTo>
                    <a:pt x="10" y="48"/>
                  </a:lnTo>
                  <a:lnTo>
                    <a:pt x="10" y="62"/>
                  </a:lnTo>
                  <a:lnTo>
                    <a:pt x="12" y="74"/>
                  </a:lnTo>
                  <a:lnTo>
                    <a:pt x="12" y="86"/>
                  </a:lnTo>
                  <a:lnTo>
                    <a:pt x="14" y="106"/>
                  </a:lnTo>
                  <a:lnTo>
                    <a:pt x="16" y="1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60" name="Google Shape;360;p18"/>
            <p:cNvSpPr/>
            <p:nvPr/>
          </p:nvSpPr>
          <p:spPr>
            <a:xfrm>
              <a:off x="2726" y="2321"/>
              <a:ext cx="219" cy="192"/>
            </a:xfrm>
            <a:custGeom>
              <a:avLst/>
              <a:gdLst/>
              <a:ahLst/>
              <a:cxnLst/>
              <a:rect l="l" t="t" r="r" b="b"/>
              <a:pathLst>
                <a:path w="189" h="174" extrusionOk="0">
                  <a:moveTo>
                    <a:pt x="90" y="168"/>
                  </a:moveTo>
                  <a:lnTo>
                    <a:pt x="74" y="170"/>
                  </a:lnTo>
                  <a:lnTo>
                    <a:pt x="58" y="174"/>
                  </a:lnTo>
                  <a:lnTo>
                    <a:pt x="52" y="172"/>
                  </a:lnTo>
                  <a:lnTo>
                    <a:pt x="46" y="166"/>
                  </a:lnTo>
                  <a:lnTo>
                    <a:pt x="40" y="152"/>
                  </a:lnTo>
                  <a:lnTo>
                    <a:pt x="36" y="146"/>
                  </a:lnTo>
                  <a:lnTo>
                    <a:pt x="32" y="138"/>
                  </a:lnTo>
                  <a:lnTo>
                    <a:pt x="24" y="134"/>
                  </a:lnTo>
                  <a:lnTo>
                    <a:pt x="18" y="132"/>
                  </a:lnTo>
                  <a:lnTo>
                    <a:pt x="0" y="134"/>
                  </a:lnTo>
                  <a:lnTo>
                    <a:pt x="0" y="90"/>
                  </a:lnTo>
                  <a:lnTo>
                    <a:pt x="10" y="76"/>
                  </a:lnTo>
                  <a:lnTo>
                    <a:pt x="14" y="66"/>
                  </a:lnTo>
                  <a:lnTo>
                    <a:pt x="16" y="60"/>
                  </a:lnTo>
                  <a:lnTo>
                    <a:pt x="14" y="48"/>
                  </a:lnTo>
                  <a:lnTo>
                    <a:pt x="10" y="40"/>
                  </a:lnTo>
                  <a:lnTo>
                    <a:pt x="14" y="26"/>
                  </a:lnTo>
                  <a:lnTo>
                    <a:pt x="18" y="12"/>
                  </a:lnTo>
                  <a:lnTo>
                    <a:pt x="22" y="8"/>
                  </a:lnTo>
                  <a:lnTo>
                    <a:pt x="28" y="4"/>
                  </a:lnTo>
                  <a:lnTo>
                    <a:pt x="34" y="0"/>
                  </a:lnTo>
                  <a:lnTo>
                    <a:pt x="44" y="0"/>
                  </a:lnTo>
                  <a:lnTo>
                    <a:pt x="46" y="0"/>
                  </a:lnTo>
                  <a:lnTo>
                    <a:pt x="50" y="2"/>
                  </a:lnTo>
                  <a:lnTo>
                    <a:pt x="56" y="8"/>
                  </a:lnTo>
                  <a:lnTo>
                    <a:pt x="62" y="12"/>
                  </a:lnTo>
                  <a:lnTo>
                    <a:pt x="64" y="14"/>
                  </a:lnTo>
                  <a:lnTo>
                    <a:pt x="68" y="16"/>
                  </a:lnTo>
                  <a:lnTo>
                    <a:pt x="72" y="14"/>
                  </a:lnTo>
                  <a:lnTo>
                    <a:pt x="72" y="12"/>
                  </a:lnTo>
                  <a:lnTo>
                    <a:pt x="74" y="10"/>
                  </a:lnTo>
                  <a:lnTo>
                    <a:pt x="78" y="10"/>
                  </a:lnTo>
                  <a:lnTo>
                    <a:pt x="86" y="10"/>
                  </a:lnTo>
                  <a:lnTo>
                    <a:pt x="90" y="14"/>
                  </a:lnTo>
                  <a:lnTo>
                    <a:pt x="94" y="16"/>
                  </a:lnTo>
                  <a:lnTo>
                    <a:pt x="100" y="18"/>
                  </a:lnTo>
                  <a:lnTo>
                    <a:pt x="108" y="16"/>
                  </a:lnTo>
                  <a:lnTo>
                    <a:pt x="114" y="12"/>
                  </a:lnTo>
                  <a:lnTo>
                    <a:pt x="120" y="10"/>
                  </a:lnTo>
                  <a:lnTo>
                    <a:pt x="128" y="8"/>
                  </a:lnTo>
                  <a:lnTo>
                    <a:pt x="134" y="8"/>
                  </a:lnTo>
                  <a:lnTo>
                    <a:pt x="138" y="10"/>
                  </a:lnTo>
                  <a:lnTo>
                    <a:pt x="142" y="10"/>
                  </a:lnTo>
                  <a:lnTo>
                    <a:pt x="151" y="12"/>
                  </a:lnTo>
                  <a:lnTo>
                    <a:pt x="155" y="10"/>
                  </a:lnTo>
                  <a:lnTo>
                    <a:pt x="161" y="8"/>
                  </a:lnTo>
                  <a:lnTo>
                    <a:pt x="171" y="0"/>
                  </a:lnTo>
                  <a:lnTo>
                    <a:pt x="175" y="6"/>
                  </a:lnTo>
                  <a:lnTo>
                    <a:pt x="179" y="10"/>
                  </a:lnTo>
                  <a:lnTo>
                    <a:pt x="183" y="22"/>
                  </a:lnTo>
                  <a:lnTo>
                    <a:pt x="185" y="26"/>
                  </a:lnTo>
                  <a:lnTo>
                    <a:pt x="189" y="30"/>
                  </a:lnTo>
                  <a:lnTo>
                    <a:pt x="187" y="46"/>
                  </a:lnTo>
                  <a:lnTo>
                    <a:pt x="183" y="46"/>
                  </a:lnTo>
                  <a:lnTo>
                    <a:pt x="179" y="46"/>
                  </a:lnTo>
                  <a:lnTo>
                    <a:pt x="175" y="60"/>
                  </a:lnTo>
                  <a:lnTo>
                    <a:pt x="171" y="70"/>
                  </a:lnTo>
                  <a:lnTo>
                    <a:pt x="165" y="82"/>
                  </a:lnTo>
                  <a:lnTo>
                    <a:pt x="161" y="92"/>
                  </a:lnTo>
                  <a:lnTo>
                    <a:pt x="159" y="94"/>
                  </a:lnTo>
                  <a:lnTo>
                    <a:pt x="157" y="96"/>
                  </a:lnTo>
                  <a:lnTo>
                    <a:pt x="155" y="98"/>
                  </a:lnTo>
                  <a:lnTo>
                    <a:pt x="153" y="98"/>
                  </a:lnTo>
                  <a:lnTo>
                    <a:pt x="151" y="108"/>
                  </a:lnTo>
                  <a:lnTo>
                    <a:pt x="146" y="120"/>
                  </a:lnTo>
                  <a:lnTo>
                    <a:pt x="142" y="130"/>
                  </a:lnTo>
                  <a:lnTo>
                    <a:pt x="138" y="134"/>
                  </a:lnTo>
                  <a:lnTo>
                    <a:pt x="134" y="136"/>
                  </a:lnTo>
                  <a:lnTo>
                    <a:pt x="132" y="134"/>
                  </a:lnTo>
                  <a:lnTo>
                    <a:pt x="130" y="132"/>
                  </a:lnTo>
                  <a:lnTo>
                    <a:pt x="128" y="124"/>
                  </a:lnTo>
                  <a:lnTo>
                    <a:pt x="122" y="126"/>
                  </a:lnTo>
                  <a:lnTo>
                    <a:pt x="116" y="130"/>
                  </a:lnTo>
                  <a:lnTo>
                    <a:pt x="110" y="134"/>
                  </a:lnTo>
                  <a:lnTo>
                    <a:pt x="104" y="138"/>
                  </a:lnTo>
                  <a:lnTo>
                    <a:pt x="100" y="146"/>
                  </a:lnTo>
                  <a:lnTo>
                    <a:pt x="98" y="150"/>
                  </a:lnTo>
                  <a:lnTo>
                    <a:pt x="96" y="158"/>
                  </a:lnTo>
                  <a:lnTo>
                    <a:pt x="96" y="168"/>
                  </a:lnTo>
                  <a:lnTo>
                    <a:pt x="94" y="168"/>
                  </a:lnTo>
                  <a:lnTo>
                    <a:pt x="90" y="16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61" name="Google Shape;361;p18"/>
            <p:cNvSpPr/>
            <p:nvPr/>
          </p:nvSpPr>
          <p:spPr>
            <a:xfrm>
              <a:off x="2831" y="2332"/>
              <a:ext cx="146" cy="229"/>
            </a:xfrm>
            <a:custGeom>
              <a:avLst/>
              <a:gdLst/>
              <a:ahLst/>
              <a:cxnLst/>
              <a:rect l="l" t="t" r="r" b="b"/>
              <a:pathLst>
                <a:path w="127" h="208" extrusionOk="0">
                  <a:moveTo>
                    <a:pt x="6" y="158"/>
                  </a:moveTo>
                  <a:lnTo>
                    <a:pt x="6" y="148"/>
                  </a:lnTo>
                  <a:lnTo>
                    <a:pt x="8" y="140"/>
                  </a:lnTo>
                  <a:lnTo>
                    <a:pt x="10" y="136"/>
                  </a:lnTo>
                  <a:lnTo>
                    <a:pt x="14" y="128"/>
                  </a:lnTo>
                  <a:lnTo>
                    <a:pt x="20" y="124"/>
                  </a:lnTo>
                  <a:lnTo>
                    <a:pt x="26" y="120"/>
                  </a:lnTo>
                  <a:lnTo>
                    <a:pt x="32" y="116"/>
                  </a:lnTo>
                  <a:lnTo>
                    <a:pt x="38" y="114"/>
                  </a:lnTo>
                  <a:lnTo>
                    <a:pt x="40" y="122"/>
                  </a:lnTo>
                  <a:lnTo>
                    <a:pt x="42" y="124"/>
                  </a:lnTo>
                  <a:lnTo>
                    <a:pt x="44" y="126"/>
                  </a:lnTo>
                  <a:lnTo>
                    <a:pt x="48" y="124"/>
                  </a:lnTo>
                  <a:lnTo>
                    <a:pt x="52" y="120"/>
                  </a:lnTo>
                  <a:lnTo>
                    <a:pt x="56" y="110"/>
                  </a:lnTo>
                  <a:lnTo>
                    <a:pt x="61" y="98"/>
                  </a:lnTo>
                  <a:lnTo>
                    <a:pt x="63" y="88"/>
                  </a:lnTo>
                  <a:lnTo>
                    <a:pt x="65" y="88"/>
                  </a:lnTo>
                  <a:lnTo>
                    <a:pt x="67" y="86"/>
                  </a:lnTo>
                  <a:lnTo>
                    <a:pt x="69" y="84"/>
                  </a:lnTo>
                  <a:lnTo>
                    <a:pt x="71" y="82"/>
                  </a:lnTo>
                  <a:lnTo>
                    <a:pt x="75" y="72"/>
                  </a:lnTo>
                  <a:lnTo>
                    <a:pt x="81" y="60"/>
                  </a:lnTo>
                  <a:lnTo>
                    <a:pt x="85" y="50"/>
                  </a:lnTo>
                  <a:lnTo>
                    <a:pt x="89" y="36"/>
                  </a:lnTo>
                  <a:lnTo>
                    <a:pt x="93" y="36"/>
                  </a:lnTo>
                  <a:lnTo>
                    <a:pt x="97" y="36"/>
                  </a:lnTo>
                  <a:lnTo>
                    <a:pt x="99" y="20"/>
                  </a:lnTo>
                  <a:lnTo>
                    <a:pt x="95" y="16"/>
                  </a:lnTo>
                  <a:lnTo>
                    <a:pt x="93" y="12"/>
                  </a:lnTo>
                  <a:lnTo>
                    <a:pt x="89" y="0"/>
                  </a:lnTo>
                  <a:lnTo>
                    <a:pt x="91" y="2"/>
                  </a:lnTo>
                  <a:lnTo>
                    <a:pt x="93" y="0"/>
                  </a:lnTo>
                  <a:lnTo>
                    <a:pt x="97" y="6"/>
                  </a:lnTo>
                  <a:lnTo>
                    <a:pt x="103" y="14"/>
                  </a:lnTo>
                  <a:lnTo>
                    <a:pt x="107" y="20"/>
                  </a:lnTo>
                  <a:lnTo>
                    <a:pt x="109" y="26"/>
                  </a:lnTo>
                  <a:lnTo>
                    <a:pt x="107" y="44"/>
                  </a:lnTo>
                  <a:lnTo>
                    <a:pt x="109" y="50"/>
                  </a:lnTo>
                  <a:lnTo>
                    <a:pt x="109" y="54"/>
                  </a:lnTo>
                  <a:lnTo>
                    <a:pt x="117" y="60"/>
                  </a:lnTo>
                  <a:lnTo>
                    <a:pt x="99" y="60"/>
                  </a:lnTo>
                  <a:lnTo>
                    <a:pt x="93" y="62"/>
                  </a:lnTo>
                  <a:lnTo>
                    <a:pt x="91" y="64"/>
                  </a:lnTo>
                  <a:lnTo>
                    <a:pt x="89" y="66"/>
                  </a:lnTo>
                  <a:lnTo>
                    <a:pt x="93" y="70"/>
                  </a:lnTo>
                  <a:lnTo>
                    <a:pt x="101" y="78"/>
                  </a:lnTo>
                  <a:lnTo>
                    <a:pt x="111" y="88"/>
                  </a:lnTo>
                  <a:lnTo>
                    <a:pt x="115" y="96"/>
                  </a:lnTo>
                  <a:lnTo>
                    <a:pt x="117" y="106"/>
                  </a:lnTo>
                  <a:lnTo>
                    <a:pt x="113" y="110"/>
                  </a:lnTo>
                  <a:lnTo>
                    <a:pt x="107" y="116"/>
                  </a:lnTo>
                  <a:lnTo>
                    <a:pt x="101" y="126"/>
                  </a:lnTo>
                  <a:lnTo>
                    <a:pt x="99" y="136"/>
                  </a:lnTo>
                  <a:lnTo>
                    <a:pt x="99" y="144"/>
                  </a:lnTo>
                  <a:lnTo>
                    <a:pt x="101" y="154"/>
                  </a:lnTo>
                  <a:lnTo>
                    <a:pt x="109" y="168"/>
                  </a:lnTo>
                  <a:lnTo>
                    <a:pt x="119" y="182"/>
                  </a:lnTo>
                  <a:lnTo>
                    <a:pt x="127" y="194"/>
                  </a:lnTo>
                  <a:lnTo>
                    <a:pt x="127" y="208"/>
                  </a:lnTo>
                  <a:lnTo>
                    <a:pt x="121" y="208"/>
                  </a:lnTo>
                  <a:lnTo>
                    <a:pt x="111" y="208"/>
                  </a:lnTo>
                  <a:lnTo>
                    <a:pt x="107" y="206"/>
                  </a:lnTo>
                  <a:lnTo>
                    <a:pt x="103" y="204"/>
                  </a:lnTo>
                  <a:lnTo>
                    <a:pt x="81" y="204"/>
                  </a:lnTo>
                  <a:lnTo>
                    <a:pt x="81" y="202"/>
                  </a:lnTo>
                  <a:lnTo>
                    <a:pt x="46" y="200"/>
                  </a:lnTo>
                  <a:lnTo>
                    <a:pt x="46" y="204"/>
                  </a:lnTo>
                  <a:lnTo>
                    <a:pt x="22" y="202"/>
                  </a:lnTo>
                  <a:lnTo>
                    <a:pt x="24" y="198"/>
                  </a:lnTo>
                  <a:lnTo>
                    <a:pt x="24" y="188"/>
                  </a:lnTo>
                  <a:lnTo>
                    <a:pt x="22" y="182"/>
                  </a:lnTo>
                  <a:lnTo>
                    <a:pt x="22" y="174"/>
                  </a:lnTo>
                  <a:lnTo>
                    <a:pt x="24" y="168"/>
                  </a:lnTo>
                  <a:lnTo>
                    <a:pt x="14" y="166"/>
                  </a:lnTo>
                  <a:lnTo>
                    <a:pt x="10" y="164"/>
                  </a:lnTo>
                  <a:lnTo>
                    <a:pt x="6" y="160"/>
                  </a:lnTo>
                  <a:lnTo>
                    <a:pt x="0" y="158"/>
                  </a:lnTo>
                  <a:lnTo>
                    <a:pt x="6" y="15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62" name="Google Shape;362;p18"/>
            <p:cNvSpPr/>
            <p:nvPr/>
          </p:nvSpPr>
          <p:spPr>
            <a:xfrm>
              <a:off x="2842" y="2552"/>
              <a:ext cx="103" cy="121"/>
            </a:xfrm>
            <a:custGeom>
              <a:avLst/>
              <a:gdLst/>
              <a:ahLst/>
              <a:cxnLst/>
              <a:rect l="l" t="t" r="r" b="b"/>
              <a:pathLst>
                <a:path w="89" h="110" extrusionOk="0">
                  <a:moveTo>
                    <a:pt x="36" y="24"/>
                  </a:moveTo>
                  <a:lnTo>
                    <a:pt x="26" y="24"/>
                  </a:lnTo>
                  <a:lnTo>
                    <a:pt x="20" y="24"/>
                  </a:lnTo>
                  <a:lnTo>
                    <a:pt x="8" y="22"/>
                  </a:lnTo>
                  <a:lnTo>
                    <a:pt x="2" y="44"/>
                  </a:lnTo>
                  <a:lnTo>
                    <a:pt x="2" y="50"/>
                  </a:lnTo>
                  <a:lnTo>
                    <a:pt x="0" y="58"/>
                  </a:lnTo>
                  <a:lnTo>
                    <a:pt x="0" y="70"/>
                  </a:lnTo>
                  <a:lnTo>
                    <a:pt x="4" y="76"/>
                  </a:lnTo>
                  <a:lnTo>
                    <a:pt x="8" y="82"/>
                  </a:lnTo>
                  <a:lnTo>
                    <a:pt x="14" y="88"/>
                  </a:lnTo>
                  <a:lnTo>
                    <a:pt x="30" y="100"/>
                  </a:lnTo>
                  <a:lnTo>
                    <a:pt x="34" y="104"/>
                  </a:lnTo>
                  <a:lnTo>
                    <a:pt x="38" y="110"/>
                  </a:lnTo>
                  <a:lnTo>
                    <a:pt x="42" y="108"/>
                  </a:lnTo>
                  <a:lnTo>
                    <a:pt x="44" y="106"/>
                  </a:lnTo>
                  <a:lnTo>
                    <a:pt x="46" y="104"/>
                  </a:lnTo>
                  <a:lnTo>
                    <a:pt x="44" y="100"/>
                  </a:lnTo>
                  <a:lnTo>
                    <a:pt x="42" y="98"/>
                  </a:lnTo>
                  <a:lnTo>
                    <a:pt x="42" y="96"/>
                  </a:lnTo>
                  <a:lnTo>
                    <a:pt x="44" y="90"/>
                  </a:lnTo>
                  <a:lnTo>
                    <a:pt x="46" y="88"/>
                  </a:lnTo>
                  <a:lnTo>
                    <a:pt x="55" y="84"/>
                  </a:lnTo>
                  <a:lnTo>
                    <a:pt x="55" y="80"/>
                  </a:lnTo>
                  <a:lnTo>
                    <a:pt x="59" y="76"/>
                  </a:lnTo>
                  <a:lnTo>
                    <a:pt x="63" y="78"/>
                  </a:lnTo>
                  <a:lnTo>
                    <a:pt x="65" y="82"/>
                  </a:lnTo>
                  <a:lnTo>
                    <a:pt x="67" y="86"/>
                  </a:lnTo>
                  <a:lnTo>
                    <a:pt x="71" y="88"/>
                  </a:lnTo>
                  <a:lnTo>
                    <a:pt x="75" y="86"/>
                  </a:lnTo>
                  <a:lnTo>
                    <a:pt x="79" y="84"/>
                  </a:lnTo>
                  <a:lnTo>
                    <a:pt x="81" y="86"/>
                  </a:lnTo>
                  <a:lnTo>
                    <a:pt x="83" y="86"/>
                  </a:lnTo>
                  <a:lnTo>
                    <a:pt x="85" y="84"/>
                  </a:lnTo>
                  <a:lnTo>
                    <a:pt x="85" y="80"/>
                  </a:lnTo>
                  <a:lnTo>
                    <a:pt x="87" y="74"/>
                  </a:lnTo>
                  <a:lnTo>
                    <a:pt x="87" y="52"/>
                  </a:lnTo>
                  <a:lnTo>
                    <a:pt x="83" y="50"/>
                  </a:lnTo>
                  <a:lnTo>
                    <a:pt x="83" y="46"/>
                  </a:lnTo>
                  <a:lnTo>
                    <a:pt x="81" y="44"/>
                  </a:lnTo>
                  <a:lnTo>
                    <a:pt x="81" y="40"/>
                  </a:lnTo>
                  <a:lnTo>
                    <a:pt x="83" y="36"/>
                  </a:lnTo>
                  <a:lnTo>
                    <a:pt x="83" y="32"/>
                  </a:lnTo>
                  <a:lnTo>
                    <a:pt x="87" y="30"/>
                  </a:lnTo>
                  <a:lnTo>
                    <a:pt x="89" y="26"/>
                  </a:lnTo>
                  <a:lnTo>
                    <a:pt x="87" y="20"/>
                  </a:lnTo>
                  <a:lnTo>
                    <a:pt x="83" y="18"/>
                  </a:lnTo>
                  <a:lnTo>
                    <a:pt x="77" y="18"/>
                  </a:lnTo>
                  <a:lnTo>
                    <a:pt x="69" y="18"/>
                  </a:lnTo>
                  <a:lnTo>
                    <a:pt x="71" y="2"/>
                  </a:lnTo>
                  <a:lnTo>
                    <a:pt x="36" y="0"/>
                  </a:lnTo>
                  <a:lnTo>
                    <a:pt x="36"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63" name="Google Shape;363;p18"/>
            <p:cNvSpPr/>
            <p:nvPr/>
          </p:nvSpPr>
          <p:spPr>
            <a:xfrm>
              <a:off x="2886" y="2528"/>
              <a:ext cx="135" cy="170"/>
            </a:xfrm>
            <a:custGeom>
              <a:avLst/>
              <a:gdLst/>
              <a:ahLst/>
              <a:cxnLst/>
              <a:rect l="l" t="t" r="r" b="b"/>
              <a:pathLst>
                <a:path w="117" h="154" extrusionOk="0">
                  <a:moveTo>
                    <a:pt x="27" y="150"/>
                  </a:moveTo>
                  <a:lnTo>
                    <a:pt x="27" y="148"/>
                  </a:lnTo>
                  <a:lnTo>
                    <a:pt x="25" y="146"/>
                  </a:lnTo>
                  <a:lnTo>
                    <a:pt x="21" y="148"/>
                  </a:lnTo>
                  <a:lnTo>
                    <a:pt x="17" y="150"/>
                  </a:lnTo>
                  <a:lnTo>
                    <a:pt x="13" y="154"/>
                  </a:lnTo>
                  <a:lnTo>
                    <a:pt x="4" y="136"/>
                  </a:lnTo>
                  <a:lnTo>
                    <a:pt x="0" y="132"/>
                  </a:lnTo>
                  <a:lnTo>
                    <a:pt x="4" y="130"/>
                  </a:lnTo>
                  <a:lnTo>
                    <a:pt x="6" y="128"/>
                  </a:lnTo>
                  <a:lnTo>
                    <a:pt x="8" y="126"/>
                  </a:lnTo>
                  <a:lnTo>
                    <a:pt x="6" y="122"/>
                  </a:lnTo>
                  <a:lnTo>
                    <a:pt x="4" y="120"/>
                  </a:lnTo>
                  <a:lnTo>
                    <a:pt x="4" y="118"/>
                  </a:lnTo>
                  <a:lnTo>
                    <a:pt x="6" y="112"/>
                  </a:lnTo>
                  <a:lnTo>
                    <a:pt x="8" y="110"/>
                  </a:lnTo>
                  <a:lnTo>
                    <a:pt x="17" y="106"/>
                  </a:lnTo>
                  <a:lnTo>
                    <a:pt x="17" y="102"/>
                  </a:lnTo>
                  <a:lnTo>
                    <a:pt x="21" y="98"/>
                  </a:lnTo>
                  <a:lnTo>
                    <a:pt x="25" y="100"/>
                  </a:lnTo>
                  <a:lnTo>
                    <a:pt x="27" y="104"/>
                  </a:lnTo>
                  <a:lnTo>
                    <a:pt x="29" y="108"/>
                  </a:lnTo>
                  <a:lnTo>
                    <a:pt x="33" y="110"/>
                  </a:lnTo>
                  <a:lnTo>
                    <a:pt x="37" y="108"/>
                  </a:lnTo>
                  <a:lnTo>
                    <a:pt x="41" y="106"/>
                  </a:lnTo>
                  <a:lnTo>
                    <a:pt x="43" y="108"/>
                  </a:lnTo>
                  <a:lnTo>
                    <a:pt x="45" y="108"/>
                  </a:lnTo>
                  <a:lnTo>
                    <a:pt x="47" y="106"/>
                  </a:lnTo>
                  <a:lnTo>
                    <a:pt x="47" y="102"/>
                  </a:lnTo>
                  <a:lnTo>
                    <a:pt x="49" y="96"/>
                  </a:lnTo>
                  <a:lnTo>
                    <a:pt x="49" y="74"/>
                  </a:lnTo>
                  <a:lnTo>
                    <a:pt x="45" y="72"/>
                  </a:lnTo>
                  <a:lnTo>
                    <a:pt x="45" y="68"/>
                  </a:lnTo>
                  <a:lnTo>
                    <a:pt x="43" y="66"/>
                  </a:lnTo>
                  <a:lnTo>
                    <a:pt x="43" y="62"/>
                  </a:lnTo>
                  <a:lnTo>
                    <a:pt x="45" y="58"/>
                  </a:lnTo>
                  <a:lnTo>
                    <a:pt x="45" y="54"/>
                  </a:lnTo>
                  <a:lnTo>
                    <a:pt x="49" y="52"/>
                  </a:lnTo>
                  <a:lnTo>
                    <a:pt x="51" y="48"/>
                  </a:lnTo>
                  <a:lnTo>
                    <a:pt x="49" y="42"/>
                  </a:lnTo>
                  <a:lnTo>
                    <a:pt x="45" y="40"/>
                  </a:lnTo>
                  <a:lnTo>
                    <a:pt x="39" y="40"/>
                  </a:lnTo>
                  <a:lnTo>
                    <a:pt x="31" y="40"/>
                  </a:lnTo>
                  <a:lnTo>
                    <a:pt x="33" y="26"/>
                  </a:lnTo>
                  <a:lnTo>
                    <a:pt x="55" y="26"/>
                  </a:lnTo>
                  <a:lnTo>
                    <a:pt x="59" y="28"/>
                  </a:lnTo>
                  <a:lnTo>
                    <a:pt x="63" y="30"/>
                  </a:lnTo>
                  <a:lnTo>
                    <a:pt x="73" y="30"/>
                  </a:lnTo>
                  <a:lnTo>
                    <a:pt x="79" y="30"/>
                  </a:lnTo>
                  <a:lnTo>
                    <a:pt x="79" y="16"/>
                  </a:lnTo>
                  <a:lnTo>
                    <a:pt x="83" y="10"/>
                  </a:lnTo>
                  <a:lnTo>
                    <a:pt x="87" y="4"/>
                  </a:lnTo>
                  <a:lnTo>
                    <a:pt x="93" y="0"/>
                  </a:lnTo>
                  <a:lnTo>
                    <a:pt x="103" y="0"/>
                  </a:lnTo>
                  <a:lnTo>
                    <a:pt x="113" y="0"/>
                  </a:lnTo>
                  <a:lnTo>
                    <a:pt x="113" y="2"/>
                  </a:lnTo>
                  <a:lnTo>
                    <a:pt x="115" y="4"/>
                  </a:lnTo>
                  <a:lnTo>
                    <a:pt x="115" y="6"/>
                  </a:lnTo>
                  <a:lnTo>
                    <a:pt x="117" y="10"/>
                  </a:lnTo>
                  <a:lnTo>
                    <a:pt x="115" y="20"/>
                  </a:lnTo>
                  <a:lnTo>
                    <a:pt x="111" y="34"/>
                  </a:lnTo>
                  <a:lnTo>
                    <a:pt x="99" y="64"/>
                  </a:lnTo>
                  <a:lnTo>
                    <a:pt x="99" y="68"/>
                  </a:lnTo>
                  <a:lnTo>
                    <a:pt x="99" y="70"/>
                  </a:lnTo>
                  <a:lnTo>
                    <a:pt x="101" y="74"/>
                  </a:lnTo>
                  <a:lnTo>
                    <a:pt x="99" y="78"/>
                  </a:lnTo>
                  <a:lnTo>
                    <a:pt x="97" y="82"/>
                  </a:lnTo>
                  <a:lnTo>
                    <a:pt x="93" y="84"/>
                  </a:lnTo>
                  <a:lnTo>
                    <a:pt x="89" y="88"/>
                  </a:lnTo>
                  <a:lnTo>
                    <a:pt x="85" y="92"/>
                  </a:lnTo>
                  <a:lnTo>
                    <a:pt x="83" y="102"/>
                  </a:lnTo>
                  <a:lnTo>
                    <a:pt x="79" y="106"/>
                  </a:lnTo>
                  <a:lnTo>
                    <a:pt x="75" y="108"/>
                  </a:lnTo>
                  <a:lnTo>
                    <a:pt x="75" y="122"/>
                  </a:lnTo>
                  <a:lnTo>
                    <a:pt x="71" y="134"/>
                  </a:lnTo>
                  <a:lnTo>
                    <a:pt x="69" y="142"/>
                  </a:lnTo>
                  <a:lnTo>
                    <a:pt x="65" y="148"/>
                  </a:lnTo>
                  <a:lnTo>
                    <a:pt x="61" y="150"/>
                  </a:lnTo>
                  <a:lnTo>
                    <a:pt x="55" y="150"/>
                  </a:lnTo>
                  <a:lnTo>
                    <a:pt x="51" y="150"/>
                  </a:lnTo>
                  <a:lnTo>
                    <a:pt x="49" y="150"/>
                  </a:lnTo>
                  <a:lnTo>
                    <a:pt x="49" y="146"/>
                  </a:lnTo>
                  <a:lnTo>
                    <a:pt x="45" y="146"/>
                  </a:lnTo>
                  <a:lnTo>
                    <a:pt x="43" y="146"/>
                  </a:lnTo>
                  <a:lnTo>
                    <a:pt x="41" y="148"/>
                  </a:lnTo>
                  <a:lnTo>
                    <a:pt x="39" y="150"/>
                  </a:lnTo>
                  <a:lnTo>
                    <a:pt x="35" y="150"/>
                  </a:lnTo>
                  <a:lnTo>
                    <a:pt x="33" y="150"/>
                  </a:lnTo>
                  <a:lnTo>
                    <a:pt x="27" y="1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64" name="Google Shape;364;p18"/>
            <p:cNvSpPr/>
            <p:nvPr/>
          </p:nvSpPr>
          <p:spPr>
            <a:xfrm>
              <a:off x="2893" y="2944"/>
              <a:ext cx="243" cy="238"/>
            </a:xfrm>
            <a:custGeom>
              <a:avLst/>
              <a:gdLst/>
              <a:ahLst/>
              <a:cxnLst/>
              <a:rect l="l" t="t" r="r" b="b"/>
              <a:pathLst>
                <a:path w="211" h="216" extrusionOk="0">
                  <a:moveTo>
                    <a:pt x="181" y="8"/>
                  </a:moveTo>
                  <a:lnTo>
                    <a:pt x="159" y="16"/>
                  </a:lnTo>
                  <a:lnTo>
                    <a:pt x="117" y="16"/>
                  </a:lnTo>
                  <a:lnTo>
                    <a:pt x="107" y="12"/>
                  </a:lnTo>
                  <a:lnTo>
                    <a:pt x="105" y="10"/>
                  </a:lnTo>
                  <a:lnTo>
                    <a:pt x="101" y="6"/>
                  </a:lnTo>
                  <a:lnTo>
                    <a:pt x="33" y="6"/>
                  </a:lnTo>
                  <a:lnTo>
                    <a:pt x="27" y="2"/>
                  </a:lnTo>
                  <a:lnTo>
                    <a:pt x="25" y="0"/>
                  </a:lnTo>
                  <a:lnTo>
                    <a:pt x="21" y="0"/>
                  </a:lnTo>
                  <a:lnTo>
                    <a:pt x="11" y="2"/>
                  </a:lnTo>
                  <a:lnTo>
                    <a:pt x="4" y="2"/>
                  </a:lnTo>
                  <a:lnTo>
                    <a:pt x="0" y="0"/>
                  </a:lnTo>
                  <a:lnTo>
                    <a:pt x="2" y="16"/>
                  </a:lnTo>
                  <a:lnTo>
                    <a:pt x="7" y="30"/>
                  </a:lnTo>
                  <a:lnTo>
                    <a:pt x="13" y="42"/>
                  </a:lnTo>
                  <a:lnTo>
                    <a:pt x="21" y="54"/>
                  </a:lnTo>
                  <a:lnTo>
                    <a:pt x="29" y="66"/>
                  </a:lnTo>
                  <a:lnTo>
                    <a:pt x="37" y="76"/>
                  </a:lnTo>
                  <a:lnTo>
                    <a:pt x="39" y="90"/>
                  </a:lnTo>
                  <a:lnTo>
                    <a:pt x="41" y="104"/>
                  </a:lnTo>
                  <a:lnTo>
                    <a:pt x="41" y="126"/>
                  </a:lnTo>
                  <a:lnTo>
                    <a:pt x="43" y="152"/>
                  </a:lnTo>
                  <a:lnTo>
                    <a:pt x="45" y="174"/>
                  </a:lnTo>
                  <a:lnTo>
                    <a:pt x="49" y="184"/>
                  </a:lnTo>
                  <a:lnTo>
                    <a:pt x="53" y="194"/>
                  </a:lnTo>
                  <a:lnTo>
                    <a:pt x="61" y="204"/>
                  </a:lnTo>
                  <a:lnTo>
                    <a:pt x="69" y="212"/>
                  </a:lnTo>
                  <a:lnTo>
                    <a:pt x="73" y="208"/>
                  </a:lnTo>
                  <a:lnTo>
                    <a:pt x="75" y="204"/>
                  </a:lnTo>
                  <a:lnTo>
                    <a:pt x="79" y="204"/>
                  </a:lnTo>
                  <a:lnTo>
                    <a:pt x="83" y="210"/>
                  </a:lnTo>
                  <a:lnTo>
                    <a:pt x="89" y="214"/>
                  </a:lnTo>
                  <a:lnTo>
                    <a:pt x="93" y="216"/>
                  </a:lnTo>
                  <a:lnTo>
                    <a:pt x="101" y="216"/>
                  </a:lnTo>
                  <a:lnTo>
                    <a:pt x="111" y="216"/>
                  </a:lnTo>
                  <a:lnTo>
                    <a:pt x="117" y="212"/>
                  </a:lnTo>
                  <a:lnTo>
                    <a:pt x="121" y="208"/>
                  </a:lnTo>
                  <a:lnTo>
                    <a:pt x="125" y="206"/>
                  </a:lnTo>
                  <a:lnTo>
                    <a:pt x="123" y="144"/>
                  </a:lnTo>
                  <a:lnTo>
                    <a:pt x="123" y="90"/>
                  </a:lnTo>
                  <a:lnTo>
                    <a:pt x="143" y="90"/>
                  </a:lnTo>
                  <a:lnTo>
                    <a:pt x="143" y="22"/>
                  </a:lnTo>
                  <a:lnTo>
                    <a:pt x="165" y="20"/>
                  </a:lnTo>
                  <a:lnTo>
                    <a:pt x="183" y="18"/>
                  </a:lnTo>
                  <a:lnTo>
                    <a:pt x="187" y="24"/>
                  </a:lnTo>
                  <a:lnTo>
                    <a:pt x="201" y="18"/>
                  </a:lnTo>
                  <a:lnTo>
                    <a:pt x="205" y="14"/>
                  </a:lnTo>
                  <a:lnTo>
                    <a:pt x="211" y="12"/>
                  </a:lnTo>
                  <a:lnTo>
                    <a:pt x="205" y="8"/>
                  </a:lnTo>
                  <a:lnTo>
                    <a:pt x="201" y="6"/>
                  </a:lnTo>
                  <a:lnTo>
                    <a:pt x="193" y="8"/>
                  </a:lnTo>
                  <a:lnTo>
                    <a:pt x="187" y="10"/>
                  </a:lnTo>
                  <a:lnTo>
                    <a:pt x="183" y="8"/>
                  </a:lnTo>
                  <a:lnTo>
                    <a:pt x="181" y="6"/>
                  </a:lnTo>
                  <a:lnTo>
                    <a:pt x="181"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65" name="Google Shape;365;p18"/>
            <p:cNvSpPr/>
            <p:nvPr/>
          </p:nvSpPr>
          <p:spPr>
            <a:xfrm>
              <a:off x="3347" y="2238"/>
              <a:ext cx="123" cy="107"/>
            </a:xfrm>
            <a:custGeom>
              <a:avLst/>
              <a:gdLst/>
              <a:ahLst/>
              <a:cxnLst/>
              <a:rect l="l" t="t" r="r" b="b"/>
              <a:pathLst>
                <a:path w="106" h="98" extrusionOk="0">
                  <a:moveTo>
                    <a:pt x="32" y="0"/>
                  </a:moveTo>
                  <a:lnTo>
                    <a:pt x="28" y="4"/>
                  </a:lnTo>
                  <a:lnTo>
                    <a:pt x="22" y="10"/>
                  </a:lnTo>
                  <a:lnTo>
                    <a:pt x="14" y="14"/>
                  </a:lnTo>
                  <a:lnTo>
                    <a:pt x="6" y="16"/>
                  </a:lnTo>
                  <a:lnTo>
                    <a:pt x="6" y="26"/>
                  </a:lnTo>
                  <a:lnTo>
                    <a:pt x="4" y="34"/>
                  </a:lnTo>
                  <a:lnTo>
                    <a:pt x="0" y="46"/>
                  </a:lnTo>
                  <a:lnTo>
                    <a:pt x="0" y="62"/>
                  </a:lnTo>
                  <a:lnTo>
                    <a:pt x="18" y="62"/>
                  </a:lnTo>
                  <a:lnTo>
                    <a:pt x="24" y="64"/>
                  </a:lnTo>
                  <a:lnTo>
                    <a:pt x="28" y="54"/>
                  </a:lnTo>
                  <a:lnTo>
                    <a:pt x="38" y="58"/>
                  </a:lnTo>
                  <a:lnTo>
                    <a:pt x="54" y="58"/>
                  </a:lnTo>
                  <a:lnTo>
                    <a:pt x="68" y="62"/>
                  </a:lnTo>
                  <a:lnTo>
                    <a:pt x="82" y="76"/>
                  </a:lnTo>
                  <a:lnTo>
                    <a:pt x="96" y="92"/>
                  </a:lnTo>
                  <a:lnTo>
                    <a:pt x="102" y="98"/>
                  </a:lnTo>
                  <a:lnTo>
                    <a:pt x="106" y="94"/>
                  </a:lnTo>
                  <a:lnTo>
                    <a:pt x="96" y="80"/>
                  </a:lnTo>
                  <a:lnTo>
                    <a:pt x="86" y="68"/>
                  </a:lnTo>
                  <a:lnTo>
                    <a:pt x="74" y="56"/>
                  </a:lnTo>
                  <a:lnTo>
                    <a:pt x="62" y="48"/>
                  </a:lnTo>
                  <a:lnTo>
                    <a:pt x="52" y="42"/>
                  </a:lnTo>
                  <a:lnTo>
                    <a:pt x="46" y="30"/>
                  </a:lnTo>
                  <a:lnTo>
                    <a:pt x="40" y="14"/>
                  </a:lnTo>
                  <a:lnTo>
                    <a:pt x="3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66" name="Google Shape;366;p18"/>
            <p:cNvSpPr/>
            <p:nvPr/>
          </p:nvSpPr>
          <p:spPr>
            <a:xfrm>
              <a:off x="2375" y="2321"/>
              <a:ext cx="54" cy="13"/>
            </a:xfrm>
            <a:custGeom>
              <a:avLst/>
              <a:gdLst/>
              <a:ahLst/>
              <a:cxnLst/>
              <a:rect l="l" t="t" r="r" b="b"/>
              <a:pathLst>
                <a:path w="46" h="12" extrusionOk="0">
                  <a:moveTo>
                    <a:pt x="4" y="6"/>
                  </a:moveTo>
                  <a:lnTo>
                    <a:pt x="14" y="8"/>
                  </a:lnTo>
                  <a:lnTo>
                    <a:pt x="18" y="6"/>
                  </a:lnTo>
                  <a:lnTo>
                    <a:pt x="20" y="4"/>
                  </a:lnTo>
                  <a:lnTo>
                    <a:pt x="22" y="2"/>
                  </a:lnTo>
                  <a:lnTo>
                    <a:pt x="26" y="0"/>
                  </a:lnTo>
                  <a:lnTo>
                    <a:pt x="28" y="4"/>
                  </a:lnTo>
                  <a:lnTo>
                    <a:pt x="34" y="6"/>
                  </a:lnTo>
                  <a:lnTo>
                    <a:pt x="46" y="8"/>
                  </a:lnTo>
                  <a:lnTo>
                    <a:pt x="42" y="10"/>
                  </a:lnTo>
                  <a:lnTo>
                    <a:pt x="38" y="12"/>
                  </a:lnTo>
                  <a:lnTo>
                    <a:pt x="30" y="10"/>
                  </a:lnTo>
                  <a:lnTo>
                    <a:pt x="24" y="8"/>
                  </a:lnTo>
                  <a:lnTo>
                    <a:pt x="24" y="10"/>
                  </a:lnTo>
                  <a:lnTo>
                    <a:pt x="12" y="12"/>
                  </a:lnTo>
                  <a:lnTo>
                    <a:pt x="0" y="12"/>
                  </a:lnTo>
                  <a:lnTo>
                    <a:pt x="2" y="8"/>
                  </a:lnTo>
                  <a:lnTo>
                    <a:pt x="2" y="6"/>
                  </a:lnTo>
                  <a:lnTo>
                    <a:pt x="4"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67" name="Google Shape;367;p18"/>
            <p:cNvSpPr/>
            <p:nvPr/>
          </p:nvSpPr>
          <p:spPr>
            <a:xfrm>
              <a:off x="2901" y="2689"/>
              <a:ext cx="16" cy="24"/>
            </a:xfrm>
            <a:custGeom>
              <a:avLst/>
              <a:gdLst/>
              <a:ahLst/>
              <a:cxnLst/>
              <a:rect l="l" t="t" r="r" b="b"/>
              <a:pathLst>
                <a:path w="14" h="22" extrusionOk="0">
                  <a:moveTo>
                    <a:pt x="6" y="22"/>
                  </a:moveTo>
                  <a:lnTo>
                    <a:pt x="0" y="8"/>
                  </a:lnTo>
                  <a:lnTo>
                    <a:pt x="4" y="4"/>
                  </a:lnTo>
                  <a:lnTo>
                    <a:pt x="8" y="2"/>
                  </a:lnTo>
                  <a:lnTo>
                    <a:pt x="12" y="0"/>
                  </a:lnTo>
                  <a:lnTo>
                    <a:pt x="14" y="2"/>
                  </a:lnTo>
                  <a:lnTo>
                    <a:pt x="14" y="4"/>
                  </a:lnTo>
                  <a:lnTo>
                    <a:pt x="10" y="6"/>
                  </a:lnTo>
                  <a:lnTo>
                    <a:pt x="8" y="10"/>
                  </a:lnTo>
                  <a:lnTo>
                    <a:pt x="8" y="20"/>
                  </a:lnTo>
                  <a:lnTo>
                    <a:pt x="6"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68" name="Google Shape;368;p18"/>
            <p:cNvSpPr/>
            <p:nvPr/>
          </p:nvSpPr>
          <p:spPr>
            <a:xfrm>
              <a:off x="1825" y="1021"/>
              <a:ext cx="726" cy="378"/>
            </a:xfrm>
            <a:custGeom>
              <a:avLst/>
              <a:gdLst/>
              <a:ahLst/>
              <a:cxnLst/>
              <a:rect l="l" t="t" r="r" b="b"/>
              <a:pathLst>
                <a:path w="628" h="344" extrusionOk="0">
                  <a:moveTo>
                    <a:pt x="488" y="180"/>
                  </a:moveTo>
                  <a:lnTo>
                    <a:pt x="464" y="192"/>
                  </a:lnTo>
                  <a:lnTo>
                    <a:pt x="436" y="202"/>
                  </a:lnTo>
                  <a:lnTo>
                    <a:pt x="406" y="208"/>
                  </a:lnTo>
                  <a:lnTo>
                    <a:pt x="390" y="210"/>
                  </a:lnTo>
                  <a:lnTo>
                    <a:pt x="376" y="210"/>
                  </a:lnTo>
                  <a:lnTo>
                    <a:pt x="372" y="210"/>
                  </a:lnTo>
                  <a:lnTo>
                    <a:pt x="370" y="208"/>
                  </a:lnTo>
                  <a:lnTo>
                    <a:pt x="364" y="206"/>
                  </a:lnTo>
                  <a:lnTo>
                    <a:pt x="360" y="212"/>
                  </a:lnTo>
                  <a:lnTo>
                    <a:pt x="356" y="220"/>
                  </a:lnTo>
                  <a:lnTo>
                    <a:pt x="350" y="226"/>
                  </a:lnTo>
                  <a:lnTo>
                    <a:pt x="340" y="232"/>
                  </a:lnTo>
                  <a:lnTo>
                    <a:pt x="334" y="236"/>
                  </a:lnTo>
                  <a:lnTo>
                    <a:pt x="324" y="240"/>
                  </a:lnTo>
                  <a:lnTo>
                    <a:pt x="314" y="242"/>
                  </a:lnTo>
                  <a:lnTo>
                    <a:pt x="306" y="244"/>
                  </a:lnTo>
                  <a:lnTo>
                    <a:pt x="300" y="244"/>
                  </a:lnTo>
                  <a:lnTo>
                    <a:pt x="296" y="246"/>
                  </a:lnTo>
                  <a:lnTo>
                    <a:pt x="292" y="250"/>
                  </a:lnTo>
                  <a:lnTo>
                    <a:pt x="286" y="250"/>
                  </a:lnTo>
                  <a:lnTo>
                    <a:pt x="274" y="250"/>
                  </a:lnTo>
                  <a:lnTo>
                    <a:pt x="260" y="252"/>
                  </a:lnTo>
                  <a:lnTo>
                    <a:pt x="252" y="256"/>
                  </a:lnTo>
                  <a:lnTo>
                    <a:pt x="252" y="258"/>
                  </a:lnTo>
                  <a:lnTo>
                    <a:pt x="252" y="260"/>
                  </a:lnTo>
                  <a:lnTo>
                    <a:pt x="252" y="262"/>
                  </a:lnTo>
                  <a:lnTo>
                    <a:pt x="256" y="266"/>
                  </a:lnTo>
                  <a:lnTo>
                    <a:pt x="252" y="270"/>
                  </a:lnTo>
                  <a:lnTo>
                    <a:pt x="248" y="266"/>
                  </a:lnTo>
                  <a:lnTo>
                    <a:pt x="248" y="278"/>
                  </a:lnTo>
                  <a:lnTo>
                    <a:pt x="244" y="282"/>
                  </a:lnTo>
                  <a:lnTo>
                    <a:pt x="240" y="286"/>
                  </a:lnTo>
                  <a:lnTo>
                    <a:pt x="230" y="290"/>
                  </a:lnTo>
                  <a:lnTo>
                    <a:pt x="222" y="298"/>
                  </a:lnTo>
                  <a:lnTo>
                    <a:pt x="218" y="302"/>
                  </a:lnTo>
                  <a:lnTo>
                    <a:pt x="214" y="308"/>
                  </a:lnTo>
                  <a:lnTo>
                    <a:pt x="212" y="312"/>
                  </a:lnTo>
                  <a:lnTo>
                    <a:pt x="208" y="316"/>
                  </a:lnTo>
                  <a:lnTo>
                    <a:pt x="206" y="316"/>
                  </a:lnTo>
                  <a:lnTo>
                    <a:pt x="202" y="318"/>
                  </a:lnTo>
                  <a:lnTo>
                    <a:pt x="198" y="326"/>
                  </a:lnTo>
                  <a:lnTo>
                    <a:pt x="196" y="336"/>
                  </a:lnTo>
                  <a:lnTo>
                    <a:pt x="194" y="340"/>
                  </a:lnTo>
                  <a:lnTo>
                    <a:pt x="190" y="344"/>
                  </a:lnTo>
                  <a:lnTo>
                    <a:pt x="184" y="344"/>
                  </a:lnTo>
                  <a:lnTo>
                    <a:pt x="178" y="344"/>
                  </a:lnTo>
                  <a:lnTo>
                    <a:pt x="172" y="344"/>
                  </a:lnTo>
                  <a:lnTo>
                    <a:pt x="170" y="344"/>
                  </a:lnTo>
                  <a:lnTo>
                    <a:pt x="162" y="338"/>
                  </a:lnTo>
                  <a:lnTo>
                    <a:pt x="156" y="332"/>
                  </a:lnTo>
                  <a:lnTo>
                    <a:pt x="152" y="330"/>
                  </a:lnTo>
                  <a:lnTo>
                    <a:pt x="144" y="330"/>
                  </a:lnTo>
                  <a:lnTo>
                    <a:pt x="140" y="328"/>
                  </a:lnTo>
                  <a:lnTo>
                    <a:pt x="136" y="326"/>
                  </a:lnTo>
                  <a:lnTo>
                    <a:pt x="132" y="320"/>
                  </a:lnTo>
                  <a:lnTo>
                    <a:pt x="132" y="318"/>
                  </a:lnTo>
                  <a:lnTo>
                    <a:pt x="130" y="314"/>
                  </a:lnTo>
                  <a:lnTo>
                    <a:pt x="126" y="310"/>
                  </a:lnTo>
                  <a:lnTo>
                    <a:pt x="124" y="304"/>
                  </a:lnTo>
                  <a:lnTo>
                    <a:pt x="122" y="298"/>
                  </a:lnTo>
                  <a:lnTo>
                    <a:pt x="116" y="296"/>
                  </a:lnTo>
                  <a:lnTo>
                    <a:pt x="114" y="290"/>
                  </a:lnTo>
                  <a:lnTo>
                    <a:pt x="112" y="284"/>
                  </a:lnTo>
                  <a:lnTo>
                    <a:pt x="112" y="278"/>
                  </a:lnTo>
                  <a:lnTo>
                    <a:pt x="118" y="276"/>
                  </a:lnTo>
                  <a:lnTo>
                    <a:pt x="124" y="272"/>
                  </a:lnTo>
                  <a:lnTo>
                    <a:pt x="114" y="272"/>
                  </a:lnTo>
                  <a:lnTo>
                    <a:pt x="110" y="270"/>
                  </a:lnTo>
                  <a:lnTo>
                    <a:pt x="108" y="266"/>
                  </a:lnTo>
                  <a:lnTo>
                    <a:pt x="110" y="262"/>
                  </a:lnTo>
                  <a:lnTo>
                    <a:pt x="110" y="260"/>
                  </a:lnTo>
                  <a:lnTo>
                    <a:pt x="108" y="256"/>
                  </a:lnTo>
                  <a:lnTo>
                    <a:pt x="116" y="256"/>
                  </a:lnTo>
                  <a:lnTo>
                    <a:pt x="122" y="252"/>
                  </a:lnTo>
                  <a:lnTo>
                    <a:pt x="116" y="250"/>
                  </a:lnTo>
                  <a:lnTo>
                    <a:pt x="112" y="248"/>
                  </a:lnTo>
                  <a:lnTo>
                    <a:pt x="100" y="244"/>
                  </a:lnTo>
                  <a:lnTo>
                    <a:pt x="114" y="240"/>
                  </a:lnTo>
                  <a:lnTo>
                    <a:pt x="124" y="236"/>
                  </a:lnTo>
                  <a:lnTo>
                    <a:pt x="114" y="236"/>
                  </a:lnTo>
                  <a:lnTo>
                    <a:pt x="106" y="236"/>
                  </a:lnTo>
                  <a:lnTo>
                    <a:pt x="108" y="230"/>
                  </a:lnTo>
                  <a:lnTo>
                    <a:pt x="110" y="226"/>
                  </a:lnTo>
                  <a:lnTo>
                    <a:pt x="114" y="222"/>
                  </a:lnTo>
                  <a:lnTo>
                    <a:pt x="120" y="218"/>
                  </a:lnTo>
                  <a:lnTo>
                    <a:pt x="132" y="212"/>
                  </a:lnTo>
                  <a:lnTo>
                    <a:pt x="142" y="208"/>
                  </a:lnTo>
                  <a:lnTo>
                    <a:pt x="146" y="204"/>
                  </a:lnTo>
                  <a:lnTo>
                    <a:pt x="152" y="198"/>
                  </a:lnTo>
                  <a:lnTo>
                    <a:pt x="158" y="182"/>
                  </a:lnTo>
                  <a:lnTo>
                    <a:pt x="152" y="180"/>
                  </a:lnTo>
                  <a:lnTo>
                    <a:pt x="142" y="180"/>
                  </a:lnTo>
                  <a:lnTo>
                    <a:pt x="138" y="180"/>
                  </a:lnTo>
                  <a:lnTo>
                    <a:pt x="132" y="180"/>
                  </a:lnTo>
                  <a:lnTo>
                    <a:pt x="142" y="182"/>
                  </a:lnTo>
                  <a:lnTo>
                    <a:pt x="140" y="188"/>
                  </a:lnTo>
                  <a:lnTo>
                    <a:pt x="136" y="190"/>
                  </a:lnTo>
                  <a:lnTo>
                    <a:pt x="132" y="192"/>
                  </a:lnTo>
                  <a:lnTo>
                    <a:pt x="126" y="192"/>
                  </a:lnTo>
                  <a:lnTo>
                    <a:pt x="120" y="192"/>
                  </a:lnTo>
                  <a:lnTo>
                    <a:pt x="116" y="190"/>
                  </a:lnTo>
                  <a:lnTo>
                    <a:pt x="114" y="188"/>
                  </a:lnTo>
                  <a:lnTo>
                    <a:pt x="114" y="182"/>
                  </a:lnTo>
                  <a:lnTo>
                    <a:pt x="114" y="180"/>
                  </a:lnTo>
                  <a:lnTo>
                    <a:pt x="118" y="176"/>
                  </a:lnTo>
                  <a:lnTo>
                    <a:pt x="124" y="174"/>
                  </a:lnTo>
                  <a:lnTo>
                    <a:pt x="132" y="172"/>
                  </a:lnTo>
                  <a:lnTo>
                    <a:pt x="146" y="172"/>
                  </a:lnTo>
                  <a:lnTo>
                    <a:pt x="156" y="170"/>
                  </a:lnTo>
                  <a:lnTo>
                    <a:pt x="148" y="162"/>
                  </a:lnTo>
                  <a:lnTo>
                    <a:pt x="144" y="156"/>
                  </a:lnTo>
                  <a:lnTo>
                    <a:pt x="142" y="154"/>
                  </a:lnTo>
                  <a:lnTo>
                    <a:pt x="136" y="154"/>
                  </a:lnTo>
                  <a:lnTo>
                    <a:pt x="134" y="156"/>
                  </a:lnTo>
                  <a:lnTo>
                    <a:pt x="130" y="160"/>
                  </a:lnTo>
                  <a:lnTo>
                    <a:pt x="126" y="160"/>
                  </a:lnTo>
                  <a:lnTo>
                    <a:pt x="120" y="158"/>
                  </a:lnTo>
                  <a:lnTo>
                    <a:pt x="118" y="154"/>
                  </a:lnTo>
                  <a:lnTo>
                    <a:pt x="134" y="126"/>
                  </a:lnTo>
                  <a:lnTo>
                    <a:pt x="130" y="126"/>
                  </a:lnTo>
                  <a:lnTo>
                    <a:pt x="128" y="120"/>
                  </a:lnTo>
                  <a:lnTo>
                    <a:pt x="130" y="114"/>
                  </a:lnTo>
                  <a:lnTo>
                    <a:pt x="132" y="110"/>
                  </a:lnTo>
                  <a:lnTo>
                    <a:pt x="126" y="110"/>
                  </a:lnTo>
                  <a:lnTo>
                    <a:pt x="122" y="108"/>
                  </a:lnTo>
                  <a:lnTo>
                    <a:pt x="118" y="104"/>
                  </a:lnTo>
                  <a:lnTo>
                    <a:pt x="116" y="98"/>
                  </a:lnTo>
                  <a:lnTo>
                    <a:pt x="108" y="98"/>
                  </a:lnTo>
                  <a:lnTo>
                    <a:pt x="98" y="96"/>
                  </a:lnTo>
                  <a:lnTo>
                    <a:pt x="88" y="92"/>
                  </a:lnTo>
                  <a:lnTo>
                    <a:pt x="78" y="90"/>
                  </a:lnTo>
                  <a:lnTo>
                    <a:pt x="62" y="92"/>
                  </a:lnTo>
                  <a:lnTo>
                    <a:pt x="50" y="94"/>
                  </a:lnTo>
                  <a:lnTo>
                    <a:pt x="38" y="96"/>
                  </a:lnTo>
                  <a:lnTo>
                    <a:pt x="28" y="96"/>
                  </a:lnTo>
                  <a:lnTo>
                    <a:pt x="24" y="96"/>
                  </a:lnTo>
                  <a:lnTo>
                    <a:pt x="22" y="92"/>
                  </a:lnTo>
                  <a:lnTo>
                    <a:pt x="16" y="88"/>
                  </a:lnTo>
                  <a:lnTo>
                    <a:pt x="18" y="88"/>
                  </a:lnTo>
                  <a:lnTo>
                    <a:pt x="10" y="86"/>
                  </a:lnTo>
                  <a:lnTo>
                    <a:pt x="8" y="84"/>
                  </a:lnTo>
                  <a:lnTo>
                    <a:pt x="6" y="80"/>
                  </a:lnTo>
                  <a:lnTo>
                    <a:pt x="8" y="78"/>
                  </a:lnTo>
                  <a:lnTo>
                    <a:pt x="12" y="76"/>
                  </a:lnTo>
                  <a:lnTo>
                    <a:pt x="18" y="74"/>
                  </a:lnTo>
                  <a:lnTo>
                    <a:pt x="36" y="76"/>
                  </a:lnTo>
                  <a:lnTo>
                    <a:pt x="46" y="74"/>
                  </a:lnTo>
                  <a:lnTo>
                    <a:pt x="50" y="72"/>
                  </a:lnTo>
                  <a:lnTo>
                    <a:pt x="54" y="70"/>
                  </a:lnTo>
                  <a:lnTo>
                    <a:pt x="22" y="70"/>
                  </a:lnTo>
                  <a:lnTo>
                    <a:pt x="8" y="72"/>
                  </a:lnTo>
                  <a:lnTo>
                    <a:pt x="6" y="72"/>
                  </a:lnTo>
                  <a:lnTo>
                    <a:pt x="2" y="72"/>
                  </a:lnTo>
                  <a:lnTo>
                    <a:pt x="0" y="68"/>
                  </a:lnTo>
                  <a:lnTo>
                    <a:pt x="0" y="62"/>
                  </a:lnTo>
                  <a:lnTo>
                    <a:pt x="0" y="60"/>
                  </a:lnTo>
                  <a:lnTo>
                    <a:pt x="4" y="58"/>
                  </a:lnTo>
                  <a:lnTo>
                    <a:pt x="10" y="56"/>
                  </a:lnTo>
                  <a:lnTo>
                    <a:pt x="24" y="56"/>
                  </a:lnTo>
                  <a:lnTo>
                    <a:pt x="42" y="56"/>
                  </a:lnTo>
                  <a:lnTo>
                    <a:pt x="66" y="54"/>
                  </a:lnTo>
                  <a:lnTo>
                    <a:pt x="88" y="50"/>
                  </a:lnTo>
                  <a:lnTo>
                    <a:pt x="98" y="48"/>
                  </a:lnTo>
                  <a:lnTo>
                    <a:pt x="104" y="44"/>
                  </a:lnTo>
                  <a:lnTo>
                    <a:pt x="92" y="42"/>
                  </a:lnTo>
                  <a:lnTo>
                    <a:pt x="100" y="38"/>
                  </a:lnTo>
                  <a:lnTo>
                    <a:pt x="110" y="36"/>
                  </a:lnTo>
                  <a:lnTo>
                    <a:pt x="130" y="34"/>
                  </a:lnTo>
                  <a:lnTo>
                    <a:pt x="138" y="34"/>
                  </a:lnTo>
                  <a:lnTo>
                    <a:pt x="144" y="32"/>
                  </a:lnTo>
                  <a:lnTo>
                    <a:pt x="158" y="28"/>
                  </a:lnTo>
                  <a:lnTo>
                    <a:pt x="170" y="22"/>
                  </a:lnTo>
                  <a:lnTo>
                    <a:pt x="176" y="20"/>
                  </a:lnTo>
                  <a:lnTo>
                    <a:pt x="184" y="20"/>
                  </a:lnTo>
                  <a:lnTo>
                    <a:pt x="208" y="16"/>
                  </a:lnTo>
                  <a:lnTo>
                    <a:pt x="234" y="16"/>
                  </a:lnTo>
                  <a:lnTo>
                    <a:pt x="232" y="22"/>
                  </a:lnTo>
                  <a:lnTo>
                    <a:pt x="244" y="22"/>
                  </a:lnTo>
                  <a:lnTo>
                    <a:pt x="256" y="20"/>
                  </a:lnTo>
                  <a:lnTo>
                    <a:pt x="270" y="16"/>
                  </a:lnTo>
                  <a:lnTo>
                    <a:pt x="282" y="16"/>
                  </a:lnTo>
                  <a:lnTo>
                    <a:pt x="288" y="16"/>
                  </a:lnTo>
                  <a:lnTo>
                    <a:pt x="294" y="14"/>
                  </a:lnTo>
                  <a:lnTo>
                    <a:pt x="308" y="6"/>
                  </a:lnTo>
                  <a:lnTo>
                    <a:pt x="360" y="6"/>
                  </a:lnTo>
                  <a:lnTo>
                    <a:pt x="364" y="8"/>
                  </a:lnTo>
                  <a:lnTo>
                    <a:pt x="368" y="10"/>
                  </a:lnTo>
                  <a:lnTo>
                    <a:pt x="380" y="8"/>
                  </a:lnTo>
                  <a:lnTo>
                    <a:pt x="392" y="4"/>
                  </a:lnTo>
                  <a:lnTo>
                    <a:pt x="408" y="2"/>
                  </a:lnTo>
                  <a:lnTo>
                    <a:pt x="420" y="0"/>
                  </a:lnTo>
                  <a:lnTo>
                    <a:pt x="426" y="0"/>
                  </a:lnTo>
                  <a:lnTo>
                    <a:pt x="432" y="2"/>
                  </a:lnTo>
                  <a:lnTo>
                    <a:pt x="438" y="6"/>
                  </a:lnTo>
                  <a:lnTo>
                    <a:pt x="440" y="12"/>
                  </a:lnTo>
                  <a:lnTo>
                    <a:pt x="482" y="12"/>
                  </a:lnTo>
                  <a:lnTo>
                    <a:pt x="486" y="8"/>
                  </a:lnTo>
                  <a:lnTo>
                    <a:pt x="492" y="6"/>
                  </a:lnTo>
                  <a:lnTo>
                    <a:pt x="500" y="6"/>
                  </a:lnTo>
                  <a:lnTo>
                    <a:pt x="520" y="8"/>
                  </a:lnTo>
                  <a:lnTo>
                    <a:pt x="538" y="12"/>
                  </a:lnTo>
                  <a:lnTo>
                    <a:pt x="538" y="16"/>
                  </a:lnTo>
                  <a:lnTo>
                    <a:pt x="492" y="16"/>
                  </a:lnTo>
                  <a:lnTo>
                    <a:pt x="492" y="18"/>
                  </a:lnTo>
                  <a:lnTo>
                    <a:pt x="524" y="18"/>
                  </a:lnTo>
                  <a:lnTo>
                    <a:pt x="524" y="16"/>
                  </a:lnTo>
                  <a:lnTo>
                    <a:pt x="532" y="16"/>
                  </a:lnTo>
                  <a:lnTo>
                    <a:pt x="528" y="20"/>
                  </a:lnTo>
                  <a:lnTo>
                    <a:pt x="524" y="22"/>
                  </a:lnTo>
                  <a:lnTo>
                    <a:pt x="628" y="22"/>
                  </a:lnTo>
                  <a:lnTo>
                    <a:pt x="626" y="26"/>
                  </a:lnTo>
                  <a:lnTo>
                    <a:pt x="624" y="28"/>
                  </a:lnTo>
                  <a:lnTo>
                    <a:pt x="622" y="30"/>
                  </a:lnTo>
                  <a:lnTo>
                    <a:pt x="618" y="30"/>
                  </a:lnTo>
                  <a:lnTo>
                    <a:pt x="602" y="32"/>
                  </a:lnTo>
                  <a:lnTo>
                    <a:pt x="590" y="32"/>
                  </a:lnTo>
                  <a:lnTo>
                    <a:pt x="580" y="34"/>
                  </a:lnTo>
                  <a:lnTo>
                    <a:pt x="570" y="36"/>
                  </a:lnTo>
                  <a:lnTo>
                    <a:pt x="556" y="40"/>
                  </a:lnTo>
                  <a:lnTo>
                    <a:pt x="564" y="40"/>
                  </a:lnTo>
                  <a:lnTo>
                    <a:pt x="554" y="42"/>
                  </a:lnTo>
                  <a:lnTo>
                    <a:pt x="550" y="44"/>
                  </a:lnTo>
                  <a:lnTo>
                    <a:pt x="552" y="46"/>
                  </a:lnTo>
                  <a:lnTo>
                    <a:pt x="534" y="54"/>
                  </a:lnTo>
                  <a:lnTo>
                    <a:pt x="526" y="60"/>
                  </a:lnTo>
                  <a:lnTo>
                    <a:pt x="522" y="68"/>
                  </a:lnTo>
                  <a:lnTo>
                    <a:pt x="532" y="66"/>
                  </a:lnTo>
                  <a:lnTo>
                    <a:pt x="544" y="64"/>
                  </a:lnTo>
                  <a:lnTo>
                    <a:pt x="546" y="68"/>
                  </a:lnTo>
                  <a:lnTo>
                    <a:pt x="546" y="72"/>
                  </a:lnTo>
                  <a:lnTo>
                    <a:pt x="552" y="72"/>
                  </a:lnTo>
                  <a:lnTo>
                    <a:pt x="554" y="74"/>
                  </a:lnTo>
                  <a:lnTo>
                    <a:pt x="558" y="76"/>
                  </a:lnTo>
                  <a:lnTo>
                    <a:pt x="552" y="80"/>
                  </a:lnTo>
                  <a:lnTo>
                    <a:pt x="548" y="80"/>
                  </a:lnTo>
                  <a:lnTo>
                    <a:pt x="532" y="82"/>
                  </a:lnTo>
                  <a:lnTo>
                    <a:pt x="520" y="82"/>
                  </a:lnTo>
                  <a:lnTo>
                    <a:pt x="516" y="84"/>
                  </a:lnTo>
                  <a:lnTo>
                    <a:pt x="514" y="88"/>
                  </a:lnTo>
                  <a:lnTo>
                    <a:pt x="524" y="90"/>
                  </a:lnTo>
                  <a:lnTo>
                    <a:pt x="534" y="90"/>
                  </a:lnTo>
                  <a:lnTo>
                    <a:pt x="536" y="96"/>
                  </a:lnTo>
                  <a:lnTo>
                    <a:pt x="540" y="98"/>
                  </a:lnTo>
                  <a:lnTo>
                    <a:pt x="544" y="100"/>
                  </a:lnTo>
                  <a:lnTo>
                    <a:pt x="550" y="102"/>
                  </a:lnTo>
                  <a:lnTo>
                    <a:pt x="542" y="106"/>
                  </a:lnTo>
                  <a:lnTo>
                    <a:pt x="536" y="108"/>
                  </a:lnTo>
                  <a:lnTo>
                    <a:pt x="532" y="106"/>
                  </a:lnTo>
                  <a:lnTo>
                    <a:pt x="522" y="106"/>
                  </a:lnTo>
                  <a:lnTo>
                    <a:pt x="526" y="108"/>
                  </a:lnTo>
                  <a:lnTo>
                    <a:pt x="530" y="110"/>
                  </a:lnTo>
                  <a:lnTo>
                    <a:pt x="524" y="114"/>
                  </a:lnTo>
                  <a:lnTo>
                    <a:pt x="520" y="116"/>
                  </a:lnTo>
                  <a:lnTo>
                    <a:pt x="504" y="116"/>
                  </a:lnTo>
                  <a:lnTo>
                    <a:pt x="514" y="120"/>
                  </a:lnTo>
                  <a:lnTo>
                    <a:pt x="516" y="124"/>
                  </a:lnTo>
                  <a:lnTo>
                    <a:pt x="520" y="126"/>
                  </a:lnTo>
                  <a:lnTo>
                    <a:pt x="476" y="126"/>
                  </a:lnTo>
                  <a:lnTo>
                    <a:pt x="480" y="128"/>
                  </a:lnTo>
                  <a:lnTo>
                    <a:pt x="484" y="130"/>
                  </a:lnTo>
                  <a:lnTo>
                    <a:pt x="492" y="134"/>
                  </a:lnTo>
                  <a:lnTo>
                    <a:pt x="498" y="138"/>
                  </a:lnTo>
                  <a:lnTo>
                    <a:pt x="500" y="140"/>
                  </a:lnTo>
                  <a:lnTo>
                    <a:pt x="502" y="144"/>
                  </a:lnTo>
                  <a:lnTo>
                    <a:pt x="500" y="148"/>
                  </a:lnTo>
                  <a:lnTo>
                    <a:pt x="498" y="150"/>
                  </a:lnTo>
                  <a:lnTo>
                    <a:pt x="490" y="148"/>
                  </a:lnTo>
                  <a:lnTo>
                    <a:pt x="482" y="144"/>
                  </a:lnTo>
                  <a:lnTo>
                    <a:pt x="474" y="138"/>
                  </a:lnTo>
                  <a:lnTo>
                    <a:pt x="470" y="138"/>
                  </a:lnTo>
                  <a:lnTo>
                    <a:pt x="466" y="138"/>
                  </a:lnTo>
                  <a:lnTo>
                    <a:pt x="472" y="142"/>
                  </a:lnTo>
                  <a:lnTo>
                    <a:pt x="486" y="148"/>
                  </a:lnTo>
                  <a:lnTo>
                    <a:pt x="498" y="154"/>
                  </a:lnTo>
                  <a:lnTo>
                    <a:pt x="500" y="156"/>
                  </a:lnTo>
                  <a:lnTo>
                    <a:pt x="502" y="160"/>
                  </a:lnTo>
                  <a:lnTo>
                    <a:pt x="500" y="168"/>
                  </a:lnTo>
                  <a:lnTo>
                    <a:pt x="498" y="172"/>
                  </a:lnTo>
                  <a:lnTo>
                    <a:pt x="492" y="174"/>
                  </a:lnTo>
                  <a:lnTo>
                    <a:pt x="484" y="176"/>
                  </a:lnTo>
                  <a:lnTo>
                    <a:pt x="476" y="174"/>
                  </a:lnTo>
                  <a:lnTo>
                    <a:pt x="470" y="172"/>
                  </a:lnTo>
                  <a:lnTo>
                    <a:pt x="468" y="168"/>
                  </a:lnTo>
                  <a:lnTo>
                    <a:pt x="466" y="160"/>
                  </a:lnTo>
                  <a:lnTo>
                    <a:pt x="448" y="158"/>
                  </a:lnTo>
                  <a:lnTo>
                    <a:pt x="434" y="154"/>
                  </a:lnTo>
                  <a:lnTo>
                    <a:pt x="444" y="158"/>
                  </a:lnTo>
                  <a:lnTo>
                    <a:pt x="454" y="162"/>
                  </a:lnTo>
                  <a:lnTo>
                    <a:pt x="450" y="166"/>
                  </a:lnTo>
                  <a:lnTo>
                    <a:pt x="444" y="170"/>
                  </a:lnTo>
                  <a:lnTo>
                    <a:pt x="446" y="174"/>
                  </a:lnTo>
                  <a:lnTo>
                    <a:pt x="450" y="178"/>
                  </a:lnTo>
                  <a:lnTo>
                    <a:pt x="462" y="180"/>
                  </a:lnTo>
                  <a:lnTo>
                    <a:pt x="474" y="180"/>
                  </a:lnTo>
                  <a:lnTo>
                    <a:pt x="490" y="180"/>
                  </a:lnTo>
                  <a:lnTo>
                    <a:pt x="488" y="18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69" name="Google Shape;369;p18"/>
            <p:cNvSpPr/>
            <p:nvPr/>
          </p:nvSpPr>
          <p:spPr>
            <a:xfrm>
              <a:off x="2354" y="1285"/>
              <a:ext cx="146" cy="59"/>
            </a:xfrm>
            <a:custGeom>
              <a:avLst/>
              <a:gdLst/>
              <a:ahLst/>
              <a:cxnLst/>
              <a:rect l="l" t="t" r="r" b="b"/>
              <a:pathLst>
                <a:path w="126" h="54" extrusionOk="0">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70" name="Google Shape;370;p18"/>
            <p:cNvSpPr/>
            <p:nvPr/>
          </p:nvSpPr>
          <p:spPr>
            <a:xfrm>
              <a:off x="2803" y="1067"/>
              <a:ext cx="165" cy="55"/>
            </a:xfrm>
            <a:custGeom>
              <a:avLst/>
              <a:gdLst/>
              <a:ahLst/>
              <a:cxnLst/>
              <a:rect l="l" t="t" r="r" b="b"/>
              <a:pathLst>
                <a:path w="143" h="50" extrusionOk="0">
                  <a:moveTo>
                    <a:pt x="8" y="20"/>
                  </a:moveTo>
                  <a:lnTo>
                    <a:pt x="6" y="20"/>
                  </a:lnTo>
                  <a:lnTo>
                    <a:pt x="2" y="16"/>
                  </a:lnTo>
                  <a:lnTo>
                    <a:pt x="0" y="8"/>
                  </a:lnTo>
                  <a:lnTo>
                    <a:pt x="0" y="2"/>
                  </a:lnTo>
                  <a:lnTo>
                    <a:pt x="4" y="2"/>
                  </a:lnTo>
                  <a:lnTo>
                    <a:pt x="12" y="2"/>
                  </a:lnTo>
                  <a:lnTo>
                    <a:pt x="26" y="2"/>
                  </a:lnTo>
                  <a:lnTo>
                    <a:pt x="36" y="4"/>
                  </a:lnTo>
                  <a:lnTo>
                    <a:pt x="54" y="10"/>
                  </a:lnTo>
                  <a:lnTo>
                    <a:pt x="50" y="4"/>
                  </a:lnTo>
                  <a:lnTo>
                    <a:pt x="54" y="2"/>
                  </a:lnTo>
                  <a:lnTo>
                    <a:pt x="60" y="0"/>
                  </a:lnTo>
                  <a:lnTo>
                    <a:pt x="62" y="0"/>
                  </a:lnTo>
                  <a:lnTo>
                    <a:pt x="66" y="2"/>
                  </a:lnTo>
                  <a:lnTo>
                    <a:pt x="70" y="2"/>
                  </a:lnTo>
                  <a:lnTo>
                    <a:pt x="74" y="2"/>
                  </a:lnTo>
                  <a:lnTo>
                    <a:pt x="78" y="10"/>
                  </a:lnTo>
                  <a:lnTo>
                    <a:pt x="82" y="12"/>
                  </a:lnTo>
                  <a:lnTo>
                    <a:pt x="93" y="12"/>
                  </a:lnTo>
                  <a:lnTo>
                    <a:pt x="119" y="20"/>
                  </a:lnTo>
                  <a:lnTo>
                    <a:pt x="133" y="26"/>
                  </a:lnTo>
                  <a:lnTo>
                    <a:pt x="143" y="30"/>
                  </a:lnTo>
                  <a:lnTo>
                    <a:pt x="135" y="36"/>
                  </a:lnTo>
                  <a:lnTo>
                    <a:pt x="127" y="38"/>
                  </a:lnTo>
                  <a:lnTo>
                    <a:pt x="119" y="38"/>
                  </a:lnTo>
                  <a:lnTo>
                    <a:pt x="115" y="34"/>
                  </a:lnTo>
                  <a:lnTo>
                    <a:pt x="107" y="28"/>
                  </a:lnTo>
                  <a:lnTo>
                    <a:pt x="97" y="20"/>
                  </a:lnTo>
                  <a:lnTo>
                    <a:pt x="93" y="18"/>
                  </a:lnTo>
                  <a:lnTo>
                    <a:pt x="89" y="16"/>
                  </a:lnTo>
                  <a:lnTo>
                    <a:pt x="82" y="18"/>
                  </a:lnTo>
                  <a:lnTo>
                    <a:pt x="80" y="22"/>
                  </a:lnTo>
                  <a:lnTo>
                    <a:pt x="80" y="34"/>
                  </a:lnTo>
                  <a:lnTo>
                    <a:pt x="76" y="34"/>
                  </a:lnTo>
                  <a:lnTo>
                    <a:pt x="74" y="36"/>
                  </a:lnTo>
                  <a:lnTo>
                    <a:pt x="70" y="42"/>
                  </a:lnTo>
                  <a:lnTo>
                    <a:pt x="68" y="48"/>
                  </a:lnTo>
                  <a:lnTo>
                    <a:pt x="66" y="50"/>
                  </a:lnTo>
                  <a:lnTo>
                    <a:pt x="62" y="50"/>
                  </a:lnTo>
                  <a:lnTo>
                    <a:pt x="56" y="48"/>
                  </a:lnTo>
                  <a:lnTo>
                    <a:pt x="48" y="46"/>
                  </a:lnTo>
                  <a:lnTo>
                    <a:pt x="34" y="34"/>
                  </a:lnTo>
                  <a:lnTo>
                    <a:pt x="24" y="26"/>
                  </a:lnTo>
                  <a:lnTo>
                    <a:pt x="16" y="22"/>
                  </a:lnTo>
                  <a:lnTo>
                    <a:pt x="8"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71" name="Google Shape;371;p18"/>
            <p:cNvSpPr/>
            <p:nvPr/>
          </p:nvSpPr>
          <p:spPr>
            <a:xfrm>
              <a:off x="2891" y="1058"/>
              <a:ext cx="98" cy="20"/>
            </a:xfrm>
            <a:custGeom>
              <a:avLst/>
              <a:gdLst/>
              <a:ahLst/>
              <a:cxnLst/>
              <a:rect l="l" t="t" r="r" b="b"/>
              <a:pathLst>
                <a:path w="85" h="18" extrusionOk="0">
                  <a:moveTo>
                    <a:pt x="31" y="18"/>
                  </a:moveTo>
                  <a:lnTo>
                    <a:pt x="23" y="16"/>
                  </a:lnTo>
                  <a:lnTo>
                    <a:pt x="15" y="14"/>
                  </a:lnTo>
                  <a:lnTo>
                    <a:pt x="6" y="10"/>
                  </a:lnTo>
                  <a:lnTo>
                    <a:pt x="0" y="6"/>
                  </a:lnTo>
                  <a:lnTo>
                    <a:pt x="6" y="4"/>
                  </a:lnTo>
                  <a:lnTo>
                    <a:pt x="13" y="2"/>
                  </a:lnTo>
                  <a:lnTo>
                    <a:pt x="21" y="0"/>
                  </a:lnTo>
                  <a:lnTo>
                    <a:pt x="27" y="2"/>
                  </a:lnTo>
                  <a:lnTo>
                    <a:pt x="41" y="4"/>
                  </a:lnTo>
                  <a:lnTo>
                    <a:pt x="55" y="4"/>
                  </a:lnTo>
                  <a:lnTo>
                    <a:pt x="71" y="6"/>
                  </a:lnTo>
                  <a:lnTo>
                    <a:pt x="85" y="8"/>
                  </a:lnTo>
                  <a:lnTo>
                    <a:pt x="79" y="12"/>
                  </a:lnTo>
                  <a:lnTo>
                    <a:pt x="73" y="14"/>
                  </a:lnTo>
                  <a:lnTo>
                    <a:pt x="67" y="18"/>
                  </a:lnTo>
                  <a:lnTo>
                    <a:pt x="63" y="18"/>
                  </a:lnTo>
                  <a:lnTo>
                    <a:pt x="47" y="18"/>
                  </a:lnTo>
                  <a:lnTo>
                    <a:pt x="31"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72" name="Google Shape;372;p18"/>
            <p:cNvSpPr/>
            <p:nvPr/>
          </p:nvSpPr>
          <p:spPr>
            <a:xfrm>
              <a:off x="2935" y="1692"/>
              <a:ext cx="63" cy="42"/>
            </a:xfrm>
            <a:custGeom>
              <a:avLst/>
              <a:gdLst/>
              <a:ahLst/>
              <a:cxnLst/>
              <a:rect l="l" t="t" r="r" b="b"/>
              <a:pathLst>
                <a:path w="54" h="38" extrusionOk="0">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73" name="Google Shape;373;p18"/>
            <p:cNvSpPr/>
            <p:nvPr/>
          </p:nvSpPr>
          <p:spPr>
            <a:xfrm>
              <a:off x="2917" y="1666"/>
              <a:ext cx="74" cy="57"/>
            </a:xfrm>
            <a:custGeom>
              <a:avLst/>
              <a:gdLst/>
              <a:ahLst/>
              <a:cxnLst/>
              <a:rect l="l" t="t" r="r" b="b"/>
              <a:pathLst>
                <a:path w="64" h="52" extrusionOk="0">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74" name="Google Shape;374;p18"/>
            <p:cNvSpPr/>
            <p:nvPr/>
          </p:nvSpPr>
          <p:spPr>
            <a:xfrm>
              <a:off x="2958" y="1221"/>
              <a:ext cx="170" cy="185"/>
            </a:xfrm>
            <a:custGeom>
              <a:avLst/>
              <a:gdLst/>
              <a:ahLst/>
              <a:cxnLst/>
              <a:rect l="l" t="t" r="r" b="b"/>
              <a:pathLst>
                <a:path w="146" h="168" extrusionOk="0">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75" name="Google Shape;375;p18"/>
            <p:cNvSpPr/>
            <p:nvPr/>
          </p:nvSpPr>
          <p:spPr>
            <a:xfrm>
              <a:off x="3086" y="1883"/>
              <a:ext cx="48" cy="9"/>
            </a:xfrm>
            <a:custGeom>
              <a:avLst/>
              <a:gdLst/>
              <a:ahLst/>
              <a:cxnLst/>
              <a:rect l="l" t="t" r="r" b="b"/>
              <a:pathLst>
                <a:path w="42" h="8" extrusionOk="0">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76" name="Google Shape;376;p18"/>
            <p:cNvSpPr/>
            <p:nvPr/>
          </p:nvSpPr>
          <p:spPr>
            <a:xfrm>
              <a:off x="2715" y="1793"/>
              <a:ext cx="19" cy="11"/>
            </a:xfrm>
            <a:custGeom>
              <a:avLst/>
              <a:gdLst/>
              <a:ahLst/>
              <a:cxnLst/>
              <a:rect l="l" t="t" r="r" b="b"/>
              <a:pathLst>
                <a:path w="16" h="10" extrusionOk="0">
                  <a:moveTo>
                    <a:pt x="16" y="6"/>
                  </a:moveTo>
                  <a:lnTo>
                    <a:pt x="12" y="0"/>
                  </a:lnTo>
                  <a:lnTo>
                    <a:pt x="6" y="0"/>
                  </a:lnTo>
                  <a:lnTo>
                    <a:pt x="4" y="0"/>
                  </a:lnTo>
                  <a:lnTo>
                    <a:pt x="2" y="2"/>
                  </a:lnTo>
                  <a:lnTo>
                    <a:pt x="0" y="10"/>
                  </a:lnTo>
                  <a:lnTo>
                    <a:pt x="16" y="10"/>
                  </a:lnTo>
                  <a:lnTo>
                    <a:pt x="14" y="4"/>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77" name="Google Shape;377;p18"/>
            <p:cNvSpPr/>
            <p:nvPr/>
          </p:nvSpPr>
          <p:spPr>
            <a:xfrm>
              <a:off x="2574" y="1421"/>
              <a:ext cx="127" cy="170"/>
            </a:xfrm>
            <a:custGeom>
              <a:avLst/>
              <a:gdLst/>
              <a:ahLst/>
              <a:cxnLst/>
              <a:rect l="l" t="t" r="r" b="b"/>
              <a:pathLst>
                <a:path w="110" h="154" extrusionOk="0">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78" name="Google Shape;378;p18"/>
            <p:cNvSpPr/>
            <p:nvPr/>
          </p:nvSpPr>
          <p:spPr>
            <a:xfrm>
              <a:off x="2518" y="1494"/>
              <a:ext cx="69" cy="70"/>
            </a:xfrm>
            <a:custGeom>
              <a:avLst/>
              <a:gdLst/>
              <a:ahLst/>
              <a:cxnLst/>
              <a:rect l="l" t="t" r="r" b="b"/>
              <a:pathLst>
                <a:path w="60" h="64" extrusionOk="0">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79" name="Google Shape;379;p18"/>
            <p:cNvSpPr/>
            <p:nvPr/>
          </p:nvSpPr>
          <p:spPr>
            <a:xfrm>
              <a:off x="2826" y="1734"/>
              <a:ext cx="11" cy="31"/>
            </a:xfrm>
            <a:custGeom>
              <a:avLst/>
              <a:gdLst/>
              <a:ahLst/>
              <a:cxnLst/>
              <a:rect l="l" t="t" r="r" b="b"/>
              <a:pathLst>
                <a:path w="10" h="28" extrusionOk="0">
                  <a:moveTo>
                    <a:pt x="0" y="28"/>
                  </a:moveTo>
                  <a:lnTo>
                    <a:pt x="0" y="12"/>
                  </a:lnTo>
                  <a:lnTo>
                    <a:pt x="2" y="6"/>
                  </a:lnTo>
                  <a:lnTo>
                    <a:pt x="6" y="0"/>
                  </a:lnTo>
                  <a:lnTo>
                    <a:pt x="8" y="6"/>
                  </a:lnTo>
                  <a:lnTo>
                    <a:pt x="10" y="10"/>
                  </a:lnTo>
                  <a:lnTo>
                    <a:pt x="10" y="28"/>
                  </a:lnTo>
                  <a:lnTo>
                    <a:pt x="0"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80" name="Google Shape;380;p18"/>
            <p:cNvSpPr/>
            <p:nvPr/>
          </p:nvSpPr>
          <p:spPr>
            <a:xfrm>
              <a:off x="2810" y="1769"/>
              <a:ext cx="32" cy="44"/>
            </a:xfrm>
            <a:custGeom>
              <a:avLst/>
              <a:gdLst/>
              <a:ahLst/>
              <a:cxnLst/>
              <a:rect l="l" t="t" r="r" b="b"/>
              <a:pathLst>
                <a:path w="28" h="40" extrusionOk="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81" name="Google Shape;381;p18"/>
            <p:cNvSpPr/>
            <p:nvPr/>
          </p:nvSpPr>
          <p:spPr>
            <a:xfrm>
              <a:off x="2893" y="1831"/>
              <a:ext cx="48" cy="26"/>
            </a:xfrm>
            <a:custGeom>
              <a:avLst/>
              <a:gdLst/>
              <a:ahLst/>
              <a:cxnLst/>
              <a:rect l="l" t="t" r="r" b="b"/>
              <a:pathLst>
                <a:path w="41" h="24" extrusionOk="0">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82" name="Google Shape;382;p18"/>
            <p:cNvSpPr/>
            <p:nvPr/>
          </p:nvSpPr>
          <p:spPr>
            <a:xfrm>
              <a:off x="2837" y="1472"/>
              <a:ext cx="28" cy="33"/>
            </a:xfrm>
            <a:custGeom>
              <a:avLst/>
              <a:gdLst/>
              <a:ahLst/>
              <a:cxnLst/>
              <a:rect l="l" t="t" r="r" b="b"/>
              <a:pathLst>
                <a:path w="24" h="30" extrusionOk="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83" name="Google Shape;383;p18"/>
            <p:cNvSpPr/>
            <p:nvPr/>
          </p:nvSpPr>
          <p:spPr>
            <a:xfrm>
              <a:off x="2837" y="1241"/>
              <a:ext cx="173" cy="246"/>
            </a:xfrm>
            <a:custGeom>
              <a:avLst/>
              <a:gdLst/>
              <a:ahLst/>
              <a:cxnLst/>
              <a:rect l="l" t="t" r="r" b="b"/>
              <a:pathLst>
                <a:path w="149" h="224" extrusionOk="0">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84" name="Google Shape;384;p18"/>
            <p:cNvSpPr/>
            <p:nvPr/>
          </p:nvSpPr>
          <p:spPr>
            <a:xfrm>
              <a:off x="2749" y="1206"/>
              <a:ext cx="341" cy="235"/>
            </a:xfrm>
            <a:custGeom>
              <a:avLst/>
              <a:gdLst/>
              <a:ahLst/>
              <a:cxnLst/>
              <a:rect l="l" t="t" r="r" b="b"/>
              <a:pathLst>
                <a:path w="295" h="214" extrusionOk="0">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85" name="Google Shape;385;p18"/>
            <p:cNvSpPr/>
            <p:nvPr/>
          </p:nvSpPr>
          <p:spPr>
            <a:xfrm>
              <a:off x="3023" y="1408"/>
              <a:ext cx="67" cy="38"/>
            </a:xfrm>
            <a:custGeom>
              <a:avLst/>
              <a:gdLst/>
              <a:ahLst/>
              <a:cxnLst/>
              <a:rect l="l" t="t" r="r" b="b"/>
              <a:pathLst>
                <a:path w="58" h="34" extrusionOk="0">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86" name="Google Shape;386;p18"/>
            <p:cNvSpPr/>
            <p:nvPr/>
          </p:nvSpPr>
          <p:spPr>
            <a:xfrm>
              <a:off x="2998" y="1432"/>
              <a:ext cx="99" cy="55"/>
            </a:xfrm>
            <a:custGeom>
              <a:avLst/>
              <a:gdLst/>
              <a:ahLst/>
              <a:cxnLst/>
              <a:rect l="l" t="t" r="r" b="b"/>
              <a:pathLst>
                <a:path w="86" h="50" extrusionOk="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87" name="Google Shape;387;p18"/>
            <p:cNvSpPr/>
            <p:nvPr/>
          </p:nvSpPr>
          <p:spPr>
            <a:xfrm>
              <a:off x="2998" y="1468"/>
              <a:ext cx="73" cy="52"/>
            </a:xfrm>
            <a:custGeom>
              <a:avLst/>
              <a:gdLst/>
              <a:ahLst/>
              <a:cxnLst/>
              <a:rect l="l" t="t" r="r" b="b"/>
              <a:pathLst>
                <a:path w="64" h="48" extrusionOk="0">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88" name="Google Shape;388;p18"/>
            <p:cNvSpPr/>
            <p:nvPr/>
          </p:nvSpPr>
          <p:spPr>
            <a:xfrm>
              <a:off x="2985" y="1490"/>
              <a:ext cx="46" cy="17"/>
            </a:xfrm>
            <a:custGeom>
              <a:avLst/>
              <a:gdLst/>
              <a:ahLst/>
              <a:cxnLst/>
              <a:rect l="l" t="t" r="r" b="b"/>
              <a:pathLst>
                <a:path w="40" h="16" extrusionOk="0">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89" name="Google Shape;389;p18"/>
            <p:cNvSpPr/>
            <p:nvPr/>
          </p:nvSpPr>
          <p:spPr>
            <a:xfrm>
              <a:off x="2518" y="1751"/>
              <a:ext cx="46" cy="99"/>
            </a:xfrm>
            <a:custGeom>
              <a:avLst/>
              <a:gdLst/>
              <a:ahLst/>
              <a:cxnLst/>
              <a:rect l="l" t="t" r="r" b="b"/>
              <a:pathLst>
                <a:path w="40" h="90" extrusionOk="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90" name="Google Shape;390;p18"/>
            <p:cNvSpPr/>
            <p:nvPr/>
          </p:nvSpPr>
          <p:spPr>
            <a:xfrm>
              <a:off x="2526" y="1718"/>
              <a:ext cx="200" cy="154"/>
            </a:xfrm>
            <a:custGeom>
              <a:avLst/>
              <a:gdLst/>
              <a:ahLst/>
              <a:cxnLst/>
              <a:rect l="l" t="t" r="r" b="b"/>
              <a:pathLst>
                <a:path w="174" h="140" extrusionOk="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91" name="Google Shape;391;p18"/>
            <p:cNvSpPr/>
            <p:nvPr/>
          </p:nvSpPr>
          <p:spPr>
            <a:xfrm>
              <a:off x="2600" y="1575"/>
              <a:ext cx="205" cy="179"/>
            </a:xfrm>
            <a:custGeom>
              <a:avLst/>
              <a:gdLst/>
              <a:ahLst/>
              <a:cxnLst/>
              <a:rect l="l" t="t" r="r" b="b"/>
              <a:pathLst>
                <a:path w="178" h="162" extrusionOk="0">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92" name="Google Shape;392;p18"/>
            <p:cNvSpPr/>
            <p:nvPr/>
          </p:nvSpPr>
          <p:spPr>
            <a:xfrm>
              <a:off x="2713" y="1569"/>
              <a:ext cx="63" cy="37"/>
            </a:xfrm>
            <a:custGeom>
              <a:avLst/>
              <a:gdLst/>
              <a:ahLst/>
              <a:cxnLst/>
              <a:rect l="l" t="t" r="r" b="b"/>
              <a:pathLst>
                <a:path w="54" h="34" extrusionOk="0">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93" name="Google Shape;393;p18"/>
            <p:cNvSpPr/>
            <p:nvPr/>
          </p:nvSpPr>
          <p:spPr>
            <a:xfrm>
              <a:off x="2724" y="1523"/>
              <a:ext cx="58" cy="55"/>
            </a:xfrm>
            <a:custGeom>
              <a:avLst/>
              <a:gdLst/>
              <a:ahLst/>
              <a:cxnLst/>
              <a:rect l="l" t="t" r="r" b="b"/>
              <a:pathLst>
                <a:path w="50" h="50" extrusionOk="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94" name="Google Shape;394;p18"/>
            <p:cNvSpPr/>
            <p:nvPr/>
          </p:nvSpPr>
          <p:spPr>
            <a:xfrm>
              <a:off x="2801" y="1446"/>
              <a:ext cx="36" cy="57"/>
            </a:xfrm>
            <a:custGeom>
              <a:avLst/>
              <a:gdLst/>
              <a:ahLst/>
              <a:cxnLst/>
              <a:rect l="l" t="t" r="r" b="b"/>
              <a:pathLst>
                <a:path w="32" h="52" extrusionOk="0">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95" name="Google Shape;395;p18"/>
            <p:cNvSpPr/>
            <p:nvPr/>
          </p:nvSpPr>
          <p:spPr>
            <a:xfrm>
              <a:off x="2766" y="1503"/>
              <a:ext cx="146" cy="143"/>
            </a:xfrm>
            <a:custGeom>
              <a:avLst/>
              <a:gdLst/>
              <a:ahLst/>
              <a:cxnLst/>
              <a:rect l="l" t="t" r="r" b="b"/>
              <a:pathLst>
                <a:path w="127" h="130" extrusionOk="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96" name="Google Shape;396;p18"/>
            <p:cNvSpPr/>
            <p:nvPr/>
          </p:nvSpPr>
          <p:spPr>
            <a:xfrm>
              <a:off x="2772" y="1641"/>
              <a:ext cx="70" cy="33"/>
            </a:xfrm>
            <a:custGeom>
              <a:avLst/>
              <a:gdLst/>
              <a:ahLst/>
              <a:cxnLst/>
              <a:rect l="l" t="t" r="r" b="b"/>
              <a:pathLst>
                <a:path w="60" h="30" extrusionOk="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97" name="Google Shape;397;p18"/>
            <p:cNvSpPr/>
            <p:nvPr/>
          </p:nvSpPr>
          <p:spPr>
            <a:xfrm>
              <a:off x="2831" y="1615"/>
              <a:ext cx="123" cy="51"/>
            </a:xfrm>
            <a:custGeom>
              <a:avLst/>
              <a:gdLst/>
              <a:ahLst/>
              <a:cxnLst/>
              <a:rect l="l" t="t" r="r" b="b"/>
              <a:pathLst>
                <a:path w="107" h="46" extrusionOk="0">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98" name="Google Shape;398;p18"/>
            <p:cNvSpPr/>
            <p:nvPr/>
          </p:nvSpPr>
          <p:spPr>
            <a:xfrm>
              <a:off x="2782" y="1655"/>
              <a:ext cx="214" cy="178"/>
            </a:xfrm>
            <a:custGeom>
              <a:avLst/>
              <a:gdLst/>
              <a:ahLst/>
              <a:cxnLst/>
              <a:rect l="l" t="t" r="r" b="b"/>
              <a:pathLst>
                <a:path w="185" h="162" extrusionOk="0">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99" name="Google Shape;399;p18"/>
            <p:cNvSpPr/>
            <p:nvPr/>
          </p:nvSpPr>
          <p:spPr>
            <a:xfrm>
              <a:off x="2898" y="1501"/>
              <a:ext cx="162" cy="110"/>
            </a:xfrm>
            <a:custGeom>
              <a:avLst/>
              <a:gdLst/>
              <a:ahLst/>
              <a:cxnLst/>
              <a:rect l="l" t="t" r="r" b="b"/>
              <a:pathLst>
                <a:path w="141" h="100" extrusionOk="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00" name="Google Shape;400;p18"/>
            <p:cNvSpPr/>
            <p:nvPr/>
          </p:nvSpPr>
          <p:spPr>
            <a:xfrm>
              <a:off x="3000" y="1743"/>
              <a:ext cx="33" cy="57"/>
            </a:xfrm>
            <a:custGeom>
              <a:avLst/>
              <a:gdLst/>
              <a:ahLst/>
              <a:cxnLst/>
              <a:rect l="l" t="t" r="r" b="b"/>
              <a:pathLst>
                <a:path w="28" h="52" extrusionOk="0">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01" name="Google Shape;401;p18"/>
            <p:cNvSpPr/>
            <p:nvPr/>
          </p:nvSpPr>
          <p:spPr>
            <a:xfrm>
              <a:off x="3019" y="1760"/>
              <a:ext cx="109" cy="108"/>
            </a:xfrm>
            <a:custGeom>
              <a:avLst/>
              <a:gdLst/>
              <a:ahLst/>
              <a:cxnLst/>
              <a:rect l="l" t="t" r="r" b="b"/>
              <a:pathLst>
                <a:path w="94" h="98" extrusionOk="0">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02" name="Google Shape;402;p18"/>
            <p:cNvSpPr/>
            <p:nvPr/>
          </p:nvSpPr>
          <p:spPr>
            <a:xfrm>
              <a:off x="2947" y="1597"/>
              <a:ext cx="90" cy="44"/>
            </a:xfrm>
            <a:custGeom>
              <a:avLst/>
              <a:gdLst/>
              <a:ahLst/>
              <a:cxnLst/>
              <a:rect l="l" t="t" r="r" b="b"/>
              <a:pathLst>
                <a:path w="78" h="40" extrusionOk="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03" name="Google Shape;403;p18"/>
            <p:cNvSpPr/>
            <p:nvPr/>
          </p:nvSpPr>
          <p:spPr>
            <a:xfrm>
              <a:off x="2870" y="1580"/>
              <a:ext cx="102" cy="44"/>
            </a:xfrm>
            <a:custGeom>
              <a:avLst/>
              <a:gdLst/>
              <a:ahLst/>
              <a:cxnLst/>
              <a:rect l="l" t="t" r="r" b="b"/>
              <a:pathLst>
                <a:path w="89" h="40" extrusionOk="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04" name="Google Shape;404;p18"/>
            <p:cNvSpPr/>
            <p:nvPr/>
          </p:nvSpPr>
          <p:spPr>
            <a:xfrm>
              <a:off x="3111" y="1622"/>
              <a:ext cx="58" cy="55"/>
            </a:xfrm>
            <a:custGeom>
              <a:avLst/>
              <a:gdLst/>
              <a:ahLst/>
              <a:cxnLst/>
              <a:rect l="l" t="t" r="r" b="b"/>
              <a:pathLst>
                <a:path w="50" h="50" extrusionOk="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05" name="Google Shape;405;p18"/>
            <p:cNvSpPr/>
            <p:nvPr/>
          </p:nvSpPr>
          <p:spPr>
            <a:xfrm>
              <a:off x="2938" y="1624"/>
              <a:ext cx="110" cy="55"/>
            </a:xfrm>
            <a:custGeom>
              <a:avLst/>
              <a:gdLst/>
              <a:ahLst/>
              <a:cxnLst/>
              <a:rect l="l" t="t" r="r" b="b"/>
              <a:pathLst>
                <a:path w="96" h="50" extrusionOk="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06" name="Google Shape;406;p18"/>
            <p:cNvSpPr/>
            <p:nvPr/>
          </p:nvSpPr>
          <p:spPr>
            <a:xfrm>
              <a:off x="3035" y="1540"/>
              <a:ext cx="301" cy="163"/>
            </a:xfrm>
            <a:custGeom>
              <a:avLst/>
              <a:gdLst/>
              <a:ahLst/>
              <a:cxnLst/>
              <a:rect l="l" t="t" r="r" b="b"/>
              <a:pathLst>
                <a:path w="260" h="148" extrusionOk="0">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07" name="Google Shape;407;p18"/>
            <p:cNvSpPr/>
            <p:nvPr/>
          </p:nvSpPr>
          <p:spPr>
            <a:xfrm>
              <a:off x="3042" y="1468"/>
              <a:ext cx="153" cy="90"/>
            </a:xfrm>
            <a:custGeom>
              <a:avLst/>
              <a:gdLst/>
              <a:ahLst/>
              <a:cxnLst/>
              <a:rect l="l" t="t" r="r" b="b"/>
              <a:pathLst>
                <a:path w="132" h="82" extrusionOk="0">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08" name="Google Shape;408;p18"/>
            <p:cNvSpPr/>
            <p:nvPr/>
          </p:nvSpPr>
          <p:spPr>
            <a:xfrm>
              <a:off x="2893" y="1659"/>
              <a:ext cx="56" cy="40"/>
            </a:xfrm>
            <a:custGeom>
              <a:avLst/>
              <a:gdLst/>
              <a:ahLst/>
              <a:cxnLst/>
              <a:rect l="l" t="t" r="r" b="b"/>
              <a:pathLst>
                <a:path w="49" h="36" extrusionOk="0">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09" name="Google Shape;409;p18"/>
            <p:cNvSpPr/>
            <p:nvPr/>
          </p:nvSpPr>
          <p:spPr>
            <a:xfrm>
              <a:off x="3021" y="1749"/>
              <a:ext cx="42" cy="27"/>
            </a:xfrm>
            <a:custGeom>
              <a:avLst/>
              <a:gdLst/>
              <a:ahLst/>
              <a:cxnLst/>
              <a:rect l="l" t="t" r="r" b="b"/>
              <a:pathLst>
                <a:path w="36" h="24" extrusionOk="0">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10" name="Google Shape;410;p18"/>
            <p:cNvSpPr/>
            <p:nvPr/>
          </p:nvSpPr>
          <p:spPr>
            <a:xfrm>
              <a:off x="3004" y="1630"/>
              <a:ext cx="165" cy="88"/>
            </a:xfrm>
            <a:custGeom>
              <a:avLst/>
              <a:gdLst/>
              <a:ahLst/>
              <a:cxnLst/>
              <a:rect l="l" t="t" r="r" b="b"/>
              <a:pathLst>
                <a:path w="142" h="80" extrusionOk="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11" name="Google Shape;411;p18"/>
            <p:cNvSpPr/>
            <p:nvPr/>
          </p:nvSpPr>
          <p:spPr>
            <a:xfrm>
              <a:off x="2981" y="1668"/>
              <a:ext cx="79" cy="83"/>
            </a:xfrm>
            <a:custGeom>
              <a:avLst/>
              <a:gdLst/>
              <a:ahLst/>
              <a:cxnLst/>
              <a:rect l="l" t="t" r="r" b="b"/>
              <a:pathLst>
                <a:path w="68" h="76" extrusionOk="0">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12" name="Google Shape;412;p18"/>
            <p:cNvSpPr/>
            <p:nvPr/>
          </p:nvSpPr>
          <p:spPr>
            <a:xfrm>
              <a:off x="3051" y="1710"/>
              <a:ext cx="102" cy="57"/>
            </a:xfrm>
            <a:custGeom>
              <a:avLst/>
              <a:gdLst/>
              <a:ahLst/>
              <a:cxnLst/>
              <a:rect l="l" t="t" r="r" b="b"/>
              <a:pathLst>
                <a:path w="88" h="52" extrusionOk="0">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13" name="Google Shape;413;p18"/>
            <p:cNvSpPr/>
            <p:nvPr/>
          </p:nvSpPr>
          <p:spPr>
            <a:xfrm>
              <a:off x="2833" y="1496"/>
              <a:ext cx="16" cy="5"/>
            </a:xfrm>
            <a:custGeom>
              <a:avLst/>
              <a:gdLst/>
              <a:ahLst/>
              <a:cxnLst/>
              <a:rect l="l" t="t" r="r" b="b"/>
              <a:pathLst>
                <a:path w="14" h="4" extrusionOk="0">
                  <a:moveTo>
                    <a:pt x="0" y="2"/>
                  </a:moveTo>
                  <a:lnTo>
                    <a:pt x="6" y="4"/>
                  </a:lnTo>
                  <a:lnTo>
                    <a:pt x="8" y="4"/>
                  </a:lnTo>
                  <a:lnTo>
                    <a:pt x="14" y="2"/>
                  </a:lnTo>
                  <a:lnTo>
                    <a:pt x="8" y="0"/>
                  </a:lnTo>
                  <a:lnTo>
                    <a:pt x="4" y="0"/>
                  </a:lnTo>
                  <a:lnTo>
                    <a:pt x="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14" name="Google Shape;414;p18"/>
            <p:cNvSpPr/>
            <p:nvPr/>
          </p:nvSpPr>
          <p:spPr>
            <a:xfrm>
              <a:off x="2692" y="1740"/>
              <a:ext cx="19" cy="9"/>
            </a:xfrm>
            <a:custGeom>
              <a:avLst/>
              <a:gdLst/>
              <a:ahLst/>
              <a:cxnLst/>
              <a:rect l="l" t="t" r="r" b="b"/>
              <a:pathLst>
                <a:path w="16" h="8" extrusionOk="0">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15" name="Google Shape;415;p18"/>
            <p:cNvSpPr/>
            <p:nvPr/>
          </p:nvSpPr>
          <p:spPr>
            <a:xfrm>
              <a:off x="2763" y="1591"/>
              <a:ext cx="15" cy="17"/>
            </a:xfrm>
            <a:custGeom>
              <a:avLst/>
              <a:gdLst/>
              <a:ahLst/>
              <a:cxnLst/>
              <a:rect l="l" t="t" r="r" b="b"/>
              <a:pathLst>
                <a:path w="12" h="16" extrusionOk="0">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16" name="Google Shape;416;p18"/>
            <p:cNvSpPr/>
            <p:nvPr/>
          </p:nvSpPr>
          <p:spPr>
            <a:xfrm>
              <a:off x="3298" y="1952"/>
              <a:ext cx="384" cy="327"/>
            </a:xfrm>
            <a:custGeom>
              <a:avLst/>
              <a:gdLst/>
              <a:ahLst/>
              <a:cxnLst/>
              <a:rect l="l" t="t" r="r" b="b"/>
              <a:pathLst>
                <a:path w="332" h="298" extrusionOk="0">
                  <a:moveTo>
                    <a:pt x="222" y="62"/>
                  </a:moveTo>
                  <a:lnTo>
                    <a:pt x="224" y="72"/>
                  </a:lnTo>
                  <a:lnTo>
                    <a:pt x="226" y="78"/>
                  </a:lnTo>
                  <a:lnTo>
                    <a:pt x="230" y="80"/>
                  </a:lnTo>
                  <a:lnTo>
                    <a:pt x="234" y="84"/>
                  </a:lnTo>
                  <a:lnTo>
                    <a:pt x="236" y="88"/>
                  </a:lnTo>
                  <a:lnTo>
                    <a:pt x="242" y="96"/>
                  </a:lnTo>
                  <a:lnTo>
                    <a:pt x="244" y="102"/>
                  </a:lnTo>
                  <a:lnTo>
                    <a:pt x="248" y="110"/>
                  </a:lnTo>
                  <a:lnTo>
                    <a:pt x="254" y="118"/>
                  </a:lnTo>
                  <a:lnTo>
                    <a:pt x="258" y="126"/>
                  </a:lnTo>
                  <a:lnTo>
                    <a:pt x="260" y="130"/>
                  </a:lnTo>
                  <a:lnTo>
                    <a:pt x="258" y="136"/>
                  </a:lnTo>
                  <a:lnTo>
                    <a:pt x="268" y="144"/>
                  </a:lnTo>
                  <a:lnTo>
                    <a:pt x="280" y="148"/>
                  </a:lnTo>
                  <a:lnTo>
                    <a:pt x="280" y="156"/>
                  </a:lnTo>
                  <a:lnTo>
                    <a:pt x="324" y="158"/>
                  </a:lnTo>
                  <a:lnTo>
                    <a:pt x="332" y="164"/>
                  </a:lnTo>
                  <a:lnTo>
                    <a:pt x="332" y="198"/>
                  </a:lnTo>
                  <a:lnTo>
                    <a:pt x="282" y="242"/>
                  </a:lnTo>
                  <a:lnTo>
                    <a:pt x="234" y="254"/>
                  </a:lnTo>
                  <a:lnTo>
                    <a:pt x="190" y="298"/>
                  </a:lnTo>
                  <a:lnTo>
                    <a:pt x="188" y="276"/>
                  </a:lnTo>
                  <a:lnTo>
                    <a:pt x="168" y="270"/>
                  </a:lnTo>
                  <a:lnTo>
                    <a:pt x="164" y="268"/>
                  </a:lnTo>
                  <a:lnTo>
                    <a:pt x="162" y="270"/>
                  </a:lnTo>
                  <a:lnTo>
                    <a:pt x="156" y="268"/>
                  </a:lnTo>
                  <a:lnTo>
                    <a:pt x="152" y="264"/>
                  </a:lnTo>
                  <a:lnTo>
                    <a:pt x="150" y="266"/>
                  </a:lnTo>
                  <a:lnTo>
                    <a:pt x="148" y="270"/>
                  </a:lnTo>
                  <a:lnTo>
                    <a:pt x="146" y="276"/>
                  </a:lnTo>
                  <a:lnTo>
                    <a:pt x="144" y="280"/>
                  </a:lnTo>
                  <a:lnTo>
                    <a:pt x="142" y="274"/>
                  </a:lnTo>
                  <a:lnTo>
                    <a:pt x="134" y="264"/>
                  </a:lnTo>
                  <a:lnTo>
                    <a:pt x="124" y="254"/>
                  </a:lnTo>
                  <a:lnTo>
                    <a:pt x="118" y="248"/>
                  </a:lnTo>
                  <a:lnTo>
                    <a:pt x="116" y="240"/>
                  </a:lnTo>
                  <a:lnTo>
                    <a:pt x="108" y="228"/>
                  </a:lnTo>
                  <a:lnTo>
                    <a:pt x="102" y="220"/>
                  </a:lnTo>
                  <a:lnTo>
                    <a:pt x="98" y="214"/>
                  </a:lnTo>
                  <a:lnTo>
                    <a:pt x="90" y="210"/>
                  </a:lnTo>
                  <a:lnTo>
                    <a:pt x="82" y="200"/>
                  </a:lnTo>
                  <a:lnTo>
                    <a:pt x="84" y="200"/>
                  </a:lnTo>
                  <a:lnTo>
                    <a:pt x="82" y="200"/>
                  </a:lnTo>
                  <a:lnTo>
                    <a:pt x="76" y="200"/>
                  </a:lnTo>
                  <a:lnTo>
                    <a:pt x="76" y="162"/>
                  </a:lnTo>
                  <a:lnTo>
                    <a:pt x="68" y="152"/>
                  </a:lnTo>
                  <a:lnTo>
                    <a:pt x="58" y="142"/>
                  </a:lnTo>
                  <a:lnTo>
                    <a:pt x="48" y="134"/>
                  </a:lnTo>
                  <a:lnTo>
                    <a:pt x="42" y="124"/>
                  </a:lnTo>
                  <a:lnTo>
                    <a:pt x="24" y="92"/>
                  </a:lnTo>
                  <a:lnTo>
                    <a:pt x="16" y="76"/>
                  </a:lnTo>
                  <a:lnTo>
                    <a:pt x="10" y="72"/>
                  </a:lnTo>
                  <a:lnTo>
                    <a:pt x="4" y="66"/>
                  </a:lnTo>
                  <a:lnTo>
                    <a:pt x="0" y="54"/>
                  </a:lnTo>
                  <a:lnTo>
                    <a:pt x="16" y="56"/>
                  </a:lnTo>
                  <a:lnTo>
                    <a:pt x="20" y="52"/>
                  </a:lnTo>
                  <a:lnTo>
                    <a:pt x="24" y="46"/>
                  </a:lnTo>
                  <a:lnTo>
                    <a:pt x="30" y="42"/>
                  </a:lnTo>
                  <a:lnTo>
                    <a:pt x="34" y="42"/>
                  </a:lnTo>
                  <a:lnTo>
                    <a:pt x="38" y="36"/>
                  </a:lnTo>
                  <a:lnTo>
                    <a:pt x="44" y="36"/>
                  </a:lnTo>
                  <a:lnTo>
                    <a:pt x="32" y="10"/>
                  </a:lnTo>
                  <a:lnTo>
                    <a:pt x="62" y="0"/>
                  </a:lnTo>
                  <a:lnTo>
                    <a:pt x="118" y="24"/>
                  </a:lnTo>
                  <a:lnTo>
                    <a:pt x="122" y="26"/>
                  </a:lnTo>
                  <a:lnTo>
                    <a:pt x="124" y="30"/>
                  </a:lnTo>
                  <a:lnTo>
                    <a:pt x="128" y="32"/>
                  </a:lnTo>
                  <a:lnTo>
                    <a:pt x="134" y="34"/>
                  </a:lnTo>
                  <a:lnTo>
                    <a:pt x="134" y="44"/>
                  </a:lnTo>
                  <a:lnTo>
                    <a:pt x="152" y="54"/>
                  </a:lnTo>
                  <a:lnTo>
                    <a:pt x="180" y="54"/>
                  </a:lnTo>
                  <a:lnTo>
                    <a:pt x="196" y="58"/>
                  </a:lnTo>
                  <a:lnTo>
                    <a:pt x="200" y="60"/>
                  </a:lnTo>
                  <a:lnTo>
                    <a:pt x="204" y="64"/>
                  </a:lnTo>
                  <a:lnTo>
                    <a:pt x="222" y="64"/>
                  </a:lnTo>
                  <a:lnTo>
                    <a:pt x="222" y="6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17" name="Google Shape;417;p18"/>
            <p:cNvSpPr/>
            <p:nvPr/>
          </p:nvSpPr>
          <p:spPr>
            <a:xfrm>
              <a:off x="3248" y="1877"/>
              <a:ext cx="23" cy="13"/>
            </a:xfrm>
            <a:custGeom>
              <a:avLst/>
              <a:gdLst/>
              <a:ahLst/>
              <a:cxnLst/>
              <a:rect l="l" t="t" r="r" b="b"/>
              <a:pathLst>
                <a:path w="20" h="12" extrusionOk="0">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18" name="Google Shape;418;p18"/>
            <p:cNvSpPr/>
            <p:nvPr/>
          </p:nvSpPr>
          <p:spPr>
            <a:xfrm>
              <a:off x="3120" y="1751"/>
              <a:ext cx="37" cy="27"/>
            </a:xfrm>
            <a:custGeom>
              <a:avLst/>
              <a:gdLst/>
              <a:ahLst/>
              <a:cxnLst/>
              <a:rect l="l" t="t" r="r" b="b"/>
              <a:pathLst>
                <a:path w="32" h="24" extrusionOk="0">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19" name="Google Shape;419;p18"/>
            <p:cNvSpPr/>
            <p:nvPr/>
          </p:nvSpPr>
          <p:spPr>
            <a:xfrm>
              <a:off x="3279" y="1932"/>
              <a:ext cx="26" cy="70"/>
            </a:xfrm>
            <a:custGeom>
              <a:avLst/>
              <a:gdLst/>
              <a:ahLst/>
              <a:cxnLst/>
              <a:rect l="l" t="t" r="r" b="b"/>
              <a:pathLst>
                <a:path w="22" h="64" extrusionOk="0">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20" name="Google Shape;420;p18"/>
            <p:cNvSpPr/>
            <p:nvPr/>
          </p:nvSpPr>
          <p:spPr>
            <a:xfrm>
              <a:off x="3303" y="1848"/>
              <a:ext cx="108" cy="97"/>
            </a:xfrm>
            <a:custGeom>
              <a:avLst/>
              <a:gdLst/>
              <a:ahLst/>
              <a:cxnLst/>
              <a:rect l="l" t="t" r="r" b="b"/>
              <a:pathLst>
                <a:path w="94" h="88" extrusionOk="0">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21" name="Google Shape;421;p18"/>
            <p:cNvSpPr/>
            <p:nvPr/>
          </p:nvSpPr>
          <p:spPr>
            <a:xfrm>
              <a:off x="3361" y="1846"/>
              <a:ext cx="178" cy="165"/>
            </a:xfrm>
            <a:custGeom>
              <a:avLst/>
              <a:gdLst/>
              <a:ahLst/>
              <a:cxnLst/>
              <a:rect l="l" t="t" r="r" b="b"/>
              <a:pathLst>
                <a:path w="154" h="150" extrusionOk="0">
                  <a:moveTo>
                    <a:pt x="48" y="2"/>
                  </a:moveTo>
                  <a:lnTo>
                    <a:pt x="62" y="2"/>
                  </a:lnTo>
                  <a:lnTo>
                    <a:pt x="66" y="0"/>
                  </a:lnTo>
                  <a:lnTo>
                    <a:pt x="70" y="2"/>
                  </a:lnTo>
                  <a:lnTo>
                    <a:pt x="76" y="2"/>
                  </a:lnTo>
                  <a:lnTo>
                    <a:pt x="80" y="12"/>
                  </a:lnTo>
                  <a:lnTo>
                    <a:pt x="88" y="20"/>
                  </a:lnTo>
                  <a:lnTo>
                    <a:pt x="98" y="24"/>
                  </a:lnTo>
                  <a:lnTo>
                    <a:pt x="108" y="28"/>
                  </a:lnTo>
                  <a:lnTo>
                    <a:pt x="102" y="40"/>
                  </a:lnTo>
                  <a:lnTo>
                    <a:pt x="100" y="48"/>
                  </a:lnTo>
                  <a:lnTo>
                    <a:pt x="98" y="56"/>
                  </a:lnTo>
                  <a:lnTo>
                    <a:pt x="100" y="62"/>
                  </a:lnTo>
                  <a:lnTo>
                    <a:pt x="102" y="68"/>
                  </a:lnTo>
                  <a:lnTo>
                    <a:pt x="108" y="74"/>
                  </a:lnTo>
                  <a:lnTo>
                    <a:pt x="112" y="78"/>
                  </a:lnTo>
                  <a:lnTo>
                    <a:pt x="124" y="86"/>
                  </a:lnTo>
                  <a:lnTo>
                    <a:pt x="132" y="92"/>
                  </a:lnTo>
                  <a:lnTo>
                    <a:pt x="136" y="96"/>
                  </a:lnTo>
                  <a:lnTo>
                    <a:pt x="136" y="102"/>
                  </a:lnTo>
                  <a:lnTo>
                    <a:pt x="138" y="112"/>
                  </a:lnTo>
                  <a:lnTo>
                    <a:pt x="142" y="116"/>
                  </a:lnTo>
                  <a:lnTo>
                    <a:pt x="148" y="122"/>
                  </a:lnTo>
                  <a:lnTo>
                    <a:pt x="152" y="126"/>
                  </a:lnTo>
                  <a:lnTo>
                    <a:pt x="154" y="132"/>
                  </a:lnTo>
                  <a:lnTo>
                    <a:pt x="152" y="134"/>
                  </a:lnTo>
                  <a:lnTo>
                    <a:pt x="148" y="132"/>
                  </a:lnTo>
                  <a:lnTo>
                    <a:pt x="142" y="132"/>
                  </a:lnTo>
                  <a:lnTo>
                    <a:pt x="138" y="132"/>
                  </a:lnTo>
                  <a:lnTo>
                    <a:pt x="134" y="136"/>
                  </a:lnTo>
                  <a:lnTo>
                    <a:pt x="130" y="142"/>
                  </a:lnTo>
                  <a:lnTo>
                    <a:pt x="126" y="150"/>
                  </a:lnTo>
                  <a:lnTo>
                    <a:pt x="98" y="150"/>
                  </a:lnTo>
                  <a:lnTo>
                    <a:pt x="80" y="140"/>
                  </a:lnTo>
                  <a:lnTo>
                    <a:pt x="80" y="130"/>
                  </a:lnTo>
                  <a:lnTo>
                    <a:pt x="74" y="128"/>
                  </a:lnTo>
                  <a:lnTo>
                    <a:pt x="70" y="126"/>
                  </a:lnTo>
                  <a:lnTo>
                    <a:pt x="68" y="122"/>
                  </a:lnTo>
                  <a:lnTo>
                    <a:pt x="64" y="120"/>
                  </a:lnTo>
                  <a:lnTo>
                    <a:pt x="8" y="96"/>
                  </a:lnTo>
                  <a:lnTo>
                    <a:pt x="0" y="74"/>
                  </a:lnTo>
                  <a:lnTo>
                    <a:pt x="30" y="56"/>
                  </a:lnTo>
                  <a:lnTo>
                    <a:pt x="30" y="48"/>
                  </a:lnTo>
                  <a:lnTo>
                    <a:pt x="30" y="42"/>
                  </a:lnTo>
                  <a:lnTo>
                    <a:pt x="32" y="36"/>
                  </a:lnTo>
                  <a:lnTo>
                    <a:pt x="34" y="30"/>
                  </a:lnTo>
                  <a:lnTo>
                    <a:pt x="32" y="28"/>
                  </a:lnTo>
                  <a:lnTo>
                    <a:pt x="30" y="24"/>
                  </a:lnTo>
                  <a:lnTo>
                    <a:pt x="32" y="18"/>
                  </a:lnTo>
                  <a:lnTo>
                    <a:pt x="34" y="16"/>
                  </a:lnTo>
                  <a:lnTo>
                    <a:pt x="38" y="16"/>
                  </a:lnTo>
                  <a:lnTo>
                    <a:pt x="44" y="6"/>
                  </a:lnTo>
                  <a:lnTo>
                    <a:pt x="44" y="2"/>
                  </a:lnTo>
                  <a:lnTo>
                    <a:pt x="48"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22" name="Google Shape;422;p18"/>
            <p:cNvSpPr/>
            <p:nvPr/>
          </p:nvSpPr>
          <p:spPr>
            <a:xfrm>
              <a:off x="3120" y="1747"/>
              <a:ext cx="321" cy="128"/>
            </a:xfrm>
            <a:custGeom>
              <a:avLst/>
              <a:gdLst/>
              <a:ahLst/>
              <a:cxnLst/>
              <a:rect l="l" t="t" r="r" b="b"/>
              <a:pathLst>
                <a:path w="278" h="116" extrusionOk="0">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23" name="Google Shape;423;p18"/>
            <p:cNvSpPr/>
            <p:nvPr/>
          </p:nvSpPr>
          <p:spPr>
            <a:xfrm>
              <a:off x="3592" y="2068"/>
              <a:ext cx="19" cy="27"/>
            </a:xfrm>
            <a:custGeom>
              <a:avLst/>
              <a:gdLst/>
              <a:ahLst/>
              <a:cxnLst/>
              <a:rect l="l" t="t" r="r" b="b"/>
              <a:pathLst>
                <a:path w="16" h="24" extrusionOk="0">
                  <a:moveTo>
                    <a:pt x="0" y="12"/>
                  </a:moveTo>
                  <a:lnTo>
                    <a:pt x="2" y="10"/>
                  </a:lnTo>
                  <a:lnTo>
                    <a:pt x="4" y="8"/>
                  </a:lnTo>
                  <a:lnTo>
                    <a:pt x="2" y="0"/>
                  </a:lnTo>
                  <a:lnTo>
                    <a:pt x="10" y="0"/>
                  </a:lnTo>
                  <a:lnTo>
                    <a:pt x="12" y="6"/>
                  </a:lnTo>
                  <a:lnTo>
                    <a:pt x="14" y="10"/>
                  </a:lnTo>
                  <a:lnTo>
                    <a:pt x="16" y="12"/>
                  </a:lnTo>
                  <a:lnTo>
                    <a:pt x="14" y="16"/>
                  </a:lnTo>
                  <a:lnTo>
                    <a:pt x="10" y="20"/>
                  </a:lnTo>
                  <a:lnTo>
                    <a:pt x="6" y="24"/>
                  </a:lnTo>
                  <a:lnTo>
                    <a:pt x="4" y="20"/>
                  </a:lnTo>
                  <a:lnTo>
                    <a:pt x="0"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24" name="Google Shape;424;p18"/>
            <p:cNvSpPr/>
            <p:nvPr/>
          </p:nvSpPr>
          <p:spPr>
            <a:xfrm>
              <a:off x="3624" y="2088"/>
              <a:ext cx="138" cy="165"/>
            </a:xfrm>
            <a:custGeom>
              <a:avLst/>
              <a:gdLst/>
              <a:ahLst/>
              <a:cxnLst/>
              <a:rect l="l" t="t" r="r" b="b"/>
              <a:pathLst>
                <a:path w="120" h="150" extrusionOk="0">
                  <a:moveTo>
                    <a:pt x="66" y="4"/>
                  </a:moveTo>
                  <a:lnTo>
                    <a:pt x="72" y="12"/>
                  </a:lnTo>
                  <a:lnTo>
                    <a:pt x="76" y="22"/>
                  </a:lnTo>
                  <a:lnTo>
                    <a:pt x="82" y="26"/>
                  </a:lnTo>
                  <a:lnTo>
                    <a:pt x="88" y="28"/>
                  </a:lnTo>
                  <a:lnTo>
                    <a:pt x="102" y="30"/>
                  </a:lnTo>
                  <a:lnTo>
                    <a:pt x="110" y="34"/>
                  </a:lnTo>
                  <a:lnTo>
                    <a:pt x="116" y="38"/>
                  </a:lnTo>
                  <a:lnTo>
                    <a:pt x="118" y="42"/>
                  </a:lnTo>
                  <a:lnTo>
                    <a:pt x="120" y="50"/>
                  </a:lnTo>
                  <a:lnTo>
                    <a:pt x="118" y="58"/>
                  </a:lnTo>
                  <a:lnTo>
                    <a:pt x="116" y="64"/>
                  </a:lnTo>
                  <a:lnTo>
                    <a:pt x="104" y="76"/>
                  </a:lnTo>
                  <a:lnTo>
                    <a:pt x="98" y="82"/>
                  </a:lnTo>
                  <a:lnTo>
                    <a:pt x="94" y="86"/>
                  </a:lnTo>
                  <a:lnTo>
                    <a:pt x="92" y="90"/>
                  </a:lnTo>
                  <a:lnTo>
                    <a:pt x="92" y="98"/>
                  </a:lnTo>
                  <a:lnTo>
                    <a:pt x="92" y="110"/>
                  </a:lnTo>
                  <a:lnTo>
                    <a:pt x="84" y="112"/>
                  </a:lnTo>
                  <a:lnTo>
                    <a:pt x="78" y="110"/>
                  </a:lnTo>
                  <a:lnTo>
                    <a:pt x="78" y="120"/>
                  </a:lnTo>
                  <a:lnTo>
                    <a:pt x="78" y="122"/>
                  </a:lnTo>
                  <a:lnTo>
                    <a:pt x="78" y="126"/>
                  </a:lnTo>
                  <a:lnTo>
                    <a:pt x="72" y="128"/>
                  </a:lnTo>
                  <a:lnTo>
                    <a:pt x="66" y="130"/>
                  </a:lnTo>
                  <a:lnTo>
                    <a:pt x="64" y="132"/>
                  </a:lnTo>
                  <a:lnTo>
                    <a:pt x="62" y="136"/>
                  </a:lnTo>
                  <a:lnTo>
                    <a:pt x="58" y="140"/>
                  </a:lnTo>
                  <a:lnTo>
                    <a:pt x="56" y="144"/>
                  </a:lnTo>
                  <a:lnTo>
                    <a:pt x="44" y="146"/>
                  </a:lnTo>
                  <a:lnTo>
                    <a:pt x="36" y="148"/>
                  </a:lnTo>
                  <a:lnTo>
                    <a:pt x="30" y="148"/>
                  </a:lnTo>
                  <a:lnTo>
                    <a:pt x="20" y="150"/>
                  </a:lnTo>
                  <a:lnTo>
                    <a:pt x="0" y="126"/>
                  </a:lnTo>
                  <a:lnTo>
                    <a:pt x="0" y="118"/>
                  </a:lnTo>
                  <a:lnTo>
                    <a:pt x="50" y="74"/>
                  </a:lnTo>
                  <a:lnTo>
                    <a:pt x="50" y="40"/>
                  </a:lnTo>
                  <a:lnTo>
                    <a:pt x="42" y="34"/>
                  </a:lnTo>
                  <a:lnTo>
                    <a:pt x="66" y="0"/>
                  </a:lnTo>
                  <a:lnTo>
                    <a:pt x="6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25" name="Google Shape;425;p18"/>
            <p:cNvSpPr/>
            <p:nvPr/>
          </p:nvSpPr>
          <p:spPr>
            <a:xfrm>
              <a:off x="3684" y="2062"/>
              <a:ext cx="11" cy="19"/>
            </a:xfrm>
            <a:custGeom>
              <a:avLst/>
              <a:gdLst/>
              <a:ahLst/>
              <a:cxnLst/>
              <a:rect l="l" t="t" r="r" b="b"/>
              <a:pathLst>
                <a:path w="10" h="18" extrusionOk="0">
                  <a:moveTo>
                    <a:pt x="0" y="8"/>
                  </a:moveTo>
                  <a:lnTo>
                    <a:pt x="6" y="0"/>
                  </a:lnTo>
                  <a:lnTo>
                    <a:pt x="10" y="6"/>
                  </a:lnTo>
                  <a:lnTo>
                    <a:pt x="10" y="14"/>
                  </a:lnTo>
                  <a:lnTo>
                    <a:pt x="6" y="18"/>
                  </a:lnTo>
                  <a:lnTo>
                    <a:pt x="4" y="16"/>
                  </a:lnTo>
                  <a:lnTo>
                    <a:pt x="2" y="12"/>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26" name="Google Shape;426;p18"/>
            <p:cNvSpPr/>
            <p:nvPr/>
          </p:nvSpPr>
          <p:spPr>
            <a:xfrm>
              <a:off x="3596" y="2070"/>
              <a:ext cx="105" cy="55"/>
            </a:xfrm>
            <a:custGeom>
              <a:avLst/>
              <a:gdLst/>
              <a:ahLst/>
              <a:cxnLst/>
              <a:rect l="l" t="t" r="r" b="b"/>
              <a:pathLst>
                <a:path w="90" h="50" extrusionOk="0">
                  <a:moveTo>
                    <a:pt x="66" y="50"/>
                  </a:moveTo>
                  <a:lnTo>
                    <a:pt x="90" y="16"/>
                  </a:lnTo>
                  <a:lnTo>
                    <a:pt x="86" y="6"/>
                  </a:lnTo>
                  <a:lnTo>
                    <a:pt x="82" y="10"/>
                  </a:lnTo>
                  <a:lnTo>
                    <a:pt x="80" y="8"/>
                  </a:lnTo>
                  <a:lnTo>
                    <a:pt x="78" y="4"/>
                  </a:lnTo>
                  <a:lnTo>
                    <a:pt x="76" y="0"/>
                  </a:lnTo>
                  <a:lnTo>
                    <a:pt x="66" y="12"/>
                  </a:lnTo>
                  <a:lnTo>
                    <a:pt x="58" y="22"/>
                  </a:lnTo>
                  <a:lnTo>
                    <a:pt x="52" y="28"/>
                  </a:lnTo>
                  <a:lnTo>
                    <a:pt x="44" y="30"/>
                  </a:lnTo>
                  <a:lnTo>
                    <a:pt x="36" y="34"/>
                  </a:lnTo>
                  <a:lnTo>
                    <a:pt x="26" y="34"/>
                  </a:lnTo>
                  <a:lnTo>
                    <a:pt x="20" y="34"/>
                  </a:lnTo>
                  <a:lnTo>
                    <a:pt x="12" y="30"/>
                  </a:lnTo>
                  <a:lnTo>
                    <a:pt x="2" y="22"/>
                  </a:lnTo>
                  <a:lnTo>
                    <a:pt x="0" y="28"/>
                  </a:lnTo>
                  <a:lnTo>
                    <a:pt x="10" y="36"/>
                  </a:lnTo>
                  <a:lnTo>
                    <a:pt x="22" y="40"/>
                  </a:lnTo>
                  <a:lnTo>
                    <a:pt x="22" y="48"/>
                  </a:lnTo>
                  <a:lnTo>
                    <a:pt x="66"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27" name="Google Shape;427;p18"/>
            <p:cNvSpPr/>
            <p:nvPr/>
          </p:nvSpPr>
          <p:spPr>
            <a:xfrm>
              <a:off x="3458" y="2218"/>
              <a:ext cx="189" cy="116"/>
            </a:xfrm>
            <a:custGeom>
              <a:avLst/>
              <a:gdLst/>
              <a:ahLst/>
              <a:cxnLst/>
              <a:rect l="l" t="t" r="r" b="b"/>
              <a:pathLst>
                <a:path w="164" h="106" extrusionOk="0">
                  <a:moveTo>
                    <a:pt x="164" y="32"/>
                  </a:moveTo>
                  <a:lnTo>
                    <a:pt x="144" y="8"/>
                  </a:lnTo>
                  <a:lnTo>
                    <a:pt x="144" y="0"/>
                  </a:lnTo>
                  <a:lnTo>
                    <a:pt x="96" y="12"/>
                  </a:lnTo>
                  <a:lnTo>
                    <a:pt x="52" y="56"/>
                  </a:lnTo>
                  <a:lnTo>
                    <a:pt x="50" y="34"/>
                  </a:lnTo>
                  <a:lnTo>
                    <a:pt x="30" y="28"/>
                  </a:lnTo>
                  <a:lnTo>
                    <a:pt x="26" y="26"/>
                  </a:lnTo>
                  <a:lnTo>
                    <a:pt x="24" y="28"/>
                  </a:lnTo>
                  <a:lnTo>
                    <a:pt x="18" y="26"/>
                  </a:lnTo>
                  <a:lnTo>
                    <a:pt x="14" y="22"/>
                  </a:lnTo>
                  <a:lnTo>
                    <a:pt x="12" y="24"/>
                  </a:lnTo>
                  <a:lnTo>
                    <a:pt x="10" y="28"/>
                  </a:lnTo>
                  <a:lnTo>
                    <a:pt x="8" y="34"/>
                  </a:lnTo>
                  <a:lnTo>
                    <a:pt x="6" y="38"/>
                  </a:lnTo>
                  <a:lnTo>
                    <a:pt x="4" y="46"/>
                  </a:lnTo>
                  <a:lnTo>
                    <a:pt x="0" y="54"/>
                  </a:lnTo>
                  <a:lnTo>
                    <a:pt x="10" y="78"/>
                  </a:lnTo>
                  <a:lnTo>
                    <a:pt x="14" y="92"/>
                  </a:lnTo>
                  <a:lnTo>
                    <a:pt x="14" y="106"/>
                  </a:lnTo>
                  <a:lnTo>
                    <a:pt x="20" y="106"/>
                  </a:lnTo>
                  <a:lnTo>
                    <a:pt x="30" y="106"/>
                  </a:lnTo>
                  <a:lnTo>
                    <a:pt x="40" y="102"/>
                  </a:lnTo>
                  <a:lnTo>
                    <a:pt x="44" y="98"/>
                  </a:lnTo>
                  <a:lnTo>
                    <a:pt x="52" y="94"/>
                  </a:lnTo>
                  <a:lnTo>
                    <a:pt x="66" y="90"/>
                  </a:lnTo>
                  <a:lnTo>
                    <a:pt x="76" y="88"/>
                  </a:lnTo>
                  <a:lnTo>
                    <a:pt x="86" y="84"/>
                  </a:lnTo>
                  <a:lnTo>
                    <a:pt x="96" y="82"/>
                  </a:lnTo>
                  <a:lnTo>
                    <a:pt x="100" y="78"/>
                  </a:lnTo>
                  <a:lnTo>
                    <a:pt x="104" y="76"/>
                  </a:lnTo>
                  <a:lnTo>
                    <a:pt x="106" y="70"/>
                  </a:lnTo>
                  <a:lnTo>
                    <a:pt x="112" y="68"/>
                  </a:lnTo>
                  <a:lnTo>
                    <a:pt x="130" y="64"/>
                  </a:lnTo>
                  <a:lnTo>
                    <a:pt x="140" y="60"/>
                  </a:lnTo>
                  <a:lnTo>
                    <a:pt x="150" y="54"/>
                  </a:lnTo>
                  <a:lnTo>
                    <a:pt x="152" y="50"/>
                  </a:lnTo>
                  <a:lnTo>
                    <a:pt x="154" y="44"/>
                  </a:lnTo>
                  <a:lnTo>
                    <a:pt x="158" y="36"/>
                  </a:lnTo>
                  <a:lnTo>
                    <a:pt x="160" y="34"/>
                  </a:lnTo>
                  <a:lnTo>
                    <a:pt x="164"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28" name="Google Shape;428;p18"/>
            <p:cNvSpPr/>
            <p:nvPr/>
          </p:nvSpPr>
          <p:spPr>
            <a:xfrm>
              <a:off x="3506" y="1991"/>
              <a:ext cx="48" cy="31"/>
            </a:xfrm>
            <a:custGeom>
              <a:avLst/>
              <a:gdLst/>
              <a:ahLst/>
              <a:cxnLst/>
              <a:rect l="l" t="t" r="r" b="b"/>
              <a:pathLst>
                <a:path w="42" h="28" extrusionOk="0">
                  <a:moveTo>
                    <a:pt x="42" y="28"/>
                  </a:moveTo>
                  <a:lnTo>
                    <a:pt x="24" y="28"/>
                  </a:lnTo>
                  <a:lnTo>
                    <a:pt x="20" y="24"/>
                  </a:lnTo>
                  <a:lnTo>
                    <a:pt x="16" y="22"/>
                  </a:lnTo>
                  <a:lnTo>
                    <a:pt x="0" y="18"/>
                  </a:lnTo>
                  <a:lnTo>
                    <a:pt x="4" y="10"/>
                  </a:lnTo>
                  <a:lnTo>
                    <a:pt x="8" y="4"/>
                  </a:lnTo>
                  <a:lnTo>
                    <a:pt x="12" y="0"/>
                  </a:lnTo>
                  <a:lnTo>
                    <a:pt x="18" y="0"/>
                  </a:lnTo>
                  <a:lnTo>
                    <a:pt x="22" y="0"/>
                  </a:lnTo>
                  <a:lnTo>
                    <a:pt x="26" y="2"/>
                  </a:lnTo>
                  <a:lnTo>
                    <a:pt x="28" y="0"/>
                  </a:lnTo>
                  <a:lnTo>
                    <a:pt x="30" y="2"/>
                  </a:lnTo>
                  <a:lnTo>
                    <a:pt x="24" y="4"/>
                  </a:lnTo>
                  <a:lnTo>
                    <a:pt x="26" y="10"/>
                  </a:lnTo>
                  <a:lnTo>
                    <a:pt x="28" y="14"/>
                  </a:lnTo>
                  <a:lnTo>
                    <a:pt x="38" y="20"/>
                  </a:lnTo>
                  <a:lnTo>
                    <a:pt x="40" y="24"/>
                  </a:lnTo>
                  <a:lnTo>
                    <a:pt x="42" y="26"/>
                  </a:lnTo>
                  <a:lnTo>
                    <a:pt x="42"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29" name="Google Shape;429;p18"/>
            <p:cNvSpPr/>
            <p:nvPr/>
          </p:nvSpPr>
          <p:spPr>
            <a:xfrm>
              <a:off x="3432" y="1791"/>
              <a:ext cx="384" cy="293"/>
            </a:xfrm>
            <a:custGeom>
              <a:avLst/>
              <a:gdLst/>
              <a:ahLst/>
              <a:cxnLst/>
              <a:rect l="l" t="t" r="r" b="b"/>
              <a:pathLst>
                <a:path w="332" h="266" extrusionOk="0">
                  <a:moveTo>
                    <a:pt x="94" y="184"/>
                  </a:moveTo>
                  <a:lnTo>
                    <a:pt x="98" y="180"/>
                  </a:lnTo>
                  <a:lnTo>
                    <a:pt x="100" y="172"/>
                  </a:lnTo>
                  <a:lnTo>
                    <a:pt x="112" y="180"/>
                  </a:lnTo>
                  <a:lnTo>
                    <a:pt x="122" y="190"/>
                  </a:lnTo>
                  <a:lnTo>
                    <a:pt x="144" y="212"/>
                  </a:lnTo>
                  <a:lnTo>
                    <a:pt x="154" y="222"/>
                  </a:lnTo>
                  <a:lnTo>
                    <a:pt x="166" y="230"/>
                  </a:lnTo>
                  <a:lnTo>
                    <a:pt x="180" y="238"/>
                  </a:lnTo>
                  <a:lnTo>
                    <a:pt x="188" y="238"/>
                  </a:lnTo>
                  <a:lnTo>
                    <a:pt x="198" y="240"/>
                  </a:lnTo>
                  <a:lnTo>
                    <a:pt x="206" y="238"/>
                  </a:lnTo>
                  <a:lnTo>
                    <a:pt x="214" y="234"/>
                  </a:lnTo>
                  <a:lnTo>
                    <a:pt x="222" y="230"/>
                  </a:lnTo>
                  <a:lnTo>
                    <a:pt x="228" y="228"/>
                  </a:lnTo>
                  <a:lnTo>
                    <a:pt x="234" y="228"/>
                  </a:lnTo>
                  <a:lnTo>
                    <a:pt x="236" y="230"/>
                  </a:lnTo>
                  <a:lnTo>
                    <a:pt x="236" y="234"/>
                  </a:lnTo>
                  <a:lnTo>
                    <a:pt x="238" y="240"/>
                  </a:lnTo>
                  <a:lnTo>
                    <a:pt x="236" y="246"/>
                  </a:lnTo>
                  <a:lnTo>
                    <a:pt x="240" y="248"/>
                  </a:lnTo>
                  <a:lnTo>
                    <a:pt x="246" y="252"/>
                  </a:lnTo>
                  <a:lnTo>
                    <a:pt x="262" y="258"/>
                  </a:lnTo>
                  <a:lnTo>
                    <a:pt x="282" y="264"/>
                  </a:lnTo>
                  <a:lnTo>
                    <a:pt x="294" y="266"/>
                  </a:lnTo>
                  <a:lnTo>
                    <a:pt x="302" y="266"/>
                  </a:lnTo>
                  <a:lnTo>
                    <a:pt x="308" y="266"/>
                  </a:lnTo>
                  <a:lnTo>
                    <a:pt x="308" y="258"/>
                  </a:lnTo>
                  <a:lnTo>
                    <a:pt x="310" y="254"/>
                  </a:lnTo>
                  <a:lnTo>
                    <a:pt x="312" y="248"/>
                  </a:lnTo>
                  <a:lnTo>
                    <a:pt x="316" y="246"/>
                  </a:lnTo>
                  <a:lnTo>
                    <a:pt x="326" y="240"/>
                  </a:lnTo>
                  <a:lnTo>
                    <a:pt x="330" y="238"/>
                  </a:lnTo>
                  <a:lnTo>
                    <a:pt x="332" y="234"/>
                  </a:lnTo>
                  <a:lnTo>
                    <a:pt x="328" y="230"/>
                  </a:lnTo>
                  <a:lnTo>
                    <a:pt x="322" y="226"/>
                  </a:lnTo>
                  <a:lnTo>
                    <a:pt x="320" y="218"/>
                  </a:lnTo>
                  <a:lnTo>
                    <a:pt x="318" y="212"/>
                  </a:lnTo>
                  <a:lnTo>
                    <a:pt x="314" y="210"/>
                  </a:lnTo>
                  <a:lnTo>
                    <a:pt x="310" y="210"/>
                  </a:lnTo>
                  <a:lnTo>
                    <a:pt x="304" y="204"/>
                  </a:lnTo>
                  <a:lnTo>
                    <a:pt x="298" y="196"/>
                  </a:lnTo>
                  <a:lnTo>
                    <a:pt x="292" y="192"/>
                  </a:lnTo>
                  <a:lnTo>
                    <a:pt x="286" y="190"/>
                  </a:lnTo>
                  <a:lnTo>
                    <a:pt x="282" y="186"/>
                  </a:lnTo>
                  <a:lnTo>
                    <a:pt x="282" y="182"/>
                  </a:lnTo>
                  <a:lnTo>
                    <a:pt x="284" y="178"/>
                  </a:lnTo>
                  <a:lnTo>
                    <a:pt x="288" y="172"/>
                  </a:lnTo>
                  <a:lnTo>
                    <a:pt x="294" y="164"/>
                  </a:lnTo>
                  <a:lnTo>
                    <a:pt x="296" y="162"/>
                  </a:lnTo>
                  <a:lnTo>
                    <a:pt x="296" y="158"/>
                  </a:lnTo>
                  <a:lnTo>
                    <a:pt x="288" y="156"/>
                  </a:lnTo>
                  <a:lnTo>
                    <a:pt x="282" y="152"/>
                  </a:lnTo>
                  <a:lnTo>
                    <a:pt x="280" y="148"/>
                  </a:lnTo>
                  <a:lnTo>
                    <a:pt x="278" y="142"/>
                  </a:lnTo>
                  <a:lnTo>
                    <a:pt x="274" y="130"/>
                  </a:lnTo>
                  <a:lnTo>
                    <a:pt x="270" y="118"/>
                  </a:lnTo>
                  <a:lnTo>
                    <a:pt x="270" y="110"/>
                  </a:lnTo>
                  <a:lnTo>
                    <a:pt x="270" y="104"/>
                  </a:lnTo>
                  <a:lnTo>
                    <a:pt x="272" y="94"/>
                  </a:lnTo>
                  <a:lnTo>
                    <a:pt x="274" y="84"/>
                  </a:lnTo>
                  <a:lnTo>
                    <a:pt x="274" y="76"/>
                  </a:lnTo>
                  <a:lnTo>
                    <a:pt x="274" y="72"/>
                  </a:lnTo>
                  <a:lnTo>
                    <a:pt x="272" y="68"/>
                  </a:lnTo>
                  <a:lnTo>
                    <a:pt x="268" y="64"/>
                  </a:lnTo>
                  <a:lnTo>
                    <a:pt x="264" y="62"/>
                  </a:lnTo>
                  <a:lnTo>
                    <a:pt x="256" y="60"/>
                  </a:lnTo>
                  <a:lnTo>
                    <a:pt x="250" y="56"/>
                  </a:lnTo>
                  <a:lnTo>
                    <a:pt x="226" y="40"/>
                  </a:lnTo>
                  <a:lnTo>
                    <a:pt x="210" y="32"/>
                  </a:lnTo>
                  <a:lnTo>
                    <a:pt x="200" y="28"/>
                  </a:lnTo>
                  <a:lnTo>
                    <a:pt x="194" y="28"/>
                  </a:lnTo>
                  <a:lnTo>
                    <a:pt x="184" y="30"/>
                  </a:lnTo>
                  <a:lnTo>
                    <a:pt x="174" y="32"/>
                  </a:lnTo>
                  <a:lnTo>
                    <a:pt x="162" y="42"/>
                  </a:lnTo>
                  <a:lnTo>
                    <a:pt x="156" y="46"/>
                  </a:lnTo>
                  <a:lnTo>
                    <a:pt x="148" y="50"/>
                  </a:lnTo>
                  <a:lnTo>
                    <a:pt x="140" y="54"/>
                  </a:lnTo>
                  <a:lnTo>
                    <a:pt x="126" y="54"/>
                  </a:lnTo>
                  <a:lnTo>
                    <a:pt x="112" y="52"/>
                  </a:lnTo>
                  <a:lnTo>
                    <a:pt x="94" y="46"/>
                  </a:lnTo>
                  <a:lnTo>
                    <a:pt x="88" y="40"/>
                  </a:lnTo>
                  <a:lnTo>
                    <a:pt x="82" y="34"/>
                  </a:lnTo>
                  <a:lnTo>
                    <a:pt x="78" y="30"/>
                  </a:lnTo>
                  <a:lnTo>
                    <a:pt x="76" y="26"/>
                  </a:lnTo>
                  <a:lnTo>
                    <a:pt x="68" y="22"/>
                  </a:lnTo>
                  <a:lnTo>
                    <a:pt x="64" y="18"/>
                  </a:lnTo>
                  <a:lnTo>
                    <a:pt x="64" y="12"/>
                  </a:lnTo>
                  <a:lnTo>
                    <a:pt x="62" y="4"/>
                  </a:lnTo>
                  <a:lnTo>
                    <a:pt x="54" y="4"/>
                  </a:lnTo>
                  <a:lnTo>
                    <a:pt x="44" y="14"/>
                  </a:lnTo>
                  <a:lnTo>
                    <a:pt x="36" y="20"/>
                  </a:lnTo>
                  <a:lnTo>
                    <a:pt x="32" y="20"/>
                  </a:lnTo>
                  <a:lnTo>
                    <a:pt x="28" y="22"/>
                  </a:lnTo>
                  <a:lnTo>
                    <a:pt x="24" y="22"/>
                  </a:lnTo>
                  <a:lnTo>
                    <a:pt x="18" y="18"/>
                  </a:lnTo>
                  <a:lnTo>
                    <a:pt x="14" y="12"/>
                  </a:lnTo>
                  <a:lnTo>
                    <a:pt x="8" y="4"/>
                  </a:lnTo>
                  <a:lnTo>
                    <a:pt x="4" y="0"/>
                  </a:lnTo>
                  <a:lnTo>
                    <a:pt x="4" y="4"/>
                  </a:lnTo>
                  <a:lnTo>
                    <a:pt x="2" y="12"/>
                  </a:lnTo>
                  <a:lnTo>
                    <a:pt x="0" y="12"/>
                  </a:lnTo>
                  <a:lnTo>
                    <a:pt x="2" y="22"/>
                  </a:lnTo>
                  <a:lnTo>
                    <a:pt x="4" y="30"/>
                  </a:lnTo>
                  <a:lnTo>
                    <a:pt x="6" y="40"/>
                  </a:lnTo>
                  <a:lnTo>
                    <a:pt x="8" y="52"/>
                  </a:lnTo>
                  <a:lnTo>
                    <a:pt x="14" y="52"/>
                  </a:lnTo>
                  <a:lnTo>
                    <a:pt x="18" y="62"/>
                  </a:lnTo>
                  <a:lnTo>
                    <a:pt x="26" y="70"/>
                  </a:lnTo>
                  <a:lnTo>
                    <a:pt x="36" y="74"/>
                  </a:lnTo>
                  <a:lnTo>
                    <a:pt x="46" y="78"/>
                  </a:lnTo>
                  <a:lnTo>
                    <a:pt x="40" y="90"/>
                  </a:lnTo>
                  <a:lnTo>
                    <a:pt x="38" y="98"/>
                  </a:lnTo>
                  <a:lnTo>
                    <a:pt x="36" y="106"/>
                  </a:lnTo>
                  <a:lnTo>
                    <a:pt x="38" y="112"/>
                  </a:lnTo>
                  <a:lnTo>
                    <a:pt x="40" y="118"/>
                  </a:lnTo>
                  <a:lnTo>
                    <a:pt x="46" y="124"/>
                  </a:lnTo>
                  <a:lnTo>
                    <a:pt x="50" y="128"/>
                  </a:lnTo>
                  <a:lnTo>
                    <a:pt x="62" y="136"/>
                  </a:lnTo>
                  <a:lnTo>
                    <a:pt x="70" y="142"/>
                  </a:lnTo>
                  <a:lnTo>
                    <a:pt x="74" y="146"/>
                  </a:lnTo>
                  <a:lnTo>
                    <a:pt x="74" y="152"/>
                  </a:lnTo>
                  <a:lnTo>
                    <a:pt x="76" y="162"/>
                  </a:lnTo>
                  <a:lnTo>
                    <a:pt x="80" y="166"/>
                  </a:lnTo>
                  <a:lnTo>
                    <a:pt x="86" y="172"/>
                  </a:lnTo>
                  <a:lnTo>
                    <a:pt x="90" y="176"/>
                  </a:lnTo>
                  <a:lnTo>
                    <a:pt x="92" y="182"/>
                  </a:lnTo>
                  <a:lnTo>
                    <a:pt x="94" y="18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30" name="Google Shape;430;p18"/>
            <p:cNvSpPr/>
            <p:nvPr/>
          </p:nvSpPr>
          <p:spPr>
            <a:xfrm>
              <a:off x="3298" y="1927"/>
              <a:ext cx="72" cy="86"/>
            </a:xfrm>
            <a:custGeom>
              <a:avLst/>
              <a:gdLst/>
              <a:ahLst/>
              <a:cxnLst/>
              <a:rect l="l" t="t" r="r" b="b"/>
              <a:pathLst>
                <a:path w="62" h="78" extrusionOk="0">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31" name="Google Shape;431;p18"/>
            <p:cNvSpPr/>
            <p:nvPr/>
          </p:nvSpPr>
          <p:spPr>
            <a:xfrm>
              <a:off x="3296" y="1899"/>
              <a:ext cx="21" cy="33"/>
            </a:xfrm>
            <a:custGeom>
              <a:avLst/>
              <a:gdLst/>
              <a:ahLst/>
              <a:cxnLst/>
              <a:rect l="l" t="t" r="r" b="b"/>
              <a:pathLst>
                <a:path w="18" h="30" extrusionOk="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32" name="Google Shape;432;p18"/>
            <p:cNvSpPr/>
            <p:nvPr/>
          </p:nvSpPr>
          <p:spPr>
            <a:xfrm>
              <a:off x="3294" y="1941"/>
              <a:ext cx="11" cy="22"/>
            </a:xfrm>
            <a:custGeom>
              <a:avLst/>
              <a:gdLst/>
              <a:ahLst/>
              <a:cxnLst/>
              <a:rect l="l" t="t" r="r" b="b"/>
              <a:pathLst>
                <a:path w="10" h="20" extrusionOk="0">
                  <a:moveTo>
                    <a:pt x="8" y="20"/>
                  </a:moveTo>
                  <a:lnTo>
                    <a:pt x="8" y="0"/>
                  </a:lnTo>
                  <a:lnTo>
                    <a:pt x="4" y="0"/>
                  </a:lnTo>
                  <a:lnTo>
                    <a:pt x="0" y="20"/>
                  </a:lnTo>
                  <a:lnTo>
                    <a:pt x="10" y="20"/>
                  </a:lnTo>
                  <a:lnTo>
                    <a:pt x="8"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33" name="Google Shape;433;p18"/>
            <p:cNvSpPr/>
            <p:nvPr/>
          </p:nvSpPr>
          <p:spPr>
            <a:xfrm>
              <a:off x="3323" y="1230"/>
              <a:ext cx="31" cy="18"/>
            </a:xfrm>
            <a:custGeom>
              <a:avLst/>
              <a:gdLst/>
              <a:ahLst/>
              <a:cxnLst/>
              <a:rect l="l" t="t" r="r" b="b"/>
              <a:pathLst>
                <a:path w="26" h="16" extrusionOk="0">
                  <a:moveTo>
                    <a:pt x="26" y="10"/>
                  </a:moveTo>
                  <a:lnTo>
                    <a:pt x="20" y="14"/>
                  </a:lnTo>
                  <a:lnTo>
                    <a:pt x="14" y="16"/>
                  </a:lnTo>
                  <a:lnTo>
                    <a:pt x="8" y="16"/>
                  </a:lnTo>
                  <a:lnTo>
                    <a:pt x="4" y="12"/>
                  </a:lnTo>
                  <a:lnTo>
                    <a:pt x="2" y="8"/>
                  </a:lnTo>
                  <a:lnTo>
                    <a:pt x="0" y="2"/>
                  </a:lnTo>
                  <a:lnTo>
                    <a:pt x="8" y="0"/>
                  </a:lnTo>
                  <a:lnTo>
                    <a:pt x="12" y="2"/>
                  </a:lnTo>
                  <a:lnTo>
                    <a:pt x="16" y="2"/>
                  </a:lnTo>
                  <a:lnTo>
                    <a:pt x="20" y="4"/>
                  </a:lnTo>
                  <a:lnTo>
                    <a:pt x="26"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34" name="Google Shape;434;p18"/>
            <p:cNvSpPr/>
            <p:nvPr/>
          </p:nvSpPr>
          <p:spPr>
            <a:xfrm>
              <a:off x="3347" y="1111"/>
              <a:ext cx="169" cy="104"/>
            </a:xfrm>
            <a:custGeom>
              <a:avLst/>
              <a:gdLst/>
              <a:ahLst/>
              <a:cxnLst/>
              <a:rect l="l" t="t" r="r" b="b"/>
              <a:pathLst>
                <a:path w="146" h="94" extrusionOk="0">
                  <a:moveTo>
                    <a:pt x="38" y="94"/>
                  </a:moveTo>
                  <a:lnTo>
                    <a:pt x="34" y="92"/>
                  </a:lnTo>
                  <a:lnTo>
                    <a:pt x="30" y="86"/>
                  </a:lnTo>
                  <a:lnTo>
                    <a:pt x="24" y="76"/>
                  </a:lnTo>
                  <a:lnTo>
                    <a:pt x="16" y="76"/>
                  </a:lnTo>
                  <a:lnTo>
                    <a:pt x="8" y="76"/>
                  </a:lnTo>
                  <a:lnTo>
                    <a:pt x="4" y="74"/>
                  </a:lnTo>
                  <a:lnTo>
                    <a:pt x="0" y="72"/>
                  </a:lnTo>
                  <a:lnTo>
                    <a:pt x="0" y="70"/>
                  </a:lnTo>
                  <a:lnTo>
                    <a:pt x="4" y="68"/>
                  </a:lnTo>
                  <a:lnTo>
                    <a:pt x="6" y="66"/>
                  </a:lnTo>
                  <a:lnTo>
                    <a:pt x="10" y="60"/>
                  </a:lnTo>
                  <a:lnTo>
                    <a:pt x="12" y="54"/>
                  </a:lnTo>
                  <a:lnTo>
                    <a:pt x="16" y="54"/>
                  </a:lnTo>
                  <a:lnTo>
                    <a:pt x="22" y="52"/>
                  </a:lnTo>
                  <a:lnTo>
                    <a:pt x="24" y="42"/>
                  </a:lnTo>
                  <a:lnTo>
                    <a:pt x="26" y="34"/>
                  </a:lnTo>
                  <a:lnTo>
                    <a:pt x="30" y="28"/>
                  </a:lnTo>
                  <a:lnTo>
                    <a:pt x="36" y="22"/>
                  </a:lnTo>
                  <a:lnTo>
                    <a:pt x="52" y="16"/>
                  </a:lnTo>
                  <a:lnTo>
                    <a:pt x="68" y="10"/>
                  </a:lnTo>
                  <a:lnTo>
                    <a:pt x="100" y="10"/>
                  </a:lnTo>
                  <a:lnTo>
                    <a:pt x="114" y="2"/>
                  </a:lnTo>
                  <a:lnTo>
                    <a:pt x="122" y="0"/>
                  </a:lnTo>
                  <a:lnTo>
                    <a:pt x="132" y="0"/>
                  </a:lnTo>
                  <a:lnTo>
                    <a:pt x="140" y="0"/>
                  </a:lnTo>
                  <a:lnTo>
                    <a:pt x="146" y="2"/>
                  </a:lnTo>
                  <a:lnTo>
                    <a:pt x="146" y="6"/>
                  </a:lnTo>
                  <a:lnTo>
                    <a:pt x="144" y="10"/>
                  </a:lnTo>
                  <a:lnTo>
                    <a:pt x="138" y="12"/>
                  </a:lnTo>
                  <a:lnTo>
                    <a:pt x="124" y="16"/>
                  </a:lnTo>
                  <a:lnTo>
                    <a:pt x="86" y="26"/>
                  </a:lnTo>
                  <a:lnTo>
                    <a:pt x="70" y="32"/>
                  </a:lnTo>
                  <a:lnTo>
                    <a:pt x="56" y="40"/>
                  </a:lnTo>
                  <a:lnTo>
                    <a:pt x="52" y="44"/>
                  </a:lnTo>
                  <a:lnTo>
                    <a:pt x="46" y="50"/>
                  </a:lnTo>
                  <a:lnTo>
                    <a:pt x="42" y="56"/>
                  </a:lnTo>
                  <a:lnTo>
                    <a:pt x="40" y="62"/>
                  </a:lnTo>
                  <a:lnTo>
                    <a:pt x="42" y="70"/>
                  </a:lnTo>
                  <a:lnTo>
                    <a:pt x="46" y="74"/>
                  </a:lnTo>
                  <a:lnTo>
                    <a:pt x="50" y="78"/>
                  </a:lnTo>
                  <a:lnTo>
                    <a:pt x="56" y="80"/>
                  </a:lnTo>
                  <a:lnTo>
                    <a:pt x="68" y="86"/>
                  </a:lnTo>
                  <a:lnTo>
                    <a:pt x="74" y="88"/>
                  </a:lnTo>
                  <a:lnTo>
                    <a:pt x="78" y="92"/>
                  </a:lnTo>
                  <a:lnTo>
                    <a:pt x="68" y="92"/>
                  </a:lnTo>
                  <a:lnTo>
                    <a:pt x="58" y="92"/>
                  </a:lnTo>
                  <a:lnTo>
                    <a:pt x="38" y="9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35" name="Google Shape;435;p18"/>
            <p:cNvSpPr/>
            <p:nvPr/>
          </p:nvSpPr>
          <p:spPr>
            <a:xfrm>
              <a:off x="3730" y="1054"/>
              <a:ext cx="123" cy="33"/>
            </a:xfrm>
            <a:custGeom>
              <a:avLst/>
              <a:gdLst/>
              <a:ahLst/>
              <a:cxnLst/>
              <a:rect l="l" t="t" r="r" b="b"/>
              <a:pathLst>
                <a:path w="106" h="30" extrusionOk="0">
                  <a:moveTo>
                    <a:pt x="106" y="26"/>
                  </a:moveTo>
                  <a:lnTo>
                    <a:pt x="98" y="28"/>
                  </a:lnTo>
                  <a:lnTo>
                    <a:pt x="92" y="28"/>
                  </a:lnTo>
                  <a:lnTo>
                    <a:pt x="82" y="26"/>
                  </a:lnTo>
                  <a:lnTo>
                    <a:pt x="80" y="28"/>
                  </a:lnTo>
                  <a:lnTo>
                    <a:pt x="78" y="30"/>
                  </a:lnTo>
                  <a:lnTo>
                    <a:pt x="64" y="28"/>
                  </a:lnTo>
                  <a:lnTo>
                    <a:pt x="50" y="24"/>
                  </a:lnTo>
                  <a:lnTo>
                    <a:pt x="44" y="22"/>
                  </a:lnTo>
                  <a:lnTo>
                    <a:pt x="38" y="18"/>
                  </a:lnTo>
                  <a:lnTo>
                    <a:pt x="36" y="14"/>
                  </a:lnTo>
                  <a:lnTo>
                    <a:pt x="36" y="10"/>
                  </a:lnTo>
                  <a:lnTo>
                    <a:pt x="20" y="10"/>
                  </a:lnTo>
                  <a:lnTo>
                    <a:pt x="10" y="10"/>
                  </a:lnTo>
                  <a:lnTo>
                    <a:pt x="4" y="8"/>
                  </a:lnTo>
                  <a:lnTo>
                    <a:pt x="2" y="6"/>
                  </a:lnTo>
                  <a:lnTo>
                    <a:pt x="0" y="4"/>
                  </a:lnTo>
                  <a:lnTo>
                    <a:pt x="2" y="2"/>
                  </a:lnTo>
                  <a:lnTo>
                    <a:pt x="4" y="2"/>
                  </a:lnTo>
                  <a:lnTo>
                    <a:pt x="12" y="0"/>
                  </a:lnTo>
                  <a:lnTo>
                    <a:pt x="24" y="0"/>
                  </a:lnTo>
                  <a:lnTo>
                    <a:pt x="34" y="0"/>
                  </a:lnTo>
                  <a:lnTo>
                    <a:pt x="44" y="2"/>
                  </a:lnTo>
                  <a:lnTo>
                    <a:pt x="52" y="4"/>
                  </a:lnTo>
                  <a:lnTo>
                    <a:pt x="54" y="8"/>
                  </a:lnTo>
                  <a:lnTo>
                    <a:pt x="54" y="10"/>
                  </a:lnTo>
                  <a:lnTo>
                    <a:pt x="48" y="10"/>
                  </a:lnTo>
                  <a:lnTo>
                    <a:pt x="60" y="12"/>
                  </a:lnTo>
                  <a:lnTo>
                    <a:pt x="66" y="14"/>
                  </a:lnTo>
                  <a:lnTo>
                    <a:pt x="70" y="14"/>
                  </a:lnTo>
                  <a:lnTo>
                    <a:pt x="74" y="14"/>
                  </a:lnTo>
                  <a:lnTo>
                    <a:pt x="78" y="12"/>
                  </a:lnTo>
                  <a:lnTo>
                    <a:pt x="86" y="14"/>
                  </a:lnTo>
                  <a:lnTo>
                    <a:pt x="92" y="16"/>
                  </a:lnTo>
                  <a:lnTo>
                    <a:pt x="102" y="26"/>
                  </a:lnTo>
                  <a:lnTo>
                    <a:pt x="106" y="2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36" name="Google Shape;436;p18"/>
            <p:cNvSpPr/>
            <p:nvPr/>
          </p:nvSpPr>
          <p:spPr>
            <a:xfrm>
              <a:off x="3865" y="1076"/>
              <a:ext cx="59" cy="24"/>
            </a:xfrm>
            <a:custGeom>
              <a:avLst/>
              <a:gdLst/>
              <a:ahLst/>
              <a:cxnLst/>
              <a:rect l="l" t="t" r="r" b="b"/>
              <a:pathLst>
                <a:path w="52" h="22" extrusionOk="0">
                  <a:moveTo>
                    <a:pt x="6" y="22"/>
                  </a:moveTo>
                  <a:lnTo>
                    <a:pt x="4" y="22"/>
                  </a:lnTo>
                  <a:lnTo>
                    <a:pt x="2" y="20"/>
                  </a:lnTo>
                  <a:lnTo>
                    <a:pt x="0" y="18"/>
                  </a:lnTo>
                  <a:lnTo>
                    <a:pt x="0" y="6"/>
                  </a:lnTo>
                  <a:lnTo>
                    <a:pt x="4" y="2"/>
                  </a:lnTo>
                  <a:lnTo>
                    <a:pt x="6" y="0"/>
                  </a:lnTo>
                  <a:lnTo>
                    <a:pt x="14" y="0"/>
                  </a:lnTo>
                  <a:lnTo>
                    <a:pt x="20" y="4"/>
                  </a:lnTo>
                  <a:lnTo>
                    <a:pt x="32" y="6"/>
                  </a:lnTo>
                  <a:lnTo>
                    <a:pt x="52" y="10"/>
                  </a:lnTo>
                  <a:lnTo>
                    <a:pt x="50" y="14"/>
                  </a:lnTo>
                  <a:lnTo>
                    <a:pt x="46" y="16"/>
                  </a:lnTo>
                  <a:lnTo>
                    <a:pt x="40" y="18"/>
                  </a:lnTo>
                  <a:lnTo>
                    <a:pt x="28" y="18"/>
                  </a:lnTo>
                  <a:lnTo>
                    <a:pt x="20" y="20"/>
                  </a:lnTo>
                  <a:lnTo>
                    <a:pt x="14" y="22"/>
                  </a:lnTo>
                  <a:lnTo>
                    <a:pt x="6"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37" name="Google Shape;437;p18"/>
            <p:cNvSpPr/>
            <p:nvPr/>
          </p:nvSpPr>
          <p:spPr>
            <a:xfrm>
              <a:off x="4377" y="1122"/>
              <a:ext cx="107" cy="20"/>
            </a:xfrm>
            <a:custGeom>
              <a:avLst/>
              <a:gdLst/>
              <a:ahLst/>
              <a:cxnLst/>
              <a:rect l="l" t="t" r="r" b="b"/>
              <a:pathLst>
                <a:path w="92" h="18" extrusionOk="0">
                  <a:moveTo>
                    <a:pt x="72" y="12"/>
                  </a:moveTo>
                  <a:lnTo>
                    <a:pt x="72" y="18"/>
                  </a:lnTo>
                  <a:lnTo>
                    <a:pt x="38" y="18"/>
                  </a:lnTo>
                  <a:lnTo>
                    <a:pt x="28" y="18"/>
                  </a:lnTo>
                  <a:lnTo>
                    <a:pt x="14" y="18"/>
                  </a:lnTo>
                  <a:lnTo>
                    <a:pt x="10" y="16"/>
                  </a:lnTo>
                  <a:lnTo>
                    <a:pt x="4" y="12"/>
                  </a:lnTo>
                  <a:lnTo>
                    <a:pt x="0" y="10"/>
                  </a:lnTo>
                  <a:lnTo>
                    <a:pt x="0" y="6"/>
                  </a:lnTo>
                  <a:lnTo>
                    <a:pt x="0" y="4"/>
                  </a:lnTo>
                  <a:lnTo>
                    <a:pt x="4" y="2"/>
                  </a:lnTo>
                  <a:lnTo>
                    <a:pt x="10" y="0"/>
                  </a:lnTo>
                  <a:lnTo>
                    <a:pt x="14" y="0"/>
                  </a:lnTo>
                  <a:lnTo>
                    <a:pt x="20" y="4"/>
                  </a:lnTo>
                  <a:lnTo>
                    <a:pt x="26" y="6"/>
                  </a:lnTo>
                  <a:lnTo>
                    <a:pt x="32" y="6"/>
                  </a:lnTo>
                  <a:lnTo>
                    <a:pt x="36" y="6"/>
                  </a:lnTo>
                  <a:lnTo>
                    <a:pt x="36" y="4"/>
                  </a:lnTo>
                  <a:lnTo>
                    <a:pt x="38" y="2"/>
                  </a:lnTo>
                  <a:lnTo>
                    <a:pt x="40" y="2"/>
                  </a:lnTo>
                  <a:lnTo>
                    <a:pt x="54" y="2"/>
                  </a:lnTo>
                  <a:lnTo>
                    <a:pt x="68" y="4"/>
                  </a:lnTo>
                  <a:lnTo>
                    <a:pt x="84" y="6"/>
                  </a:lnTo>
                  <a:lnTo>
                    <a:pt x="90" y="8"/>
                  </a:lnTo>
                  <a:lnTo>
                    <a:pt x="92" y="12"/>
                  </a:lnTo>
                  <a:lnTo>
                    <a:pt x="82" y="16"/>
                  </a:lnTo>
                  <a:lnTo>
                    <a:pt x="76" y="16"/>
                  </a:lnTo>
                  <a:lnTo>
                    <a:pt x="7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38" name="Google Shape;438;p18"/>
            <p:cNvSpPr/>
            <p:nvPr/>
          </p:nvSpPr>
          <p:spPr>
            <a:xfrm>
              <a:off x="4499" y="1129"/>
              <a:ext cx="61" cy="17"/>
            </a:xfrm>
            <a:custGeom>
              <a:avLst/>
              <a:gdLst/>
              <a:ahLst/>
              <a:cxnLst/>
              <a:rect l="l" t="t" r="r" b="b"/>
              <a:pathLst>
                <a:path w="52" h="16" extrusionOk="0">
                  <a:moveTo>
                    <a:pt x="42" y="16"/>
                  </a:moveTo>
                  <a:lnTo>
                    <a:pt x="32" y="16"/>
                  </a:lnTo>
                  <a:lnTo>
                    <a:pt x="18" y="12"/>
                  </a:lnTo>
                  <a:lnTo>
                    <a:pt x="6" y="8"/>
                  </a:lnTo>
                  <a:lnTo>
                    <a:pt x="2" y="4"/>
                  </a:lnTo>
                  <a:lnTo>
                    <a:pt x="0" y="0"/>
                  </a:lnTo>
                  <a:lnTo>
                    <a:pt x="8" y="0"/>
                  </a:lnTo>
                  <a:lnTo>
                    <a:pt x="18" y="4"/>
                  </a:lnTo>
                  <a:lnTo>
                    <a:pt x="30" y="4"/>
                  </a:lnTo>
                  <a:lnTo>
                    <a:pt x="42" y="6"/>
                  </a:lnTo>
                  <a:lnTo>
                    <a:pt x="46" y="6"/>
                  </a:lnTo>
                  <a:lnTo>
                    <a:pt x="52" y="8"/>
                  </a:lnTo>
                  <a:lnTo>
                    <a:pt x="48" y="14"/>
                  </a:lnTo>
                  <a:lnTo>
                    <a:pt x="42"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39" name="Google Shape;439;p18"/>
            <p:cNvSpPr/>
            <p:nvPr/>
          </p:nvSpPr>
          <p:spPr>
            <a:xfrm>
              <a:off x="5035" y="1195"/>
              <a:ext cx="44" cy="15"/>
            </a:xfrm>
            <a:custGeom>
              <a:avLst/>
              <a:gdLst/>
              <a:ahLst/>
              <a:cxnLst/>
              <a:rect l="l" t="t" r="r" b="b"/>
              <a:pathLst>
                <a:path w="38" h="14" extrusionOk="0">
                  <a:moveTo>
                    <a:pt x="18" y="10"/>
                  </a:moveTo>
                  <a:lnTo>
                    <a:pt x="14" y="12"/>
                  </a:lnTo>
                  <a:lnTo>
                    <a:pt x="10" y="14"/>
                  </a:lnTo>
                  <a:lnTo>
                    <a:pt x="6" y="14"/>
                  </a:lnTo>
                  <a:lnTo>
                    <a:pt x="2" y="12"/>
                  </a:lnTo>
                  <a:lnTo>
                    <a:pt x="0" y="8"/>
                  </a:lnTo>
                  <a:lnTo>
                    <a:pt x="2" y="6"/>
                  </a:lnTo>
                  <a:lnTo>
                    <a:pt x="8" y="2"/>
                  </a:lnTo>
                  <a:lnTo>
                    <a:pt x="14" y="0"/>
                  </a:lnTo>
                  <a:lnTo>
                    <a:pt x="22" y="0"/>
                  </a:lnTo>
                  <a:lnTo>
                    <a:pt x="28" y="4"/>
                  </a:lnTo>
                  <a:lnTo>
                    <a:pt x="38" y="10"/>
                  </a:lnTo>
                  <a:lnTo>
                    <a:pt x="28" y="12"/>
                  </a:lnTo>
                  <a:lnTo>
                    <a:pt x="18"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40" name="Google Shape;440;p18"/>
            <p:cNvSpPr/>
            <p:nvPr/>
          </p:nvSpPr>
          <p:spPr>
            <a:xfrm>
              <a:off x="4913" y="1512"/>
              <a:ext cx="139" cy="160"/>
            </a:xfrm>
            <a:custGeom>
              <a:avLst/>
              <a:gdLst/>
              <a:ahLst/>
              <a:cxnLst/>
              <a:rect l="l" t="t" r="r" b="b"/>
              <a:pathLst>
                <a:path w="120" h="146" extrusionOk="0">
                  <a:moveTo>
                    <a:pt x="0" y="0"/>
                  </a:moveTo>
                  <a:lnTo>
                    <a:pt x="98" y="90"/>
                  </a:lnTo>
                  <a:lnTo>
                    <a:pt x="94" y="90"/>
                  </a:lnTo>
                  <a:lnTo>
                    <a:pt x="92" y="90"/>
                  </a:lnTo>
                  <a:lnTo>
                    <a:pt x="88" y="88"/>
                  </a:lnTo>
                  <a:lnTo>
                    <a:pt x="82" y="86"/>
                  </a:lnTo>
                  <a:lnTo>
                    <a:pt x="78" y="88"/>
                  </a:lnTo>
                  <a:lnTo>
                    <a:pt x="76" y="90"/>
                  </a:lnTo>
                  <a:lnTo>
                    <a:pt x="78" y="98"/>
                  </a:lnTo>
                  <a:lnTo>
                    <a:pt x="82" y="106"/>
                  </a:lnTo>
                  <a:lnTo>
                    <a:pt x="88" y="114"/>
                  </a:lnTo>
                  <a:lnTo>
                    <a:pt x="92" y="118"/>
                  </a:lnTo>
                  <a:lnTo>
                    <a:pt x="108" y="130"/>
                  </a:lnTo>
                  <a:lnTo>
                    <a:pt x="120" y="138"/>
                  </a:lnTo>
                  <a:lnTo>
                    <a:pt x="112" y="138"/>
                  </a:lnTo>
                  <a:lnTo>
                    <a:pt x="108" y="136"/>
                  </a:lnTo>
                  <a:lnTo>
                    <a:pt x="102" y="134"/>
                  </a:lnTo>
                  <a:lnTo>
                    <a:pt x="102" y="146"/>
                  </a:lnTo>
                  <a:lnTo>
                    <a:pt x="94" y="140"/>
                  </a:lnTo>
                  <a:lnTo>
                    <a:pt x="88" y="130"/>
                  </a:lnTo>
                  <a:lnTo>
                    <a:pt x="76" y="114"/>
                  </a:lnTo>
                  <a:lnTo>
                    <a:pt x="66" y="94"/>
                  </a:lnTo>
                  <a:lnTo>
                    <a:pt x="54" y="76"/>
                  </a:lnTo>
                  <a:lnTo>
                    <a:pt x="44" y="62"/>
                  </a:lnTo>
                  <a:lnTo>
                    <a:pt x="34" y="50"/>
                  </a:lnTo>
                  <a:lnTo>
                    <a:pt x="24" y="42"/>
                  </a:lnTo>
                  <a:lnTo>
                    <a:pt x="12" y="36"/>
                  </a:lnTo>
                  <a:lnTo>
                    <a:pt x="10" y="32"/>
                  </a:lnTo>
                  <a:lnTo>
                    <a:pt x="6" y="28"/>
                  </a:lnTo>
                  <a:lnTo>
                    <a:pt x="4" y="22"/>
                  </a:lnTo>
                  <a:lnTo>
                    <a:pt x="2" y="16"/>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41" name="Google Shape;441;p18"/>
            <p:cNvSpPr/>
            <p:nvPr/>
          </p:nvSpPr>
          <p:spPr>
            <a:xfrm>
              <a:off x="3575" y="1740"/>
              <a:ext cx="267" cy="143"/>
            </a:xfrm>
            <a:custGeom>
              <a:avLst/>
              <a:gdLst/>
              <a:ahLst/>
              <a:cxnLst/>
              <a:rect l="l" t="t" r="r" b="b"/>
              <a:pathLst>
                <a:path w="230" h="130" extrusionOk="0">
                  <a:moveTo>
                    <a:pt x="6" y="6"/>
                  </a:moveTo>
                  <a:lnTo>
                    <a:pt x="18" y="6"/>
                  </a:lnTo>
                  <a:lnTo>
                    <a:pt x="28" y="10"/>
                  </a:lnTo>
                  <a:lnTo>
                    <a:pt x="42" y="22"/>
                  </a:lnTo>
                  <a:lnTo>
                    <a:pt x="50" y="22"/>
                  </a:lnTo>
                  <a:lnTo>
                    <a:pt x="66" y="24"/>
                  </a:lnTo>
                  <a:lnTo>
                    <a:pt x="66" y="14"/>
                  </a:lnTo>
                  <a:lnTo>
                    <a:pt x="78" y="4"/>
                  </a:lnTo>
                  <a:lnTo>
                    <a:pt x="88" y="0"/>
                  </a:lnTo>
                  <a:lnTo>
                    <a:pt x="104" y="6"/>
                  </a:lnTo>
                  <a:lnTo>
                    <a:pt x="110" y="12"/>
                  </a:lnTo>
                  <a:lnTo>
                    <a:pt x="112" y="18"/>
                  </a:lnTo>
                  <a:lnTo>
                    <a:pt x="114" y="22"/>
                  </a:lnTo>
                  <a:lnTo>
                    <a:pt x="114" y="26"/>
                  </a:lnTo>
                  <a:lnTo>
                    <a:pt x="120" y="28"/>
                  </a:lnTo>
                  <a:lnTo>
                    <a:pt x="130" y="28"/>
                  </a:lnTo>
                  <a:lnTo>
                    <a:pt x="140" y="28"/>
                  </a:lnTo>
                  <a:lnTo>
                    <a:pt x="146" y="38"/>
                  </a:lnTo>
                  <a:lnTo>
                    <a:pt x="158" y="52"/>
                  </a:lnTo>
                  <a:lnTo>
                    <a:pt x="170" y="60"/>
                  </a:lnTo>
                  <a:lnTo>
                    <a:pt x="180" y="68"/>
                  </a:lnTo>
                  <a:lnTo>
                    <a:pt x="192" y="70"/>
                  </a:lnTo>
                  <a:lnTo>
                    <a:pt x="204" y="80"/>
                  </a:lnTo>
                  <a:lnTo>
                    <a:pt x="216" y="84"/>
                  </a:lnTo>
                  <a:lnTo>
                    <a:pt x="222" y="86"/>
                  </a:lnTo>
                  <a:lnTo>
                    <a:pt x="226" y="86"/>
                  </a:lnTo>
                  <a:lnTo>
                    <a:pt x="228" y="88"/>
                  </a:lnTo>
                  <a:lnTo>
                    <a:pt x="230" y="96"/>
                  </a:lnTo>
                  <a:lnTo>
                    <a:pt x="230" y="100"/>
                  </a:lnTo>
                  <a:lnTo>
                    <a:pt x="220" y="100"/>
                  </a:lnTo>
                  <a:lnTo>
                    <a:pt x="212" y="96"/>
                  </a:lnTo>
                  <a:lnTo>
                    <a:pt x="206" y="92"/>
                  </a:lnTo>
                  <a:lnTo>
                    <a:pt x="196" y="108"/>
                  </a:lnTo>
                  <a:lnTo>
                    <a:pt x="186" y="122"/>
                  </a:lnTo>
                  <a:lnTo>
                    <a:pt x="178" y="128"/>
                  </a:lnTo>
                  <a:lnTo>
                    <a:pt x="170" y="130"/>
                  </a:lnTo>
                  <a:lnTo>
                    <a:pt x="160" y="128"/>
                  </a:lnTo>
                  <a:lnTo>
                    <a:pt x="150" y="128"/>
                  </a:lnTo>
                  <a:lnTo>
                    <a:pt x="150" y="120"/>
                  </a:lnTo>
                  <a:lnTo>
                    <a:pt x="148" y="112"/>
                  </a:lnTo>
                  <a:lnTo>
                    <a:pt x="140" y="108"/>
                  </a:lnTo>
                  <a:lnTo>
                    <a:pt x="132" y="106"/>
                  </a:lnTo>
                  <a:lnTo>
                    <a:pt x="122" y="100"/>
                  </a:lnTo>
                  <a:lnTo>
                    <a:pt x="108" y="92"/>
                  </a:lnTo>
                  <a:lnTo>
                    <a:pt x="92" y="80"/>
                  </a:lnTo>
                  <a:lnTo>
                    <a:pt x="78" y="74"/>
                  </a:lnTo>
                  <a:lnTo>
                    <a:pt x="66" y="76"/>
                  </a:lnTo>
                  <a:lnTo>
                    <a:pt x="54" y="76"/>
                  </a:lnTo>
                  <a:lnTo>
                    <a:pt x="46" y="82"/>
                  </a:lnTo>
                  <a:lnTo>
                    <a:pt x="30" y="92"/>
                  </a:lnTo>
                  <a:lnTo>
                    <a:pt x="28" y="80"/>
                  </a:lnTo>
                  <a:lnTo>
                    <a:pt x="24" y="68"/>
                  </a:lnTo>
                  <a:lnTo>
                    <a:pt x="18" y="62"/>
                  </a:lnTo>
                  <a:lnTo>
                    <a:pt x="8" y="52"/>
                  </a:lnTo>
                  <a:lnTo>
                    <a:pt x="0" y="42"/>
                  </a:lnTo>
                  <a:lnTo>
                    <a:pt x="0" y="36"/>
                  </a:lnTo>
                  <a:lnTo>
                    <a:pt x="2" y="28"/>
                  </a:lnTo>
                  <a:lnTo>
                    <a:pt x="8" y="30"/>
                  </a:lnTo>
                  <a:lnTo>
                    <a:pt x="12" y="36"/>
                  </a:lnTo>
                  <a:lnTo>
                    <a:pt x="22" y="36"/>
                  </a:lnTo>
                  <a:lnTo>
                    <a:pt x="24" y="32"/>
                  </a:lnTo>
                  <a:lnTo>
                    <a:pt x="22" y="22"/>
                  </a:lnTo>
                  <a:lnTo>
                    <a:pt x="18" y="16"/>
                  </a:lnTo>
                  <a:lnTo>
                    <a:pt x="10" y="10"/>
                  </a:lnTo>
                  <a:lnTo>
                    <a:pt x="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42" name="Google Shape;442;p18"/>
            <p:cNvSpPr/>
            <p:nvPr/>
          </p:nvSpPr>
          <p:spPr>
            <a:xfrm>
              <a:off x="3886" y="1729"/>
              <a:ext cx="145" cy="80"/>
            </a:xfrm>
            <a:custGeom>
              <a:avLst/>
              <a:gdLst/>
              <a:ahLst/>
              <a:cxnLst/>
              <a:rect l="l" t="t" r="r" b="b"/>
              <a:pathLst>
                <a:path w="126" h="72" extrusionOk="0">
                  <a:moveTo>
                    <a:pt x="12" y="60"/>
                  </a:moveTo>
                  <a:lnTo>
                    <a:pt x="20" y="58"/>
                  </a:lnTo>
                  <a:lnTo>
                    <a:pt x="28" y="56"/>
                  </a:lnTo>
                  <a:lnTo>
                    <a:pt x="36" y="52"/>
                  </a:lnTo>
                  <a:lnTo>
                    <a:pt x="42" y="44"/>
                  </a:lnTo>
                  <a:lnTo>
                    <a:pt x="32" y="40"/>
                  </a:lnTo>
                  <a:lnTo>
                    <a:pt x="20" y="32"/>
                  </a:lnTo>
                  <a:lnTo>
                    <a:pt x="16" y="36"/>
                  </a:lnTo>
                  <a:lnTo>
                    <a:pt x="6" y="34"/>
                  </a:lnTo>
                  <a:lnTo>
                    <a:pt x="0" y="32"/>
                  </a:lnTo>
                  <a:lnTo>
                    <a:pt x="2" y="28"/>
                  </a:lnTo>
                  <a:lnTo>
                    <a:pt x="6" y="20"/>
                  </a:lnTo>
                  <a:lnTo>
                    <a:pt x="6" y="8"/>
                  </a:lnTo>
                  <a:lnTo>
                    <a:pt x="18" y="6"/>
                  </a:lnTo>
                  <a:lnTo>
                    <a:pt x="24" y="8"/>
                  </a:lnTo>
                  <a:lnTo>
                    <a:pt x="30" y="10"/>
                  </a:lnTo>
                  <a:lnTo>
                    <a:pt x="38" y="12"/>
                  </a:lnTo>
                  <a:lnTo>
                    <a:pt x="38" y="4"/>
                  </a:lnTo>
                  <a:lnTo>
                    <a:pt x="48" y="0"/>
                  </a:lnTo>
                  <a:lnTo>
                    <a:pt x="56" y="2"/>
                  </a:lnTo>
                  <a:lnTo>
                    <a:pt x="62" y="4"/>
                  </a:lnTo>
                  <a:lnTo>
                    <a:pt x="68" y="6"/>
                  </a:lnTo>
                  <a:lnTo>
                    <a:pt x="86" y="6"/>
                  </a:lnTo>
                  <a:lnTo>
                    <a:pt x="100" y="6"/>
                  </a:lnTo>
                  <a:lnTo>
                    <a:pt x="112" y="6"/>
                  </a:lnTo>
                  <a:lnTo>
                    <a:pt x="126" y="12"/>
                  </a:lnTo>
                  <a:lnTo>
                    <a:pt x="122" y="18"/>
                  </a:lnTo>
                  <a:lnTo>
                    <a:pt x="118" y="24"/>
                  </a:lnTo>
                  <a:lnTo>
                    <a:pt x="114" y="30"/>
                  </a:lnTo>
                  <a:lnTo>
                    <a:pt x="106" y="36"/>
                  </a:lnTo>
                  <a:lnTo>
                    <a:pt x="100" y="42"/>
                  </a:lnTo>
                  <a:lnTo>
                    <a:pt x="88" y="50"/>
                  </a:lnTo>
                  <a:lnTo>
                    <a:pt x="76" y="52"/>
                  </a:lnTo>
                  <a:lnTo>
                    <a:pt x="68" y="52"/>
                  </a:lnTo>
                  <a:lnTo>
                    <a:pt x="60" y="56"/>
                  </a:lnTo>
                  <a:lnTo>
                    <a:pt x="56" y="58"/>
                  </a:lnTo>
                  <a:lnTo>
                    <a:pt x="50" y="64"/>
                  </a:lnTo>
                  <a:lnTo>
                    <a:pt x="50" y="68"/>
                  </a:lnTo>
                  <a:lnTo>
                    <a:pt x="44" y="72"/>
                  </a:lnTo>
                  <a:lnTo>
                    <a:pt x="38" y="72"/>
                  </a:lnTo>
                  <a:lnTo>
                    <a:pt x="30" y="72"/>
                  </a:lnTo>
                  <a:lnTo>
                    <a:pt x="24" y="70"/>
                  </a:lnTo>
                  <a:lnTo>
                    <a:pt x="18" y="70"/>
                  </a:lnTo>
                  <a:lnTo>
                    <a:pt x="10" y="70"/>
                  </a:lnTo>
                  <a:lnTo>
                    <a:pt x="12" y="6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43" name="Google Shape;443;p18"/>
            <p:cNvSpPr/>
            <p:nvPr/>
          </p:nvSpPr>
          <p:spPr>
            <a:xfrm>
              <a:off x="3622" y="1681"/>
              <a:ext cx="312" cy="169"/>
            </a:xfrm>
            <a:custGeom>
              <a:avLst/>
              <a:gdLst/>
              <a:ahLst/>
              <a:cxnLst/>
              <a:rect l="l" t="t" r="r" b="b"/>
              <a:pathLst>
                <a:path w="270" h="154" extrusionOk="0">
                  <a:moveTo>
                    <a:pt x="10" y="76"/>
                  </a:moveTo>
                  <a:lnTo>
                    <a:pt x="0" y="10"/>
                  </a:lnTo>
                  <a:lnTo>
                    <a:pt x="34" y="0"/>
                  </a:lnTo>
                  <a:lnTo>
                    <a:pt x="74" y="18"/>
                  </a:lnTo>
                  <a:lnTo>
                    <a:pt x="92" y="40"/>
                  </a:lnTo>
                  <a:lnTo>
                    <a:pt x="110" y="38"/>
                  </a:lnTo>
                  <a:lnTo>
                    <a:pt x="124" y="36"/>
                  </a:lnTo>
                  <a:lnTo>
                    <a:pt x="136" y="36"/>
                  </a:lnTo>
                  <a:lnTo>
                    <a:pt x="146" y="44"/>
                  </a:lnTo>
                  <a:lnTo>
                    <a:pt x="152" y="50"/>
                  </a:lnTo>
                  <a:lnTo>
                    <a:pt x="158" y="56"/>
                  </a:lnTo>
                  <a:lnTo>
                    <a:pt x="160" y="62"/>
                  </a:lnTo>
                  <a:lnTo>
                    <a:pt x="162" y="66"/>
                  </a:lnTo>
                  <a:lnTo>
                    <a:pt x="170" y="68"/>
                  </a:lnTo>
                  <a:lnTo>
                    <a:pt x="174" y="82"/>
                  </a:lnTo>
                  <a:lnTo>
                    <a:pt x="194" y="82"/>
                  </a:lnTo>
                  <a:lnTo>
                    <a:pt x="196" y="90"/>
                  </a:lnTo>
                  <a:lnTo>
                    <a:pt x="202" y="92"/>
                  </a:lnTo>
                  <a:lnTo>
                    <a:pt x="208" y="82"/>
                  </a:lnTo>
                  <a:lnTo>
                    <a:pt x="214" y="74"/>
                  </a:lnTo>
                  <a:lnTo>
                    <a:pt x="218" y="72"/>
                  </a:lnTo>
                  <a:lnTo>
                    <a:pt x="228" y="64"/>
                  </a:lnTo>
                  <a:lnTo>
                    <a:pt x="234" y="64"/>
                  </a:lnTo>
                  <a:lnTo>
                    <a:pt x="230" y="72"/>
                  </a:lnTo>
                  <a:lnTo>
                    <a:pt x="228" y="76"/>
                  </a:lnTo>
                  <a:lnTo>
                    <a:pt x="232" y="78"/>
                  </a:lnTo>
                  <a:lnTo>
                    <a:pt x="234" y="78"/>
                  </a:lnTo>
                  <a:lnTo>
                    <a:pt x="244" y="80"/>
                  </a:lnTo>
                  <a:lnTo>
                    <a:pt x="248" y="76"/>
                  </a:lnTo>
                  <a:lnTo>
                    <a:pt x="260" y="84"/>
                  </a:lnTo>
                  <a:lnTo>
                    <a:pt x="270" y="88"/>
                  </a:lnTo>
                  <a:lnTo>
                    <a:pt x="264" y="96"/>
                  </a:lnTo>
                  <a:lnTo>
                    <a:pt x="254" y="100"/>
                  </a:lnTo>
                  <a:lnTo>
                    <a:pt x="240" y="104"/>
                  </a:lnTo>
                  <a:lnTo>
                    <a:pt x="234" y="102"/>
                  </a:lnTo>
                  <a:lnTo>
                    <a:pt x="226" y="102"/>
                  </a:lnTo>
                  <a:lnTo>
                    <a:pt x="238" y="96"/>
                  </a:lnTo>
                  <a:lnTo>
                    <a:pt x="238" y="92"/>
                  </a:lnTo>
                  <a:lnTo>
                    <a:pt x="230" y="86"/>
                  </a:lnTo>
                  <a:lnTo>
                    <a:pt x="226" y="92"/>
                  </a:lnTo>
                  <a:lnTo>
                    <a:pt x="216" y="90"/>
                  </a:lnTo>
                  <a:lnTo>
                    <a:pt x="216" y="100"/>
                  </a:lnTo>
                  <a:lnTo>
                    <a:pt x="210" y="102"/>
                  </a:lnTo>
                  <a:lnTo>
                    <a:pt x="208" y="112"/>
                  </a:lnTo>
                  <a:lnTo>
                    <a:pt x="194" y="112"/>
                  </a:lnTo>
                  <a:lnTo>
                    <a:pt x="194" y="118"/>
                  </a:lnTo>
                  <a:lnTo>
                    <a:pt x="196" y="120"/>
                  </a:lnTo>
                  <a:lnTo>
                    <a:pt x="200" y="124"/>
                  </a:lnTo>
                  <a:lnTo>
                    <a:pt x="206" y="128"/>
                  </a:lnTo>
                  <a:lnTo>
                    <a:pt x="210" y="132"/>
                  </a:lnTo>
                  <a:lnTo>
                    <a:pt x="210" y="142"/>
                  </a:lnTo>
                  <a:lnTo>
                    <a:pt x="206" y="152"/>
                  </a:lnTo>
                  <a:lnTo>
                    <a:pt x="200" y="154"/>
                  </a:lnTo>
                  <a:lnTo>
                    <a:pt x="190" y="152"/>
                  </a:lnTo>
                  <a:lnTo>
                    <a:pt x="188" y="142"/>
                  </a:lnTo>
                  <a:lnTo>
                    <a:pt x="182" y="138"/>
                  </a:lnTo>
                  <a:lnTo>
                    <a:pt x="176" y="138"/>
                  </a:lnTo>
                  <a:lnTo>
                    <a:pt x="164" y="134"/>
                  </a:lnTo>
                  <a:lnTo>
                    <a:pt x="152" y="124"/>
                  </a:lnTo>
                  <a:lnTo>
                    <a:pt x="140" y="122"/>
                  </a:lnTo>
                  <a:lnTo>
                    <a:pt x="130" y="114"/>
                  </a:lnTo>
                  <a:lnTo>
                    <a:pt x="118" y="106"/>
                  </a:lnTo>
                  <a:lnTo>
                    <a:pt x="110" y="96"/>
                  </a:lnTo>
                  <a:lnTo>
                    <a:pt x="104" y="88"/>
                  </a:lnTo>
                  <a:lnTo>
                    <a:pt x="100" y="82"/>
                  </a:lnTo>
                  <a:lnTo>
                    <a:pt x="80" y="82"/>
                  </a:lnTo>
                  <a:lnTo>
                    <a:pt x="74" y="80"/>
                  </a:lnTo>
                  <a:lnTo>
                    <a:pt x="72" y="72"/>
                  </a:lnTo>
                  <a:lnTo>
                    <a:pt x="70" y="66"/>
                  </a:lnTo>
                  <a:lnTo>
                    <a:pt x="64" y="60"/>
                  </a:lnTo>
                  <a:lnTo>
                    <a:pt x="48" y="54"/>
                  </a:lnTo>
                  <a:lnTo>
                    <a:pt x="38" y="58"/>
                  </a:lnTo>
                  <a:lnTo>
                    <a:pt x="26" y="68"/>
                  </a:lnTo>
                  <a:lnTo>
                    <a:pt x="26" y="74"/>
                  </a:lnTo>
                  <a:lnTo>
                    <a:pt x="26" y="78"/>
                  </a:lnTo>
                  <a:lnTo>
                    <a:pt x="10" y="7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44" name="Google Shape;444;p18"/>
            <p:cNvSpPr/>
            <p:nvPr/>
          </p:nvSpPr>
          <p:spPr>
            <a:xfrm>
              <a:off x="3447" y="1485"/>
              <a:ext cx="658" cy="297"/>
            </a:xfrm>
            <a:custGeom>
              <a:avLst/>
              <a:gdLst/>
              <a:ahLst/>
              <a:cxnLst/>
              <a:rect l="l" t="t" r="r" b="b"/>
              <a:pathLst>
                <a:path w="570" h="270" extrusionOk="0">
                  <a:moveTo>
                    <a:pt x="118" y="238"/>
                  </a:moveTo>
                  <a:lnTo>
                    <a:pt x="110" y="240"/>
                  </a:lnTo>
                  <a:lnTo>
                    <a:pt x="108" y="248"/>
                  </a:lnTo>
                  <a:lnTo>
                    <a:pt x="108" y="252"/>
                  </a:lnTo>
                  <a:lnTo>
                    <a:pt x="104" y="248"/>
                  </a:lnTo>
                  <a:lnTo>
                    <a:pt x="102" y="236"/>
                  </a:lnTo>
                  <a:lnTo>
                    <a:pt x="102" y="230"/>
                  </a:lnTo>
                  <a:lnTo>
                    <a:pt x="92" y="224"/>
                  </a:lnTo>
                  <a:lnTo>
                    <a:pt x="84" y="222"/>
                  </a:lnTo>
                  <a:lnTo>
                    <a:pt x="72" y="210"/>
                  </a:lnTo>
                  <a:lnTo>
                    <a:pt x="62" y="200"/>
                  </a:lnTo>
                  <a:lnTo>
                    <a:pt x="58" y="194"/>
                  </a:lnTo>
                  <a:lnTo>
                    <a:pt x="64" y="194"/>
                  </a:lnTo>
                  <a:lnTo>
                    <a:pt x="76" y="196"/>
                  </a:lnTo>
                  <a:lnTo>
                    <a:pt x="70" y="184"/>
                  </a:lnTo>
                  <a:lnTo>
                    <a:pt x="82" y="182"/>
                  </a:lnTo>
                  <a:lnTo>
                    <a:pt x="94" y="182"/>
                  </a:lnTo>
                  <a:lnTo>
                    <a:pt x="92" y="168"/>
                  </a:lnTo>
                  <a:lnTo>
                    <a:pt x="92" y="158"/>
                  </a:lnTo>
                  <a:lnTo>
                    <a:pt x="88" y="152"/>
                  </a:lnTo>
                  <a:lnTo>
                    <a:pt x="80" y="152"/>
                  </a:lnTo>
                  <a:lnTo>
                    <a:pt x="74" y="156"/>
                  </a:lnTo>
                  <a:lnTo>
                    <a:pt x="70" y="154"/>
                  </a:lnTo>
                  <a:lnTo>
                    <a:pt x="64" y="152"/>
                  </a:lnTo>
                  <a:lnTo>
                    <a:pt x="52" y="152"/>
                  </a:lnTo>
                  <a:lnTo>
                    <a:pt x="42" y="162"/>
                  </a:lnTo>
                  <a:lnTo>
                    <a:pt x="36" y="152"/>
                  </a:lnTo>
                  <a:lnTo>
                    <a:pt x="24" y="136"/>
                  </a:lnTo>
                  <a:lnTo>
                    <a:pt x="10" y="136"/>
                  </a:lnTo>
                  <a:lnTo>
                    <a:pt x="10" y="126"/>
                  </a:lnTo>
                  <a:lnTo>
                    <a:pt x="4" y="128"/>
                  </a:lnTo>
                  <a:lnTo>
                    <a:pt x="0" y="128"/>
                  </a:lnTo>
                  <a:lnTo>
                    <a:pt x="0" y="126"/>
                  </a:lnTo>
                  <a:lnTo>
                    <a:pt x="0" y="110"/>
                  </a:lnTo>
                  <a:lnTo>
                    <a:pt x="0" y="96"/>
                  </a:lnTo>
                  <a:lnTo>
                    <a:pt x="10" y="88"/>
                  </a:lnTo>
                  <a:lnTo>
                    <a:pt x="18" y="98"/>
                  </a:lnTo>
                  <a:lnTo>
                    <a:pt x="26" y="94"/>
                  </a:lnTo>
                  <a:lnTo>
                    <a:pt x="24" y="82"/>
                  </a:lnTo>
                  <a:lnTo>
                    <a:pt x="48" y="62"/>
                  </a:lnTo>
                  <a:lnTo>
                    <a:pt x="68" y="66"/>
                  </a:lnTo>
                  <a:lnTo>
                    <a:pt x="86" y="72"/>
                  </a:lnTo>
                  <a:lnTo>
                    <a:pt x="102" y="84"/>
                  </a:lnTo>
                  <a:lnTo>
                    <a:pt x="110" y="82"/>
                  </a:lnTo>
                  <a:lnTo>
                    <a:pt x="122" y="86"/>
                  </a:lnTo>
                  <a:lnTo>
                    <a:pt x="128" y="78"/>
                  </a:lnTo>
                  <a:lnTo>
                    <a:pt x="160" y="78"/>
                  </a:lnTo>
                  <a:lnTo>
                    <a:pt x="170" y="86"/>
                  </a:lnTo>
                  <a:lnTo>
                    <a:pt x="176" y="86"/>
                  </a:lnTo>
                  <a:lnTo>
                    <a:pt x="186" y="84"/>
                  </a:lnTo>
                  <a:lnTo>
                    <a:pt x="202" y="84"/>
                  </a:lnTo>
                  <a:lnTo>
                    <a:pt x="204" y="70"/>
                  </a:lnTo>
                  <a:lnTo>
                    <a:pt x="180" y="62"/>
                  </a:lnTo>
                  <a:lnTo>
                    <a:pt x="184" y="56"/>
                  </a:lnTo>
                  <a:lnTo>
                    <a:pt x="186" y="44"/>
                  </a:lnTo>
                  <a:lnTo>
                    <a:pt x="200" y="42"/>
                  </a:lnTo>
                  <a:lnTo>
                    <a:pt x="188" y="36"/>
                  </a:lnTo>
                  <a:lnTo>
                    <a:pt x="182" y="26"/>
                  </a:lnTo>
                  <a:lnTo>
                    <a:pt x="204" y="24"/>
                  </a:lnTo>
                  <a:lnTo>
                    <a:pt x="270" y="10"/>
                  </a:lnTo>
                  <a:lnTo>
                    <a:pt x="280" y="0"/>
                  </a:lnTo>
                  <a:lnTo>
                    <a:pt x="308" y="4"/>
                  </a:lnTo>
                  <a:lnTo>
                    <a:pt x="320" y="22"/>
                  </a:lnTo>
                  <a:lnTo>
                    <a:pt x="354" y="26"/>
                  </a:lnTo>
                  <a:lnTo>
                    <a:pt x="352" y="32"/>
                  </a:lnTo>
                  <a:lnTo>
                    <a:pt x="370" y="32"/>
                  </a:lnTo>
                  <a:lnTo>
                    <a:pt x="388" y="18"/>
                  </a:lnTo>
                  <a:lnTo>
                    <a:pt x="396" y="18"/>
                  </a:lnTo>
                  <a:lnTo>
                    <a:pt x="396" y="28"/>
                  </a:lnTo>
                  <a:lnTo>
                    <a:pt x="412" y="34"/>
                  </a:lnTo>
                  <a:lnTo>
                    <a:pt x="464" y="82"/>
                  </a:lnTo>
                  <a:lnTo>
                    <a:pt x="472" y="84"/>
                  </a:lnTo>
                  <a:lnTo>
                    <a:pt x="472" y="74"/>
                  </a:lnTo>
                  <a:lnTo>
                    <a:pt x="484" y="76"/>
                  </a:lnTo>
                  <a:lnTo>
                    <a:pt x="486" y="84"/>
                  </a:lnTo>
                  <a:lnTo>
                    <a:pt x="506" y="86"/>
                  </a:lnTo>
                  <a:lnTo>
                    <a:pt x="510" y="78"/>
                  </a:lnTo>
                  <a:lnTo>
                    <a:pt x="534" y="94"/>
                  </a:lnTo>
                  <a:lnTo>
                    <a:pt x="550" y="104"/>
                  </a:lnTo>
                  <a:lnTo>
                    <a:pt x="570" y="108"/>
                  </a:lnTo>
                  <a:lnTo>
                    <a:pt x="564" y="112"/>
                  </a:lnTo>
                  <a:lnTo>
                    <a:pt x="562" y="116"/>
                  </a:lnTo>
                  <a:lnTo>
                    <a:pt x="558" y="120"/>
                  </a:lnTo>
                  <a:lnTo>
                    <a:pt x="544" y="130"/>
                  </a:lnTo>
                  <a:lnTo>
                    <a:pt x="556" y="144"/>
                  </a:lnTo>
                  <a:lnTo>
                    <a:pt x="548" y="152"/>
                  </a:lnTo>
                  <a:lnTo>
                    <a:pt x="540" y="154"/>
                  </a:lnTo>
                  <a:lnTo>
                    <a:pt x="532" y="152"/>
                  </a:lnTo>
                  <a:lnTo>
                    <a:pt x="518" y="148"/>
                  </a:lnTo>
                  <a:lnTo>
                    <a:pt x="522" y="160"/>
                  </a:lnTo>
                  <a:lnTo>
                    <a:pt x="522" y="176"/>
                  </a:lnTo>
                  <a:lnTo>
                    <a:pt x="520" y="184"/>
                  </a:lnTo>
                  <a:lnTo>
                    <a:pt x="510" y="186"/>
                  </a:lnTo>
                  <a:lnTo>
                    <a:pt x="498" y="182"/>
                  </a:lnTo>
                  <a:lnTo>
                    <a:pt x="500" y="190"/>
                  </a:lnTo>
                  <a:lnTo>
                    <a:pt x="510" y="210"/>
                  </a:lnTo>
                  <a:lnTo>
                    <a:pt x="512" y="224"/>
                  </a:lnTo>
                  <a:lnTo>
                    <a:pt x="506" y="234"/>
                  </a:lnTo>
                  <a:lnTo>
                    <a:pt x="492" y="228"/>
                  </a:lnTo>
                  <a:lnTo>
                    <a:pt x="480" y="228"/>
                  </a:lnTo>
                  <a:lnTo>
                    <a:pt x="460" y="228"/>
                  </a:lnTo>
                  <a:lnTo>
                    <a:pt x="448" y="228"/>
                  </a:lnTo>
                  <a:lnTo>
                    <a:pt x="428" y="222"/>
                  </a:lnTo>
                  <a:lnTo>
                    <a:pt x="418" y="226"/>
                  </a:lnTo>
                  <a:lnTo>
                    <a:pt x="418" y="234"/>
                  </a:lnTo>
                  <a:lnTo>
                    <a:pt x="398" y="228"/>
                  </a:lnTo>
                  <a:lnTo>
                    <a:pt x="386" y="230"/>
                  </a:lnTo>
                  <a:lnTo>
                    <a:pt x="386" y="242"/>
                  </a:lnTo>
                  <a:lnTo>
                    <a:pt x="380" y="242"/>
                  </a:lnTo>
                  <a:lnTo>
                    <a:pt x="360" y="260"/>
                  </a:lnTo>
                  <a:lnTo>
                    <a:pt x="358" y="264"/>
                  </a:lnTo>
                  <a:lnTo>
                    <a:pt x="354" y="270"/>
                  </a:lnTo>
                  <a:lnTo>
                    <a:pt x="348" y="268"/>
                  </a:lnTo>
                  <a:lnTo>
                    <a:pt x="346" y="260"/>
                  </a:lnTo>
                  <a:lnTo>
                    <a:pt x="326" y="260"/>
                  </a:lnTo>
                  <a:lnTo>
                    <a:pt x="322" y="246"/>
                  </a:lnTo>
                  <a:lnTo>
                    <a:pt x="314" y="244"/>
                  </a:lnTo>
                  <a:lnTo>
                    <a:pt x="310" y="234"/>
                  </a:lnTo>
                  <a:lnTo>
                    <a:pt x="288" y="214"/>
                  </a:lnTo>
                  <a:lnTo>
                    <a:pt x="244" y="218"/>
                  </a:lnTo>
                  <a:lnTo>
                    <a:pt x="226" y="196"/>
                  </a:lnTo>
                  <a:lnTo>
                    <a:pt x="186" y="178"/>
                  </a:lnTo>
                  <a:lnTo>
                    <a:pt x="152" y="188"/>
                  </a:lnTo>
                  <a:lnTo>
                    <a:pt x="162" y="254"/>
                  </a:lnTo>
                  <a:lnTo>
                    <a:pt x="154" y="254"/>
                  </a:lnTo>
                  <a:lnTo>
                    <a:pt x="140" y="242"/>
                  </a:lnTo>
                  <a:lnTo>
                    <a:pt x="130" y="238"/>
                  </a:lnTo>
                  <a:lnTo>
                    <a:pt x="118" y="2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45" name="Google Shape;445;p18"/>
            <p:cNvSpPr/>
            <p:nvPr/>
          </p:nvSpPr>
          <p:spPr>
            <a:xfrm>
              <a:off x="3447" y="1800"/>
              <a:ext cx="27" cy="15"/>
            </a:xfrm>
            <a:custGeom>
              <a:avLst/>
              <a:gdLst/>
              <a:ahLst/>
              <a:cxnLst/>
              <a:rect l="l" t="t" r="r" b="b"/>
              <a:pathLst>
                <a:path w="24" h="14" extrusionOk="0">
                  <a:moveTo>
                    <a:pt x="0" y="2"/>
                  </a:moveTo>
                  <a:lnTo>
                    <a:pt x="8" y="0"/>
                  </a:lnTo>
                  <a:lnTo>
                    <a:pt x="18" y="8"/>
                  </a:lnTo>
                  <a:lnTo>
                    <a:pt x="24" y="12"/>
                  </a:lnTo>
                  <a:lnTo>
                    <a:pt x="16" y="14"/>
                  </a:lnTo>
                  <a:lnTo>
                    <a:pt x="12" y="14"/>
                  </a:lnTo>
                  <a:lnTo>
                    <a:pt x="6" y="10"/>
                  </a:lnTo>
                  <a:lnTo>
                    <a:pt x="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46" name="Google Shape;446;p18"/>
            <p:cNvSpPr/>
            <p:nvPr/>
          </p:nvSpPr>
          <p:spPr>
            <a:xfrm>
              <a:off x="3063" y="1100"/>
              <a:ext cx="2273" cy="667"/>
            </a:xfrm>
            <a:custGeom>
              <a:avLst/>
              <a:gdLst/>
              <a:ahLst/>
              <a:cxnLst/>
              <a:rect l="l" t="t" r="r" b="b"/>
              <a:pathLst>
                <a:path w="1968" h="606" extrusionOk="0">
                  <a:moveTo>
                    <a:pt x="902" y="458"/>
                  </a:moveTo>
                  <a:lnTo>
                    <a:pt x="912" y="448"/>
                  </a:lnTo>
                  <a:lnTo>
                    <a:pt x="924" y="440"/>
                  </a:lnTo>
                  <a:lnTo>
                    <a:pt x="936" y="436"/>
                  </a:lnTo>
                  <a:lnTo>
                    <a:pt x="950" y="434"/>
                  </a:lnTo>
                  <a:lnTo>
                    <a:pt x="958" y="436"/>
                  </a:lnTo>
                  <a:lnTo>
                    <a:pt x="964" y="436"/>
                  </a:lnTo>
                  <a:lnTo>
                    <a:pt x="982" y="442"/>
                  </a:lnTo>
                  <a:lnTo>
                    <a:pt x="1000" y="448"/>
                  </a:lnTo>
                  <a:lnTo>
                    <a:pt x="1010" y="450"/>
                  </a:lnTo>
                  <a:lnTo>
                    <a:pt x="1020" y="450"/>
                  </a:lnTo>
                  <a:lnTo>
                    <a:pt x="1026" y="450"/>
                  </a:lnTo>
                  <a:lnTo>
                    <a:pt x="1030" y="448"/>
                  </a:lnTo>
                  <a:lnTo>
                    <a:pt x="1034" y="446"/>
                  </a:lnTo>
                  <a:lnTo>
                    <a:pt x="1036" y="442"/>
                  </a:lnTo>
                  <a:lnTo>
                    <a:pt x="1036" y="438"/>
                  </a:lnTo>
                  <a:lnTo>
                    <a:pt x="1034" y="436"/>
                  </a:lnTo>
                  <a:lnTo>
                    <a:pt x="1028" y="430"/>
                  </a:lnTo>
                  <a:lnTo>
                    <a:pt x="1024" y="424"/>
                  </a:lnTo>
                  <a:lnTo>
                    <a:pt x="1022" y="420"/>
                  </a:lnTo>
                  <a:lnTo>
                    <a:pt x="1020" y="416"/>
                  </a:lnTo>
                  <a:lnTo>
                    <a:pt x="1022" y="414"/>
                  </a:lnTo>
                  <a:lnTo>
                    <a:pt x="1024" y="414"/>
                  </a:lnTo>
                  <a:lnTo>
                    <a:pt x="1030" y="412"/>
                  </a:lnTo>
                  <a:lnTo>
                    <a:pt x="1048" y="412"/>
                  </a:lnTo>
                  <a:lnTo>
                    <a:pt x="1066" y="416"/>
                  </a:lnTo>
                  <a:lnTo>
                    <a:pt x="1076" y="420"/>
                  </a:lnTo>
                  <a:lnTo>
                    <a:pt x="1082" y="426"/>
                  </a:lnTo>
                  <a:lnTo>
                    <a:pt x="1088" y="434"/>
                  </a:lnTo>
                  <a:lnTo>
                    <a:pt x="1092" y="436"/>
                  </a:lnTo>
                  <a:lnTo>
                    <a:pt x="1094" y="438"/>
                  </a:lnTo>
                  <a:lnTo>
                    <a:pt x="1100" y="440"/>
                  </a:lnTo>
                  <a:lnTo>
                    <a:pt x="1108" y="438"/>
                  </a:lnTo>
                  <a:lnTo>
                    <a:pt x="1122" y="436"/>
                  </a:lnTo>
                  <a:lnTo>
                    <a:pt x="1136" y="438"/>
                  </a:lnTo>
                  <a:lnTo>
                    <a:pt x="1148" y="440"/>
                  </a:lnTo>
                  <a:lnTo>
                    <a:pt x="1160" y="446"/>
                  </a:lnTo>
                  <a:lnTo>
                    <a:pt x="1186" y="458"/>
                  </a:lnTo>
                  <a:lnTo>
                    <a:pt x="1200" y="460"/>
                  </a:lnTo>
                  <a:lnTo>
                    <a:pt x="1214" y="462"/>
                  </a:lnTo>
                  <a:lnTo>
                    <a:pt x="1222" y="462"/>
                  </a:lnTo>
                  <a:lnTo>
                    <a:pt x="1230" y="460"/>
                  </a:lnTo>
                  <a:lnTo>
                    <a:pt x="1240" y="452"/>
                  </a:lnTo>
                  <a:lnTo>
                    <a:pt x="1252" y="444"/>
                  </a:lnTo>
                  <a:lnTo>
                    <a:pt x="1258" y="442"/>
                  </a:lnTo>
                  <a:lnTo>
                    <a:pt x="1264" y="442"/>
                  </a:lnTo>
                  <a:lnTo>
                    <a:pt x="1272" y="442"/>
                  </a:lnTo>
                  <a:lnTo>
                    <a:pt x="1284" y="446"/>
                  </a:lnTo>
                  <a:lnTo>
                    <a:pt x="1306" y="454"/>
                  </a:lnTo>
                  <a:lnTo>
                    <a:pt x="1314" y="454"/>
                  </a:lnTo>
                  <a:lnTo>
                    <a:pt x="1324" y="452"/>
                  </a:lnTo>
                  <a:lnTo>
                    <a:pt x="1326" y="450"/>
                  </a:lnTo>
                  <a:lnTo>
                    <a:pt x="1328" y="446"/>
                  </a:lnTo>
                  <a:lnTo>
                    <a:pt x="1328" y="442"/>
                  </a:lnTo>
                  <a:lnTo>
                    <a:pt x="1328" y="436"/>
                  </a:lnTo>
                  <a:lnTo>
                    <a:pt x="1326" y="426"/>
                  </a:lnTo>
                  <a:lnTo>
                    <a:pt x="1324" y="416"/>
                  </a:lnTo>
                  <a:lnTo>
                    <a:pt x="1318" y="410"/>
                  </a:lnTo>
                  <a:lnTo>
                    <a:pt x="1314" y="406"/>
                  </a:lnTo>
                  <a:lnTo>
                    <a:pt x="1312" y="404"/>
                  </a:lnTo>
                  <a:lnTo>
                    <a:pt x="1312" y="398"/>
                  </a:lnTo>
                  <a:lnTo>
                    <a:pt x="1314" y="394"/>
                  </a:lnTo>
                  <a:lnTo>
                    <a:pt x="1318" y="390"/>
                  </a:lnTo>
                  <a:lnTo>
                    <a:pt x="1324" y="388"/>
                  </a:lnTo>
                  <a:lnTo>
                    <a:pt x="1334" y="386"/>
                  </a:lnTo>
                  <a:lnTo>
                    <a:pt x="1346" y="386"/>
                  </a:lnTo>
                  <a:lnTo>
                    <a:pt x="1368" y="388"/>
                  </a:lnTo>
                  <a:lnTo>
                    <a:pt x="1384" y="394"/>
                  </a:lnTo>
                  <a:lnTo>
                    <a:pt x="1396" y="402"/>
                  </a:lnTo>
                  <a:lnTo>
                    <a:pt x="1408" y="410"/>
                  </a:lnTo>
                  <a:lnTo>
                    <a:pt x="1430" y="432"/>
                  </a:lnTo>
                  <a:lnTo>
                    <a:pt x="1442" y="440"/>
                  </a:lnTo>
                  <a:lnTo>
                    <a:pt x="1452" y="448"/>
                  </a:lnTo>
                  <a:lnTo>
                    <a:pt x="1466" y="454"/>
                  </a:lnTo>
                  <a:lnTo>
                    <a:pt x="1480" y="458"/>
                  </a:lnTo>
                  <a:lnTo>
                    <a:pt x="1494" y="462"/>
                  </a:lnTo>
                  <a:lnTo>
                    <a:pt x="1506" y="466"/>
                  </a:lnTo>
                  <a:lnTo>
                    <a:pt x="1512" y="474"/>
                  </a:lnTo>
                  <a:lnTo>
                    <a:pt x="1518" y="482"/>
                  </a:lnTo>
                  <a:lnTo>
                    <a:pt x="1526" y="488"/>
                  </a:lnTo>
                  <a:lnTo>
                    <a:pt x="1532" y="490"/>
                  </a:lnTo>
                  <a:lnTo>
                    <a:pt x="1536" y="490"/>
                  </a:lnTo>
                  <a:lnTo>
                    <a:pt x="1548" y="488"/>
                  </a:lnTo>
                  <a:lnTo>
                    <a:pt x="1554" y="484"/>
                  </a:lnTo>
                  <a:lnTo>
                    <a:pt x="1560" y="478"/>
                  </a:lnTo>
                  <a:lnTo>
                    <a:pt x="1568" y="472"/>
                  </a:lnTo>
                  <a:lnTo>
                    <a:pt x="1576" y="486"/>
                  </a:lnTo>
                  <a:lnTo>
                    <a:pt x="1580" y="496"/>
                  </a:lnTo>
                  <a:lnTo>
                    <a:pt x="1582" y="510"/>
                  </a:lnTo>
                  <a:lnTo>
                    <a:pt x="1582" y="522"/>
                  </a:lnTo>
                  <a:lnTo>
                    <a:pt x="1582" y="528"/>
                  </a:lnTo>
                  <a:lnTo>
                    <a:pt x="1582" y="538"/>
                  </a:lnTo>
                  <a:lnTo>
                    <a:pt x="1574" y="532"/>
                  </a:lnTo>
                  <a:lnTo>
                    <a:pt x="1562" y="528"/>
                  </a:lnTo>
                  <a:lnTo>
                    <a:pt x="1562" y="544"/>
                  </a:lnTo>
                  <a:lnTo>
                    <a:pt x="1570" y="550"/>
                  </a:lnTo>
                  <a:lnTo>
                    <a:pt x="1576" y="558"/>
                  </a:lnTo>
                  <a:lnTo>
                    <a:pt x="1584" y="580"/>
                  </a:lnTo>
                  <a:lnTo>
                    <a:pt x="1590" y="576"/>
                  </a:lnTo>
                  <a:lnTo>
                    <a:pt x="1600" y="574"/>
                  </a:lnTo>
                  <a:lnTo>
                    <a:pt x="1612" y="576"/>
                  </a:lnTo>
                  <a:lnTo>
                    <a:pt x="1618" y="576"/>
                  </a:lnTo>
                  <a:lnTo>
                    <a:pt x="1624" y="574"/>
                  </a:lnTo>
                  <a:lnTo>
                    <a:pt x="1630" y="574"/>
                  </a:lnTo>
                  <a:lnTo>
                    <a:pt x="1634" y="570"/>
                  </a:lnTo>
                  <a:lnTo>
                    <a:pt x="1640" y="558"/>
                  </a:lnTo>
                  <a:lnTo>
                    <a:pt x="1640" y="546"/>
                  </a:lnTo>
                  <a:lnTo>
                    <a:pt x="1642" y="532"/>
                  </a:lnTo>
                  <a:lnTo>
                    <a:pt x="1642" y="518"/>
                  </a:lnTo>
                  <a:lnTo>
                    <a:pt x="1642" y="494"/>
                  </a:lnTo>
                  <a:lnTo>
                    <a:pt x="1640" y="476"/>
                  </a:lnTo>
                  <a:lnTo>
                    <a:pt x="1636" y="458"/>
                  </a:lnTo>
                  <a:lnTo>
                    <a:pt x="1628" y="436"/>
                  </a:lnTo>
                  <a:lnTo>
                    <a:pt x="1616" y="418"/>
                  </a:lnTo>
                  <a:lnTo>
                    <a:pt x="1604" y="402"/>
                  </a:lnTo>
                  <a:lnTo>
                    <a:pt x="1588" y="386"/>
                  </a:lnTo>
                  <a:lnTo>
                    <a:pt x="1580" y="382"/>
                  </a:lnTo>
                  <a:lnTo>
                    <a:pt x="1572" y="380"/>
                  </a:lnTo>
                  <a:lnTo>
                    <a:pt x="1562" y="376"/>
                  </a:lnTo>
                  <a:lnTo>
                    <a:pt x="1554" y="376"/>
                  </a:lnTo>
                  <a:lnTo>
                    <a:pt x="1550" y="376"/>
                  </a:lnTo>
                  <a:lnTo>
                    <a:pt x="1548" y="376"/>
                  </a:lnTo>
                  <a:lnTo>
                    <a:pt x="1544" y="382"/>
                  </a:lnTo>
                  <a:lnTo>
                    <a:pt x="1534" y="378"/>
                  </a:lnTo>
                  <a:lnTo>
                    <a:pt x="1530" y="370"/>
                  </a:lnTo>
                  <a:lnTo>
                    <a:pt x="1524" y="362"/>
                  </a:lnTo>
                  <a:lnTo>
                    <a:pt x="1516" y="354"/>
                  </a:lnTo>
                  <a:lnTo>
                    <a:pt x="1510" y="358"/>
                  </a:lnTo>
                  <a:lnTo>
                    <a:pt x="1502" y="362"/>
                  </a:lnTo>
                  <a:lnTo>
                    <a:pt x="1492" y="366"/>
                  </a:lnTo>
                  <a:lnTo>
                    <a:pt x="1492" y="354"/>
                  </a:lnTo>
                  <a:lnTo>
                    <a:pt x="1494" y="354"/>
                  </a:lnTo>
                  <a:lnTo>
                    <a:pt x="1496" y="350"/>
                  </a:lnTo>
                  <a:lnTo>
                    <a:pt x="1502" y="344"/>
                  </a:lnTo>
                  <a:lnTo>
                    <a:pt x="1504" y="340"/>
                  </a:lnTo>
                  <a:lnTo>
                    <a:pt x="1504" y="334"/>
                  </a:lnTo>
                  <a:lnTo>
                    <a:pt x="1504" y="324"/>
                  </a:lnTo>
                  <a:lnTo>
                    <a:pt x="1506" y="312"/>
                  </a:lnTo>
                  <a:lnTo>
                    <a:pt x="1506" y="308"/>
                  </a:lnTo>
                  <a:lnTo>
                    <a:pt x="1508" y="302"/>
                  </a:lnTo>
                  <a:lnTo>
                    <a:pt x="1516" y="296"/>
                  </a:lnTo>
                  <a:lnTo>
                    <a:pt x="1524" y="290"/>
                  </a:lnTo>
                  <a:lnTo>
                    <a:pt x="1534" y="286"/>
                  </a:lnTo>
                  <a:lnTo>
                    <a:pt x="1546" y="284"/>
                  </a:lnTo>
                  <a:lnTo>
                    <a:pt x="1570" y="286"/>
                  </a:lnTo>
                  <a:lnTo>
                    <a:pt x="1592" y="286"/>
                  </a:lnTo>
                  <a:lnTo>
                    <a:pt x="1610" y="288"/>
                  </a:lnTo>
                  <a:lnTo>
                    <a:pt x="1624" y="292"/>
                  </a:lnTo>
                  <a:lnTo>
                    <a:pt x="1636" y="296"/>
                  </a:lnTo>
                  <a:lnTo>
                    <a:pt x="1648" y="298"/>
                  </a:lnTo>
                  <a:lnTo>
                    <a:pt x="1656" y="296"/>
                  </a:lnTo>
                  <a:lnTo>
                    <a:pt x="1662" y="294"/>
                  </a:lnTo>
                  <a:lnTo>
                    <a:pt x="1668" y="290"/>
                  </a:lnTo>
                  <a:lnTo>
                    <a:pt x="1670" y="286"/>
                  </a:lnTo>
                  <a:lnTo>
                    <a:pt x="1666" y="284"/>
                  </a:lnTo>
                  <a:lnTo>
                    <a:pt x="1660" y="278"/>
                  </a:lnTo>
                  <a:lnTo>
                    <a:pt x="1656" y="272"/>
                  </a:lnTo>
                  <a:lnTo>
                    <a:pt x="1654" y="262"/>
                  </a:lnTo>
                  <a:lnTo>
                    <a:pt x="1654" y="254"/>
                  </a:lnTo>
                  <a:lnTo>
                    <a:pt x="1656" y="252"/>
                  </a:lnTo>
                  <a:lnTo>
                    <a:pt x="1658" y="248"/>
                  </a:lnTo>
                  <a:lnTo>
                    <a:pt x="1662" y="246"/>
                  </a:lnTo>
                  <a:lnTo>
                    <a:pt x="1668" y="246"/>
                  </a:lnTo>
                  <a:lnTo>
                    <a:pt x="1682" y="246"/>
                  </a:lnTo>
                  <a:lnTo>
                    <a:pt x="1694" y="250"/>
                  </a:lnTo>
                  <a:lnTo>
                    <a:pt x="1704" y="256"/>
                  </a:lnTo>
                  <a:lnTo>
                    <a:pt x="1714" y="262"/>
                  </a:lnTo>
                  <a:lnTo>
                    <a:pt x="1722" y="264"/>
                  </a:lnTo>
                  <a:lnTo>
                    <a:pt x="1722" y="256"/>
                  </a:lnTo>
                  <a:lnTo>
                    <a:pt x="1722" y="250"/>
                  </a:lnTo>
                  <a:lnTo>
                    <a:pt x="1724" y="244"/>
                  </a:lnTo>
                  <a:lnTo>
                    <a:pt x="1722" y="230"/>
                  </a:lnTo>
                  <a:lnTo>
                    <a:pt x="1738" y="230"/>
                  </a:lnTo>
                  <a:lnTo>
                    <a:pt x="1740" y="240"/>
                  </a:lnTo>
                  <a:lnTo>
                    <a:pt x="1744" y="246"/>
                  </a:lnTo>
                  <a:lnTo>
                    <a:pt x="1750" y="254"/>
                  </a:lnTo>
                  <a:lnTo>
                    <a:pt x="1754" y="260"/>
                  </a:lnTo>
                  <a:lnTo>
                    <a:pt x="1748" y="270"/>
                  </a:lnTo>
                  <a:lnTo>
                    <a:pt x="1740" y="284"/>
                  </a:lnTo>
                  <a:lnTo>
                    <a:pt x="1734" y="300"/>
                  </a:lnTo>
                  <a:lnTo>
                    <a:pt x="1732" y="314"/>
                  </a:lnTo>
                  <a:lnTo>
                    <a:pt x="1732" y="322"/>
                  </a:lnTo>
                  <a:lnTo>
                    <a:pt x="1736" y="330"/>
                  </a:lnTo>
                  <a:lnTo>
                    <a:pt x="1740" y="338"/>
                  </a:lnTo>
                  <a:lnTo>
                    <a:pt x="1746" y="346"/>
                  </a:lnTo>
                  <a:lnTo>
                    <a:pt x="1760" y="362"/>
                  </a:lnTo>
                  <a:lnTo>
                    <a:pt x="1776" y="378"/>
                  </a:lnTo>
                  <a:lnTo>
                    <a:pt x="1814" y="406"/>
                  </a:lnTo>
                  <a:lnTo>
                    <a:pt x="1830" y="420"/>
                  </a:lnTo>
                  <a:lnTo>
                    <a:pt x="1840" y="434"/>
                  </a:lnTo>
                  <a:lnTo>
                    <a:pt x="1846" y="424"/>
                  </a:lnTo>
                  <a:lnTo>
                    <a:pt x="1848" y="416"/>
                  </a:lnTo>
                  <a:lnTo>
                    <a:pt x="1846" y="410"/>
                  </a:lnTo>
                  <a:lnTo>
                    <a:pt x="1840" y="404"/>
                  </a:lnTo>
                  <a:lnTo>
                    <a:pt x="1838" y="400"/>
                  </a:lnTo>
                  <a:lnTo>
                    <a:pt x="1840" y="398"/>
                  </a:lnTo>
                  <a:lnTo>
                    <a:pt x="1844" y="394"/>
                  </a:lnTo>
                  <a:lnTo>
                    <a:pt x="1850" y="390"/>
                  </a:lnTo>
                  <a:lnTo>
                    <a:pt x="1842" y="384"/>
                  </a:lnTo>
                  <a:lnTo>
                    <a:pt x="1838" y="382"/>
                  </a:lnTo>
                  <a:lnTo>
                    <a:pt x="1838" y="376"/>
                  </a:lnTo>
                  <a:lnTo>
                    <a:pt x="1838" y="372"/>
                  </a:lnTo>
                  <a:lnTo>
                    <a:pt x="1840" y="368"/>
                  </a:lnTo>
                  <a:lnTo>
                    <a:pt x="1850" y="366"/>
                  </a:lnTo>
                  <a:lnTo>
                    <a:pt x="1850" y="364"/>
                  </a:lnTo>
                  <a:lnTo>
                    <a:pt x="1852" y="362"/>
                  </a:lnTo>
                  <a:lnTo>
                    <a:pt x="1852" y="358"/>
                  </a:lnTo>
                  <a:lnTo>
                    <a:pt x="1850" y="356"/>
                  </a:lnTo>
                  <a:lnTo>
                    <a:pt x="1846" y="354"/>
                  </a:lnTo>
                  <a:lnTo>
                    <a:pt x="1838" y="354"/>
                  </a:lnTo>
                  <a:lnTo>
                    <a:pt x="1828" y="354"/>
                  </a:lnTo>
                  <a:lnTo>
                    <a:pt x="1840" y="338"/>
                  </a:lnTo>
                  <a:lnTo>
                    <a:pt x="1828" y="328"/>
                  </a:lnTo>
                  <a:lnTo>
                    <a:pt x="1806" y="316"/>
                  </a:lnTo>
                  <a:lnTo>
                    <a:pt x="1798" y="308"/>
                  </a:lnTo>
                  <a:lnTo>
                    <a:pt x="1790" y="302"/>
                  </a:lnTo>
                  <a:lnTo>
                    <a:pt x="1784" y="296"/>
                  </a:lnTo>
                  <a:lnTo>
                    <a:pt x="1782" y="290"/>
                  </a:lnTo>
                  <a:lnTo>
                    <a:pt x="1784" y="282"/>
                  </a:lnTo>
                  <a:lnTo>
                    <a:pt x="1786" y="274"/>
                  </a:lnTo>
                  <a:lnTo>
                    <a:pt x="1792" y="270"/>
                  </a:lnTo>
                  <a:lnTo>
                    <a:pt x="1796" y="268"/>
                  </a:lnTo>
                  <a:lnTo>
                    <a:pt x="1828" y="268"/>
                  </a:lnTo>
                  <a:lnTo>
                    <a:pt x="1838" y="266"/>
                  </a:lnTo>
                  <a:lnTo>
                    <a:pt x="1850" y="262"/>
                  </a:lnTo>
                  <a:lnTo>
                    <a:pt x="1858" y="258"/>
                  </a:lnTo>
                  <a:lnTo>
                    <a:pt x="1868" y="252"/>
                  </a:lnTo>
                  <a:lnTo>
                    <a:pt x="1888" y="240"/>
                  </a:lnTo>
                  <a:lnTo>
                    <a:pt x="1898" y="234"/>
                  </a:lnTo>
                  <a:lnTo>
                    <a:pt x="1912" y="228"/>
                  </a:lnTo>
                  <a:lnTo>
                    <a:pt x="1906" y="218"/>
                  </a:lnTo>
                  <a:lnTo>
                    <a:pt x="1900" y="214"/>
                  </a:lnTo>
                  <a:lnTo>
                    <a:pt x="1892" y="210"/>
                  </a:lnTo>
                  <a:lnTo>
                    <a:pt x="1884" y="208"/>
                  </a:lnTo>
                  <a:lnTo>
                    <a:pt x="1864" y="206"/>
                  </a:lnTo>
                  <a:lnTo>
                    <a:pt x="1856" y="204"/>
                  </a:lnTo>
                  <a:lnTo>
                    <a:pt x="1846" y="198"/>
                  </a:lnTo>
                  <a:lnTo>
                    <a:pt x="1858" y="194"/>
                  </a:lnTo>
                  <a:lnTo>
                    <a:pt x="1868" y="190"/>
                  </a:lnTo>
                  <a:lnTo>
                    <a:pt x="1862" y="184"/>
                  </a:lnTo>
                  <a:lnTo>
                    <a:pt x="1858" y="178"/>
                  </a:lnTo>
                  <a:lnTo>
                    <a:pt x="1868" y="176"/>
                  </a:lnTo>
                  <a:lnTo>
                    <a:pt x="1882" y="180"/>
                  </a:lnTo>
                  <a:lnTo>
                    <a:pt x="1912" y="188"/>
                  </a:lnTo>
                  <a:lnTo>
                    <a:pt x="1940" y="194"/>
                  </a:lnTo>
                  <a:lnTo>
                    <a:pt x="1950" y="198"/>
                  </a:lnTo>
                  <a:lnTo>
                    <a:pt x="1962" y="198"/>
                  </a:lnTo>
                  <a:lnTo>
                    <a:pt x="1966" y="198"/>
                  </a:lnTo>
                  <a:lnTo>
                    <a:pt x="1968" y="196"/>
                  </a:lnTo>
                  <a:lnTo>
                    <a:pt x="1968" y="194"/>
                  </a:lnTo>
                  <a:lnTo>
                    <a:pt x="1968" y="190"/>
                  </a:lnTo>
                  <a:lnTo>
                    <a:pt x="1968" y="188"/>
                  </a:lnTo>
                  <a:lnTo>
                    <a:pt x="1962" y="182"/>
                  </a:lnTo>
                  <a:lnTo>
                    <a:pt x="1960" y="178"/>
                  </a:lnTo>
                  <a:lnTo>
                    <a:pt x="1956" y="174"/>
                  </a:lnTo>
                  <a:lnTo>
                    <a:pt x="1940" y="166"/>
                  </a:lnTo>
                  <a:lnTo>
                    <a:pt x="1924" y="164"/>
                  </a:lnTo>
                  <a:lnTo>
                    <a:pt x="1906" y="162"/>
                  </a:lnTo>
                  <a:lnTo>
                    <a:pt x="1896" y="162"/>
                  </a:lnTo>
                  <a:lnTo>
                    <a:pt x="1892" y="162"/>
                  </a:lnTo>
                  <a:lnTo>
                    <a:pt x="1888" y="164"/>
                  </a:lnTo>
                  <a:lnTo>
                    <a:pt x="1868" y="152"/>
                  </a:lnTo>
                  <a:lnTo>
                    <a:pt x="1844" y="142"/>
                  </a:lnTo>
                  <a:lnTo>
                    <a:pt x="1818" y="134"/>
                  </a:lnTo>
                  <a:lnTo>
                    <a:pt x="1788" y="126"/>
                  </a:lnTo>
                  <a:lnTo>
                    <a:pt x="1760" y="122"/>
                  </a:lnTo>
                  <a:lnTo>
                    <a:pt x="1730" y="118"/>
                  </a:lnTo>
                  <a:lnTo>
                    <a:pt x="1700" y="114"/>
                  </a:lnTo>
                  <a:lnTo>
                    <a:pt x="1674" y="114"/>
                  </a:lnTo>
                  <a:lnTo>
                    <a:pt x="1668" y="112"/>
                  </a:lnTo>
                  <a:lnTo>
                    <a:pt x="1656" y="110"/>
                  </a:lnTo>
                  <a:lnTo>
                    <a:pt x="1652" y="110"/>
                  </a:lnTo>
                  <a:lnTo>
                    <a:pt x="1650" y="114"/>
                  </a:lnTo>
                  <a:lnTo>
                    <a:pt x="1652" y="120"/>
                  </a:lnTo>
                  <a:lnTo>
                    <a:pt x="1660" y="130"/>
                  </a:lnTo>
                  <a:lnTo>
                    <a:pt x="1644" y="130"/>
                  </a:lnTo>
                  <a:lnTo>
                    <a:pt x="1636" y="124"/>
                  </a:lnTo>
                  <a:lnTo>
                    <a:pt x="1622" y="120"/>
                  </a:lnTo>
                  <a:lnTo>
                    <a:pt x="1610" y="118"/>
                  </a:lnTo>
                  <a:lnTo>
                    <a:pt x="1594" y="118"/>
                  </a:lnTo>
                  <a:lnTo>
                    <a:pt x="1562" y="120"/>
                  </a:lnTo>
                  <a:lnTo>
                    <a:pt x="1548" y="120"/>
                  </a:lnTo>
                  <a:lnTo>
                    <a:pt x="1534" y="118"/>
                  </a:lnTo>
                  <a:lnTo>
                    <a:pt x="1526" y="116"/>
                  </a:lnTo>
                  <a:lnTo>
                    <a:pt x="1520" y="112"/>
                  </a:lnTo>
                  <a:lnTo>
                    <a:pt x="1514" y="108"/>
                  </a:lnTo>
                  <a:lnTo>
                    <a:pt x="1508" y="102"/>
                  </a:lnTo>
                  <a:lnTo>
                    <a:pt x="1500" y="98"/>
                  </a:lnTo>
                  <a:lnTo>
                    <a:pt x="1480" y="96"/>
                  </a:lnTo>
                  <a:lnTo>
                    <a:pt x="1454" y="96"/>
                  </a:lnTo>
                  <a:lnTo>
                    <a:pt x="1418" y="100"/>
                  </a:lnTo>
                  <a:lnTo>
                    <a:pt x="1406" y="100"/>
                  </a:lnTo>
                  <a:lnTo>
                    <a:pt x="1394" y="96"/>
                  </a:lnTo>
                  <a:lnTo>
                    <a:pt x="1388" y="90"/>
                  </a:lnTo>
                  <a:lnTo>
                    <a:pt x="1378" y="84"/>
                  </a:lnTo>
                  <a:lnTo>
                    <a:pt x="1364" y="72"/>
                  </a:lnTo>
                  <a:lnTo>
                    <a:pt x="1354" y="68"/>
                  </a:lnTo>
                  <a:lnTo>
                    <a:pt x="1344" y="66"/>
                  </a:lnTo>
                  <a:lnTo>
                    <a:pt x="1340" y="68"/>
                  </a:lnTo>
                  <a:lnTo>
                    <a:pt x="1336" y="70"/>
                  </a:lnTo>
                  <a:lnTo>
                    <a:pt x="1334" y="78"/>
                  </a:lnTo>
                  <a:lnTo>
                    <a:pt x="1328" y="78"/>
                  </a:lnTo>
                  <a:lnTo>
                    <a:pt x="1312" y="80"/>
                  </a:lnTo>
                  <a:lnTo>
                    <a:pt x="1304" y="78"/>
                  </a:lnTo>
                  <a:lnTo>
                    <a:pt x="1292" y="76"/>
                  </a:lnTo>
                  <a:lnTo>
                    <a:pt x="1280" y="72"/>
                  </a:lnTo>
                  <a:lnTo>
                    <a:pt x="1266" y="66"/>
                  </a:lnTo>
                  <a:lnTo>
                    <a:pt x="1260" y="64"/>
                  </a:lnTo>
                  <a:lnTo>
                    <a:pt x="1256" y="64"/>
                  </a:lnTo>
                  <a:lnTo>
                    <a:pt x="1250" y="68"/>
                  </a:lnTo>
                  <a:lnTo>
                    <a:pt x="1246" y="74"/>
                  </a:lnTo>
                  <a:lnTo>
                    <a:pt x="1240" y="82"/>
                  </a:lnTo>
                  <a:lnTo>
                    <a:pt x="1236" y="88"/>
                  </a:lnTo>
                  <a:lnTo>
                    <a:pt x="1232" y="90"/>
                  </a:lnTo>
                  <a:lnTo>
                    <a:pt x="1224" y="94"/>
                  </a:lnTo>
                  <a:lnTo>
                    <a:pt x="1212" y="96"/>
                  </a:lnTo>
                  <a:lnTo>
                    <a:pt x="1190" y="98"/>
                  </a:lnTo>
                  <a:lnTo>
                    <a:pt x="1148" y="96"/>
                  </a:lnTo>
                  <a:lnTo>
                    <a:pt x="1136" y="94"/>
                  </a:lnTo>
                  <a:lnTo>
                    <a:pt x="1124" y="90"/>
                  </a:lnTo>
                  <a:lnTo>
                    <a:pt x="1114" y="84"/>
                  </a:lnTo>
                  <a:lnTo>
                    <a:pt x="1104" y="80"/>
                  </a:lnTo>
                  <a:lnTo>
                    <a:pt x="1094" y="72"/>
                  </a:lnTo>
                  <a:lnTo>
                    <a:pt x="1082" y="66"/>
                  </a:lnTo>
                  <a:lnTo>
                    <a:pt x="1066" y="62"/>
                  </a:lnTo>
                  <a:lnTo>
                    <a:pt x="1048" y="60"/>
                  </a:lnTo>
                  <a:lnTo>
                    <a:pt x="1038" y="58"/>
                  </a:lnTo>
                  <a:lnTo>
                    <a:pt x="1018" y="56"/>
                  </a:lnTo>
                  <a:lnTo>
                    <a:pt x="980" y="54"/>
                  </a:lnTo>
                  <a:lnTo>
                    <a:pt x="924" y="56"/>
                  </a:lnTo>
                  <a:lnTo>
                    <a:pt x="898" y="54"/>
                  </a:lnTo>
                  <a:lnTo>
                    <a:pt x="868" y="54"/>
                  </a:lnTo>
                  <a:lnTo>
                    <a:pt x="880" y="46"/>
                  </a:lnTo>
                  <a:lnTo>
                    <a:pt x="886" y="40"/>
                  </a:lnTo>
                  <a:lnTo>
                    <a:pt x="890" y="34"/>
                  </a:lnTo>
                  <a:lnTo>
                    <a:pt x="876" y="26"/>
                  </a:lnTo>
                  <a:lnTo>
                    <a:pt x="852" y="20"/>
                  </a:lnTo>
                  <a:lnTo>
                    <a:pt x="828" y="12"/>
                  </a:lnTo>
                  <a:lnTo>
                    <a:pt x="800" y="4"/>
                  </a:lnTo>
                  <a:lnTo>
                    <a:pt x="774" y="2"/>
                  </a:lnTo>
                  <a:lnTo>
                    <a:pt x="764" y="0"/>
                  </a:lnTo>
                  <a:lnTo>
                    <a:pt x="752" y="2"/>
                  </a:lnTo>
                  <a:lnTo>
                    <a:pt x="742" y="4"/>
                  </a:lnTo>
                  <a:lnTo>
                    <a:pt x="736" y="8"/>
                  </a:lnTo>
                  <a:lnTo>
                    <a:pt x="732" y="14"/>
                  </a:lnTo>
                  <a:lnTo>
                    <a:pt x="728" y="22"/>
                  </a:lnTo>
                  <a:lnTo>
                    <a:pt x="712" y="20"/>
                  </a:lnTo>
                  <a:lnTo>
                    <a:pt x="692" y="18"/>
                  </a:lnTo>
                  <a:lnTo>
                    <a:pt x="668" y="20"/>
                  </a:lnTo>
                  <a:lnTo>
                    <a:pt x="642" y="26"/>
                  </a:lnTo>
                  <a:lnTo>
                    <a:pt x="630" y="28"/>
                  </a:lnTo>
                  <a:lnTo>
                    <a:pt x="618" y="32"/>
                  </a:lnTo>
                  <a:lnTo>
                    <a:pt x="608" y="38"/>
                  </a:lnTo>
                  <a:lnTo>
                    <a:pt x="602" y="46"/>
                  </a:lnTo>
                  <a:lnTo>
                    <a:pt x="608" y="46"/>
                  </a:lnTo>
                  <a:lnTo>
                    <a:pt x="618" y="52"/>
                  </a:lnTo>
                  <a:lnTo>
                    <a:pt x="606" y="54"/>
                  </a:lnTo>
                  <a:lnTo>
                    <a:pt x="596" y="54"/>
                  </a:lnTo>
                  <a:lnTo>
                    <a:pt x="578" y="54"/>
                  </a:lnTo>
                  <a:lnTo>
                    <a:pt x="564" y="56"/>
                  </a:lnTo>
                  <a:lnTo>
                    <a:pt x="574" y="74"/>
                  </a:lnTo>
                  <a:lnTo>
                    <a:pt x="562" y="74"/>
                  </a:lnTo>
                  <a:lnTo>
                    <a:pt x="552" y="76"/>
                  </a:lnTo>
                  <a:lnTo>
                    <a:pt x="548" y="80"/>
                  </a:lnTo>
                  <a:lnTo>
                    <a:pt x="548" y="82"/>
                  </a:lnTo>
                  <a:lnTo>
                    <a:pt x="546" y="86"/>
                  </a:lnTo>
                  <a:lnTo>
                    <a:pt x="548" y="90"/>
                  </a:lnTo>
                  <a:lnTo>
                    <a:pt x="548" y="96"/>
                  </a:lnTo>
                  <a:lnTo>
                    <a:pt x="542" y="94"/>
                  </a:lnTo>
                  <a:lnTo>
                    <a:pt x="536" y="90"/>
                  </a:lnTo>
                  <a:lnTo>
                    <a:pt x="524" y="82"/>
                  </a:lnTo>
                  <a:lnTo>
                    <a:pt x="516" y="74"/>
                  </a:lnTo>
                  <a:lnTo>
                    <a:pt x="510" y="72"/>
                  </a:lnTo>
                  <a:lnTo>
                    <a:pt x="502" y="68"/>
                  </a:lnTo>
                  <a:lnTo>
                    <a:pt x="502" y="72"/>
                  </a:lnTo>
                  <a:lnTo>
                    <a:pt x="500" y="80"/>
                  </a:lnTo>
                  <a:lnTo>
                    <a:pt x="502" y="84"/>
                  </a:lnTo>
                  <a:lnTo>
                    <a:pt x="506" y="90"/>
                  </a:lnTo>
                  <a:lnTo>
                    <a:pt x="514" y="96"/>
                  </a:lnTo>
                  <a:lnTo>
                    <a:pt x="522" y="102"/>
                  </a:lnTo>
                  <a:lnTo>
                    <a:pt x="522" y="124"/>
                  </a:lnTo>
                  <a:lnTo>
                    <a:pt x="512" y="116"/>
                  </a:lnTo>
                  <a:lnTo>
                    <a:pt x="504" y="108"/>
                  </a:lnTo>
                  <a:lnTo>
                    <a:pt x="492" y="88"/>
                  </a:lnTo>
                  <a:lnTo>
                    <a:pt x="486" y="82"/>
                  </a:lnTo>
                  <a:lnTo>
                    <a:pt x="478" y="74"/>
                  </a:lnTo>
                  <a:lnTo>
                    <a:pt x="466" y="68"/>
                  </a:lnTo>
                  <a:lnTo>
                    <a:pt x="450" y="66"/>
                  </a:lnTo>
                  <a:lnTo>
                    <a:pt x="442" y="68"/>
                  </a:lnTo>
                  <a:lnTo>
                    <a:pt x="438" y="72"/>
                  </a:lnTo>
                  <a:lnTo>
                    <a:pt x="434" y="80"/>
                  </a:lnTo>
                  <a:lnTo>
                    <a:pt x="434" y="88"/>
                  </a:lnTo>
                  <a:lnTo>
                    <a:pt x="434" y="94"/>
                  </a:lnTo>
                  <a:lnTo>
                    <a:pt x="438" y="102"/>
                  </a:lnTo>
                  <a:lnTo>
                    <a:pt x="440" y="108"/>
                  </a:lnTo>
                  <a:lnTo>
                    <a:pt x="446" y="114"/>
                  </a:lnTo>
                  <a:lnTo>
                    <a:pt x="454" y="120"/>
                  </a:lnTo>
                  <a:lnTo>
                    <a:pt x="462" y="126"/>
                  </a:lnTo>
                  <a:lnTo>
                    <a:pt x="468" y="128"/>
                  </a:lnTo>
                  <a:lnTo>
                    <a:pt x="478" y="130"/>
                  </a:lnTo>
                  <a:lnTo>
                    <a:pt x="468" y="136"/>
                  </a:lnTo>
                  <a:lnTo>
                    <a:pt x="460" y="136"/>
                  </a:lnTo>
                  <a:lnTo>
                    <a:pt x="450" y="134"/>
                  </a:lnTo>
                  <a:lnTo>
                    <a:pt x="440" y="132"/>
                  </a:lnTo>
                  <a:lnTo>
                    <a:pt x="420" y="122"/>
                  </a:lnTo>
                  <a:lnTo>
                    <a:pt x="410" y="118"/>
                  </a:lnTo>
                  <a:lnTo>
                    <a:pt x="400" y="116"/>
                  </a:lnTo>
                  <a:lnTo>
                    <a:pt x="366" y="116"/>
                  </a:lnTo>
                  <a:lnTo>
                    <a:pt x="368" y="120"/>
                  </a:lnTo>
                  <a:lnTo>
                    <a:pt x="370" y="130"/>
                  </a:lnTo>
                  <a:lnTo>
                    <a:pt x="370" y="134"/>
                  </a:lnTo>
                  <a:lnTo>
                    <a:pt x="368" y="134"/>
                  </a:lnTo>
                  <a:lnTo>
                    <a:pt x="362" y="132"/>
                  </a:lnTo>
                  <a:lnTo>
                    <a:pt x="356" y="124"/>
                  </a:lnTo>
                  <a:lnTo>
                    <a:pt x="350" y="122"/>
                  </a:lnTo>
                  <a:lnTo>
                    <a:pt x="346" y="122"/>
                  </a:lnTo>
                  <a:lnTo>
                    <a:pt x="340" y="124"/>
                  </a:lnTo>
                  <a:lnTo>
                    <a:pt x="334" y="128"/>
                  </a:lnTo>
                  <a:lnTo>
                    <a:pt x="322" y="136"/>
                  </a:lnTo>
                  <a:lnTo>
                    <a:pt x="314" y="136"/>
                  </a:lnTo>
                  <a:lnTo>
                    <a:pt x="306" y="138"/>
                  </a:lnTo>
                  <a:lnTo>
                    <a:pt x="302" y="136"/>
                  </a:lnTo>
                  <a:lnTo>
                    <a:pt x="302" y="134"/>
                  </a:lnTo>
                  <a:lnTo>
                    <a:pt x="298" y="132"/>
                  </a:lnTo>
                  <a:lnTo>
                    <a:pt x="290" y="130"/>
                  </a:lnTo>
                  <a:lnTo>
                    <a:pt x="280" y="132"/>
                  </a:lnTo>
                  <a:lnTo>
                    <a:pt x="270" y="134"/>
                  </a:lnTo>
                  <a:lnTo>
                    <a:pt x="260" y="136"/>
                  </a:lnTo>
                  <a:lnTo>
                    <a:pt x="250" y="142"/>
                  </a:lnTo>
                  <a:lnTo>
                    <a:pt x="236" y="152"/>
                  </a:lnTo>
                  <a:lnTo>
                    <a:pt x="222" y="164"/>
                  </a:lnTo>
                  <a:lnTo>
                    <a:pt x="218" y="158"/>
                  </a:lnTo>
                  <a:lnTo>
                    <a:pt x="216" y="152"/>
                  </a:lnTo>
                  <a:lnTo>
                    <a:pt x="214" y="144"/>
                  </a:lnTo>
                  <a:lnTo>
                    <a:pt x="214" y="136"/>
                  </a:lnTo>
                  <a:lnTo>
                    <a:pt x="192" y="136"/>
                  </a:lnTo>
                  <a:lnTo>
                    <a:pt x="192" y="144"/>
                  </a:lnTo>
                  <a:lnTo>
                    <a:pt x="194" y="150"/>
                  </a:lnTo>
                  <a:lnTo>
                    <a:pt x="196" y="158"/>
                  </a:lnTo>
                  <a:lnTo>
                    <a:pt x="198" y="166"/>
                  </a:lnTo>
                  <a:lnTo>
                    <a:pt x="190" y="166"/>
                  </a:lnTo>
                  <a:lnTo>
                    <a:pt x="180" y="168"/>
                  </a:lnTo>
                  <a:lnTo>
                    <a:pt x="172" y="172"/>
                  </a:lnTo>
                  <a:lnTo>
                    <a:pt x="166" y="176"/>
                  </a:lnTo>
                  <a:lnTo>
                    <a:pt x="158" y="186"/>
                  </a:lnTo>
                  <a:lnTo>
                    <a:pt x="148" y="196"/>
                  </a:lnTo>
                  <a:lnTo>
                    <a:pt x="132" y="190"/>
                  </a:lnTo>
                  <a:lnTo>
                    <a:pt x="118" y="190"/>
                  </a:lnTo>
                  <a:lnTo>
                    <a:pt x="126" y="198"/>
                  </a:lnTo>
                  <a:lnTo>
                    <a:pt x="130" y="206"/>
                  </a:lnTo>
                  <a:lnTo>
                    <a:pt x="132" y="210"/>
                  </a:lnTo>
                  <a:lnTo>
                    <a:pt x="118" y="210"/>
                  </a:lnTo>
                  <a:lnTo>
                    <a:pt x="110" y="208"/>
                  </a:lnTo>
                  <a:lnTo>
                    <a:pt x="102" y="202"/>
                  </a:lnTo>
                  <a:lnTo>
                    <a:pt x="94" y="196"/>
                  </a:lnTo>
                  <a:lnTo>
                    <a:pt x="84" y="180"/>
                  </a:lnTo>
                  <a:lnTo>
                    <a:pt x="76" y="166"/>
                  </a:lnTo>
                  <a:lnTo>
                    <a:pt x="84" y="166"/>
                  </a:lnTo>
                  <a:lnTo>
                    <a:pt x="96" y="170"/>
                  </a:lnTo>
                  <a:lnTo>
                    <a:pt x="110" y="172"/>
                  </a:lnTo>
                  <a:lnTo>
                    <a:pt x="124" y="174"/>
                  </a:lnTo>
                  <a:lnTo>
                    <a:pt x="134" y="172"/>
                  </a:lnTo>
                  <a:lnTo>
                    <a:pt x="142" y="170"/>
                  </a:lnTo>
                  <a:lnTo>
                    <a:pt x="158" y="164"/>
                  </a:lnTo>
                  <a:lnTo>
                    <a:pt x="156" y="158"/>
                  </a:lnTo>
                  <a:lnTo>
                    <a:pt x="150" y="152"/>
                  </a:lnTo>
                  <a:lnTo>
                    <a:pt x="144" y="146"/>
                  </a:lnTo>
                  <a:lnTo>
                    <a:pt x="138" y="142"/>
                  </a:lnTo>
                  <a:lnTo>
                    <a:pt x="120" y="136"/>
                  </a:lnTo>
                  <a:lnTo>
                    <a:pt x="100" y="132"/>
                  </a:lnTo>
                  <a:lnTo>
                    <a:pt x="56" y="124"/>
                  </a:lnTo>
                  <a:lnTo>
                    <a:pt x="36" y="118"/>
                  </a:lnTo>
                  <a:lnTo>
                    <a:pt x="28" y="114"/>
                  </a:lnTo>
                  <a:lnTo>
                    <a:pt x="24" y="110"/>
                  </a:lnTo>
                  <a:lnTo>
                    <a:pt x="24" y="122"/>
                  </a:lnTo>
                  <a:lnTo>
                    <a:pt x="8" y="126"/>
                  </a:lnTo>
                  <a:lnTo>
                    <a:pt x="2" y="130"/>
                  </a:lnTo>
                  <a:lnTo>
                    <a:pt x="0" y="134"/>
                  </a:lnTo>
                  <a:lnTo>
                    <a:pt x="0" y="136"/>
                  </a:lnTo>
                  <a:lnTo>
                    <a:pt x="0" y="140"/>
                  </a:lnTo>
                  <a:lnTo>
                    <a:pt x="2" y="142"/>
                  </a:lnTo>
                  <a:lnTo>
                    <a:pt x="10" y="144"/>
                  </a:lnTo>
                  <a:lnTo>
                    <a:pt x="18" y="146"/>
                  </a:lnTo>
                  <a:lnTo>
                    <a:pt x="20" y="148"/>
                  </a:lnTo>
                  <a:lnTo>
                    <a:pt x="20" y="150"/>
                  </a:lnTo>
                  <a:lnTo>
                    <a:pt x="20" y="154"/>
                  </a:lnTo>
                  <a:lnTo>
                    <a:pt x="18" y="158"/>
                  </a:lnTo>
                  <a:lnTo>
                    <a:pt x="14" y="160"/>
                  </a:lnTo>
                  <a:lnTo>
                    <a:pt x="14" y="164"/>
                  </a:lnTo>
                  <a:lnTo>
                    <a:pt x="16" y="166"/>
                  </a:lnTo>
                  <a:lnTo>
                    <a:pt x="18" y="164"/>
                  </a:lnTo>
                  <a:lnTo>
                    <a:pt x="24" y="164"/>
                  </a:lnTo>
                  <a:lnTo>
                    <a:pt x="24" y="174"/>
                  </a:lnTo>
                  <a:lnTo>
                    <a:pt x="28" y="186"/>
                  </a:lnTo>
                  <a:lnTo>
                    <a:pt x="30" y="192"/>
                  </a:lnTo>
                  <a:lnTo>
                    <a:pt x="32" y="196"/>
                  </a:lnTo>
                  <a:lnTo>
                    <a:pt x="36" y="198"/>
                  </a:lnTo>
                  <a:lnTo>
                    <a:pt x="36" y="202"/>
                  </a:lnTo>
                  <a:lnTo>
                    <a:pt x="38" y="208"/>
                  </a:lnTo>
                  <a:lnTo>
                    <a:pt x="40" y="212"/>
                  </a:lnTo>
                  <a:lnTo>
                    <a:pt x="40" y="218"/>
                  </a:lnTo>
                  <a:lnTo>
                    <a:pt x="50" y="222"/>
                  </a:lnTo>
                  <a:lnTo>
                    <a:pt x="56" y="228"/>
                  </a:lnTo>
                  <a:lnTo>
                    <a:pt x="56" y="240"/>
                  </a:lnTo>
                  <a:lnTo>
                    <a:pt x="46" y="242"/>
                  </a:lnTo>
                  <a:lnTo>
                    <a:pt x="38" y="246"/>
                  </a:lnTo>
                  <a:lnTo>
                    <a:pt x="28" y="260"/>
                  </a:lnTo>
                  <a:lnTo>
                    <a:pt x="32" y="266"/>
                  </a:lnTo>
                  <a:lnTo>
                    <a:pt x="36" y="268"/>
                  </a:lnTo>
                  <a:lnTo>
                    <a:pt x="40" y="270"/>
                  </a:lnTo>
                  <a:lnTo>
                    <a:pt x="34" y="276"/>
                  </a:lnTo>
                  <a:lnTo>
                    <a:pt x="26" y="282"/>
                  </a:lnTo>
                  <a:lnTo>
                    <a:pt x="20" y="284"/>
                  </a:lnTo>
                  <a:lnTo>
                    <a:pt x="20" y="294"/>
                  </a:lnTo>
                  <a:lnTo>
                    <a:pt x="18" y="296"/>
                  </a:lnTo>
                  <a:lnTo>
                    <a:pt x="14" y="296"/>
                  </a:lnTo>
                  <a:lnTo>
                    <a:pt x="16" y="300"/>
                  </a:lnTo>
                  <a:lnTo>
                    <a:pt x="24" y="314"/>
                  </a:lnTo>
                  <a:lnTo>
                    <a:pt x="26" y="320"/>
                  </a:lnTo>
                  <a:lnTo>
                    <a:pt x="28" y="330"/>
                  </a:lnTo>
                  <a:lnTo>
                    <a:pt x="30" y="338"/>
                  </a:lnTo>
                  <a:lnTo>
                    <a:pt x="30" y="340"/>
                  </a:lnTo>
                  <a:lnTo>
                    <a:pt x="32" y="340"/>
                  </a:lnTo>
                  <a:lnTo>
                    <a:pt x="34" y="340"/>
                  </a:lnTo>
                  <a:lnTo>
                    <a:pt x="42" y="338"/>
                  </a:lnTo>
                  <a:lnTo>
                    <a:pt x="50" y="334"/>
                  </a:lnTo>
                  <a:lnTo>
                    <a:pt x="58" y="338"/>
                  </a:lnTo>
                  <a:lnTo>
                    <a:pt x="68" y="338"/>
                  </a:lnTo>
                  <a:lnTo>
                    <a:pt x="80" y="338"/>
                  </a:lnTo>
                  <a:lnTo>
                    <a:pt x="88" y="350"/>
                  </a:lnTo>
                  <a:lnTo>
                    <a:pt x="88" y="358"/>
                  </a:lnTo>
                  <a:lnTo>
                    <a:pt x="94" y="362"/>
                  </a:lnTo>
                  <a:lnTo>
                    <a:pt x="100" y="372"/>
                  </a:lnTo>
                  <a:lnTo>
                    <a:pt x="104" y="376"/>
                  </a:lnTo>
                  <a:lnTo>
                    <a:pt x="108" y="376"/>
                  </a:lnTo>
                  <a:lnTo>
                    <a:pt x="112" y="378"/>
                  </a:lnTo>
                  <a:lnTo>
                    <a:pt x="112" y="376"/>
                  </a:lnTo>
                  <a:lnTo>
                    <a:pt x="114" y="384"/>
                  </a:lnTo>
                  <a:lnTo>
                    <a:pt x="110" y="386"/>
                  </a:lnTo>
                  <a:lnTo>
                    <a:pt x="96" y="390"/>
                  </a:lnTo>
                  <a:lnTo>
                    <a:pt x="104" y="406"/>
                  </a:lnTo>
                  <a:lnTo>
                    <a:pt x="112" y="406"/>
                  </a:lnTo>
                  <a:lnTo>
                    <a:pt x="132" y="400"/>
                  </a:lnTo>
                  <a:lnTo>
                    <a:pt x="142" y="408"/>
                  </a:lnTo>
                  <a:lnTo>
                    <a:pt x="142" y="414"/>
                  </a:lnTo>
                  <a:lnTo>
                    <a:pt x="144" y="422"/>
                  </a:lnTo>
                  <a:lnTo>
                    <a:pt x="160" y="424"/>
                  </a:lnTo>
                  <a:lnTo>
                    <a:pt x="164" y="436"/>
                  </a:lnTo>
                  <a:lnTo>
                    <a:pt x="174" y="436"/>
                  </a:lnTo>
                  <a:lnTo>
                    <a:pt x="178" y="440"/>
                  </a:lnTo>
                  <a:lnTo>
                    <a:pt x="192" y="436"/>
                  </a:lnTo>
                  <a:lnTo>
                    <a:pt x="198" y="444"/>
                  </a:lnTo>
                  <a:lnTo>
                    <a:pt x="210" y="448"/>
                  </a:lnTo>
                  <a:lnTo>
                    <a:pt x="214" y="448"/>
                  </a:lnTo>
                  <a:lnTo>
                    <a:pt x="222" y="450"/>
                  </a:lnTo>
                  <a:lnTo>
                    <a:pt x="228" y="452"/>
                  </a:lnTo>
                  <a:lnTo>
                    <a:pt x="234" y="454"/>
                  </a:lnTo>
                  <a:lnTo>
                    <a:pt x="236" y="456"/>
                  </a:lnTo>
                  <a:lnTo>
                    <a:pt x="236" y="458"/>
                  </a:lnTo>
                  <a:lnTo>
                    <a:pt x="234" y="460"/>
                  </a:lnTo>
                  <a:lnTo>
                    <a:pt x="230" y="464"/>
                  </a:lnTo>
                  <a:lnTo>
                    <a:pt x="234" y="472"/>
                  </a:lnTo>
                  <a:lnTo>
                    <a:pt x="236" y="480"/>
                  </a:lnTo>
                  <a:lnTo>
                    <a:pt x="236" y="484"/>
                  </a:lnTo>
                  <a:lnTo>
                    <a:pt x="220" y="484"/>
                  </a:lnTo>
                  <a:lnTo>
                    <a:pt x="212" y="492"/>
                  </a:lnTo>
                  <a:lnTo>
                    <a:pt x="212" y="500"/>
                  </a:lnTo>
                  <a:lnTo>
                    <a:pt x="216" y="500"/>
                  </a:lnTo>
                  <a:lnTo>
                    <a:pt x="224" y="500"/>
                  </a:lnTo>
                  <a:lnTo>
                    <a:pt x="206" y="510"/>
                  </a:lnTo>
                  <a:lnTo>
                    <a:pt x="214" y="518"/>
                  </a:lnTo>
                  <a:lnTo>
                    <a:pt x="206" y="520"/>
                  </a:lnTo>
                  <a:lnTo>
                    <a:pt x="206" y="532"/>
                  </a:lnTo>
                  <a:lnTo>
                    <a:pt x="192" y="534"/>
                  </a:lnTo>
                  <a:lnTo>
                    <a:pt x="198" y="536"/>
                  </a:lnTo>
                  <a:lnTo>
                    <a:pt x="202" y="540"/>
                  </a:lnTo>
                  <a:lnTo>
                    <a:pt x="208" y="544"/>
                  </a:lnTo>
                  <a:lnTo>
                    <a:pt x="216" y="548"/>
                  </a:lnTo>
                  <a:lnTo>
                    <a:pt x="242" y="562"/>
                  </a:lnTo>
                  <a:lnTo>
                    <a:pt x="250" y="564"/>
                  </a:lnTo>
                  <a:lnTo>
                    <a:pt x="260" y="564"/>
                  </a:lnTo>
                  <a:lnTo>
                    <a:pt x="272" y="568"/>
                  </a:lnTo>
                  <a:lnTo>
                    <a:pt x="284" y="570"/>
                  </a:lnTo>
                  <a:lnTo>
                    <a:pt x="294" y="572"/>
                  </a:lnTo>
                  <a:lnTo>
                    <a:pt x="304" y="578"/>
                  </a:lnTo>
                  <a:lnTo>
                    <a:pt x="318" y="578"/>
                  </a:lnTo>
                  <a:lnTo>
                    <a:pt x="334" y="584"/>
                  </a:lnTo>
                  <a:lnTo>
                    <a:pt x="340" y="592"/>
                  </a:lnTo>
                  <a:lnTo>
                    <a:pt x="350" y="594"/>
                  </a:lnTo>
                  <a:lnTo>
                    <a:pt x="354" y="598"/>
                  </a:lnTo>
                  <a:lnTo>
                    <a:pt x="356" y="600"/>
                  </a:lnTo>
                  <a:lnTo>
                    <a:pt x="358" y="602"/>
                  </a:lnTo>
                  <a:lnTo>
                    <a:pt x="362" y="604"/>
                  </a:lnTo>
                  <a:lnTo>
                    <a:pt x="364" y="606"/>
                  </a:lnTo>
                  <a:lnTo>
                    <a:pt x="370" y="606"/>
                  </a:lnTo>
                  <a:lnTo>
                    <a:pt x="376" y="600"/>
                  </a:lnTo>
                  <a:lnTo>
                    <a:pt x="380" y="596"/>
                  </a:lnTo>
                  <a:lnTo>
                    <a:pt x="372" y="582"/>
                  </a:lnTo>
                  <a:lnTo>
                    <a:pt x="362" y="568"/>
                  </a:lnTo>
                  <a:lnTo>
                    <a:pt x="352" y="558"/>
                  </a:lnTo>
                  <a:lnTo>
                    <a:pt x="350" y="556"/>
                  </a:lnTo>
                  <a:lnTo>
                    <a:pt x="342" y="544"/>
                  </a:lnTo>
                  <a:lnTo>
                    <a:pt x="344" y="542"/>
                  </a:lnTo>
                  <a:lnTo>
                    <a:pt x="348" y="530"/>
                  </a:lnTo>
                  <a:lnTo>
                    <a:pt x="350" y="526"/>
                  </a:lnTo>
                  <a:lnTo>
                    <a:pt x="354" y="526"/>
                  </a:lnTo>
                  <a:lnTo>
                    <a:pt x="358" y="524"/>
                  </a:lnTo>
                  <a:lnTo>
                    <a:pt x="366" y="518"/>
                  </a:lnTo>
                  <a:lnTo>
                    <a:pt x="374" y="512"/>
                  </a:lnTo>
                  <a:lnTo>
                    <a:pt x="370" y="506"/>
                  </a:lnTo>
                  <a:lnTo>
                    <a:pt x="366" y="498"/>
                  </a:lnTo>
                  <a:lnTo>
                    <a:pt x="358" y="486"/>
                  </a:lnTo>
                  <a:lnTo>
                    <a:pt x="342" y="486"/>
                  </a:lnTo>
                  <a:lnTo>
                    <a:pt x="342" y="476"/>
                  </a:lnTo>
                  <a:lnTo>
                    <a:pt x="336" y="478"/>
                  </a:lnTo>
                  <a:lnTo>
                    <a:pt x="332" y="478"/>
                  </a:lnTo>
                  <a:lnTo>
                    <a:pt x="332" y="476"/>
                  </a:lnTo>
                  <a:lnTo>
                    <a:pt x="332" y="474"/>
                  </a:lnTo>
                  <a:lnTo>
                    <a:pt x="332" y="464"/>
                  </a:lnTo>
                  <a:lnTo>
                    <a:pt x="332" y="462"/>
                  </a:lnTo>
                  <a:lnTo>
                    <a:pt x="332" y="446"/>
                  </a:lnTo>
                  <a:lnTo>
                    <a:pt x="342" y="436"/>
                  </a:lnTo>
                  <a:lnTo>
                    <a:pt x="350" y="448"/>
                  </a:lnTo>
                  <a:lnTo>
                    <a:pt x="358" y="444"/>
                  </a:lnTo>
                  <a:lnTo>
                    <a:pt x="356" y="432"/>
                  </a:lnTo>
                  <a:lnTo>
                    <a:pt x="380" y="412"/>
                  </a:lnTo>
                  <a:lnTo>
                    <a:pt x="402" y="416"/>
                  </a:lnTo>
                  <a:lnTo>
                    <a:pt x="418" y="422"/>
                  </a:lnTo>
                  <a:lnTo>
                    <a:pt x="434" y="434"/>
                  </a:lnTo>
                  <a:lnTo>
                    <a:pt x="442" y="432"/>
                  </a:lnTo>
                  <a:lnTo>
                    <a:pt x="454" y="436"/>
                  </a:lnTo>
                  <a:lnTo>
                    <a:pt x="460" y="428"/>
                  </a:lnTo>
                  <a:lnTo>
                    <a:pt x="492" y="428"/>
                  </a:lnTo>
                  <a:lnTo>
                    <a:pt x="502" y="436"/>
                  </a:lnTo>
                  <a:lnTo>
                    <a:pt x="534" y="434"/>
                  </a:lnTo>
                  <a:lnTo>
                    <a:pt x="536" y="420"/>
                  </a:lnTo>
                  <a:lnTo>
                    <a:pt x="512" y="412"/>
                  </a:lnTo>
                  <a:lnTo>
                    <a:pt x="516" y="406"/>
                  </a:lnTo>
                  <a:lnTo>
                    <a:pt x="518" y="394"/>
                  </a:lnTo>
                  <a:lnTo>
                    <a:pt x="532" y="392"/>
                  </a:lnTo>
                  <a:lnTo>
                    <a:pt x="520" y="386"/>
                  </a:lnTo>
                  <a:lnTo>
                    <a:pt x="514" y="376"/>
                  </a:lnTo>
                  <a:lnTo>
                    <a:pt x="534" y="376"/>
                  </a:lnTo>
                  <a:lnTo>
                    <a:pt x="602" y="360"/>
                  </a:lnTo>
                  <a:lnTo>
                    <a:pt x="612" y="350"/>
                  </a:lnTo>
                  <a:lnTo>
                    <a:pt x="640" y="354"/>
                  </a:lnTo>
                  <a:lnTo>
                    <a:pt x="652" y="372"/>
                  </a:lnTo>
                  <a:lnTo>
                    <a:pt x="684" y="376"/>
                  </a:lnTo>
                  <a:lnTo>
                    <a:pt x="684" y="382"/>
                  </a:lnTo>
                  <a:lnTo>
                    <a:pt x="702" y="382"/>
                  </a:lnTo>
                  <a:lnTo>
                    <a:pt x="720" y="368"/>
                  </a:lnTo>
                  <a:lnTo>
                    <a:pt x="728" y="368"/>
                  </a:lnTo>
                  <a:lnTo>
                    <a:pt x="728" y="378"/>
                  </a:lnTo>
                  <a:lnTo>
                    <a:pt x="744" y="384"/>
                  </a:lnTo>
                  <a:lnTo>
                    <a:pt x="796" y="432"/>
                  </a:lnTo>
                  <a:lnTo>
                    <a:pt x="804" y="434"/>
                  </a:lnTo>
                  <a:lnTo>
                    <a:pt x="804" y="424"/>
                  </a:lnTo>
                  <a:lnTo>
                    <a:pt x="816" y="426"/>
                  </a:lnTo>
                  <a:lnTo>
                    <a:pt x="818" y="434"/>
                  </a:lnTo>
                  <a:lnTo>
                    <a:pt x="836" y="436"/>
                  </a:lnTo>
                  <a:lnTo>
                    <a:pt x="842" y="428"/>
                  </a:lnTo>
                  <a:lnTo>
                    <a:pt x="866" y="446"/>
                  </a:lnTo>
                  <a:lnTo>
                    <a:pt x="884" y="454"/>
                  </a:lnTo>
                  <a:lnTo>
                    <a:pt x="902" y="45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47" name="Google Shape;447;p18"/>
            <p:cNvSpPr/>
            <p:nvPr/>
          </p:nvSpPr>
          <p:spPr>
            <a:xfrm>
              <a:off x="3846" y="1776"/>
              <a:ext cx="129" cy="74"/>
            </a:xfrm>
            <a:custGeom>
              <a:avLst/>
              <a:gdLst/>
              <a:ahLst/>
              <a:cxnLst/>
              <a:rect l="l" t="t" r="r" b="b"/>
              <a:pathLst>
                <a:path w="112" h="68" extrusionOk="0">
                  <a:moveTo>
                    <a:pt x="0" y="26"/>
                  </a:moveTo>
                  <a:lnTo>
                    <a:pt x="14" y="26"/>
                  </a:lnTo>
                  <a:lnTo>
                    <a:pt x="16" y="16"/>
                  </a:lnTo>
                  <a:lnTo>
                    <a:pt x="22" y="14"/>
                  </a:lnTo>
                  <a:lnTo>
                    <a:pt x="22" y="4"/>
                  </a:lnTo>
                  <a:lnTo>
                    <a:pt x="32" y="6"/>
                  </a:lnTo>
                  <a:lnTo>
                    <a:pt x="36" y="0"/>
                  </a:lnTo>
                  <a:lnTo>
                    <a:pt x="44" y="6"/>
                  </a:lnTo>
                  <a:lnTo>
                    <a:pt x="44" y="10"/>
                  </a:lnTo>
                  <a:lnTo>
                    <a:pt x="36" y="14"/>
                  </a:lnTo>
                  <a:lnTo>
                    <a:pt x="32" y="16"/>
                  </a:lnTo>
                  <a:lnTo>
                    <a:pt x="40" y="16"/>
                  </a:lnTo>
                  <a:lnTo>
                    <a:pt x="46" y="18"/>
                  </a:lnTo>
                  <a:lnTo>
                    <a:pt x="44" y="28"/>
                  </a:lnTo>
                  <a:lnTo>
                    <a:pt x="58" y="28"/>
                  </a:lnTo>
                  <a:lnTo>
                    <a:pt x="64" y="30"/>
                  </a:lnTo>
                  <a:lnTo>
                    <a:pt x="78" y="30"/>
                  </a:lnTo>
                  <a:lnTo>
                    <a:pt x="84" y="26"/>
                  </a:lnTo>
                  <a:lnTo>
                    <a:pt x="84" y="30"/>
                  </a:lnTo>
                  <a:lnTo>
                    <a:pt x="88" y="32"/>
                  </a:lnTo>
                  <a:lnTo>
                    <a:pt x="98" y="38"/>
                  </a:lnTo>
                  <a:lnTo>
                    <a:pt x="102" y="44"/>
                  </a:lnTo>
                  <a:lnTo>
                    <a:pt x="108" y="48"/>
                  </a:lnTo>
                  <a:lnTo>
                    <a:pt x="112" y="58"/>
                  </a:lnTo>
                  <a:lnTo>
                    <a:pt x="106" y="60"/>
                  </a:lnTo>
                  <a:lnTo>
                    <a:pt x="98" y="62"/>
                  </a:lnTo>
                  <a:lnTo>
                    <a:pt x="90" y="64"/>
                  </a:lnTo>
                  <a:lnTo>
                    <a:pt x="82" y="66"/>
                  </a:lnTo>
                  <a:lnTo>
                    <a:pt x="76" y="68"/>
                  </a:lnTo>
                  <a:lnTo>
                    <a:pt x="74" y="68"/>
                  </a:lnTo>
                  <a:lnTo>
                    <a:pt x="70" y="68"/>
                  </a:lnTo>
                  <a:lnTo>
                    <a:pt x="66" y="64"/>
                  </a:lnTo>
                  <a:lnTo>
                    <a:pt x="60" y="58"/>
                  </a:lnTo>
                  <a:lnTo>
                    <a:pt x="58" y="50"/>
                  </a:lnTo>
                  <a:lnTo>
                    <a:pt x="54" y="40"/>
                  </a:lnTo>
                  <a:lnTo>
                    <a:pt x="48" y="40"/>
                  </a:lnTo>
                  <a:lnTo>
                    <a:pt x="44" y="46"/>
                  </a:lnTo>
                  <a:lnTo>
                    <a:pt x="40" y="50"/>
                  </a:lnTo>
                  <a:lnTo>
                    <a:pt x="34" y="56"/>
                  </a:lnTo>
                  <a:lnTo>
                    <a:pt x="30" y="60"/>
                  </a:lnTo>
                  <a:lnTo>
                    <a:pt x="20" y="66"/>
                  </a:lnTo>
                  <a:lnTo>
                    <a:pt x="12" y="66"/>
                  </a:lnTo>
                  <a:lnTo>
                    <a:pt x="16" y="56"/>
                  </a:lnTo>
                  <a:lnTo>
                    <a:pt x="16" y="46"/>
                  </a:lnTo>
                  <a:lnTo>
                    <a:pt x="12" y="42"/>
                  </a:lnTo>
                  <a:lnTo>
                    <a:pt x="6" y="38"/>
                  </a:lnTo>
                  <a:lnTo>
                    <a:pt x="0" y="32"/>
                  </a:lnTo>
                  <a:lnTo>
                    <a:pt x="0" y="2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48" name="Google Shape;448;p18"/>
            <p:cNvSpPr/>
            <p:nvPr/>
          </p:nvSpPr>
          <p:spPr>
            <a:xfrm>
              <a:off x="3342" y="1718"/>
              <a:ext cx="128" cy="51"/>
            </a:xfrm>
            <a:custGeom>
              <a:avLst/>
              <a:gdLst/>
              <a:ahLst/>
              <a:cxnLst/>
              <a:rect l="l" t="t" r="r" b="b"/>
              <a:pathLst>
                <a:path w="110" h="46" extrusionOk="0">
                  <a:moveTo>
                    <a:pt x="36" y="36"/>
                  </a:moveTo>
                  <a:lnTo>
                    <a:pt x="44" y="34"/>
                  </a:lnTo>
                  <a:lnTo>
                    <a:pt x="50" y="34"/>
                  </a:lnTo>
                  <a:lnTo>
                    <a:pt x="60" y="36"/>
                  </a:lnTo>
                  <a:lnTo>
                    <a:pt x="64" y="40"/>
                  </a:lnTo>
                  <a:lnTo>
                    <a:pt x="66" y="42"/>
                  </a:lnTo>
                  <a:lnTo>
                    <a:pt x="66" y="44"/>
                  </a:lnTo>
                  <a:lnTo>
                    <a:pt x="78" y="44"/>
                  </a:lnTo>
                  <a:lnTo>
                    <a:pt x="86" y="44"/>
                  </a:lnTo>
                  <a:lnTo>
                    <a:pt x="88" y="38"/>
                  </a:lnTo>
                  <a:lnTo>
                    <a:pt x="96" y="42"/>
                  </a:lnTo>
                  <a:lnTo>
                    <a:pt x="100" y="46"/>
                  </a:lnTo>
                  <a:lnTo>
                    <a:pt x="110" y="46"/>
                  </a:lnTo>
                  <a:lnTo>
                    <a:pt x="106" y="40"/>
                  </a:lnTo>
                  <a:lnTo>
                    <a:pt x="104" y="36"/>
                  </a:lnTo>
                  <a:lnTo>
                    <a:pt x="108" y="32"/>
                  </a:lnTo>
                  <a:lnTo>
                    <a:pt x="98" y="30"/>
                  </a:lnTo>
                  <a:lnTo>
                    <a:pt x="92" y="22"/>
                  </a:lnTo>
                  <a:lnTo>
                    <a:pt x="76" y="16"/>
                  </a:lnTo>
                  <a:lnTo>
                    <a:pt x="62" y="16"/>
                  </a:lnTo>
                  <a:lnTo>
                    <a:pt x="52" y="10"/>
                  </a:lnTo>
                  <a:lnTo>
                    <a:pt x="40" y="8"/>
                  </a:lnTo>
                  <a:lnTo>
                    <a:pt x="30" y="6"/>
                  </a:lnTo>
                  <a:lnTo>
                    <a:pt x="18" y="2"/>
                  </a:lnTo>
                  <a:lnTo>
                    <a:pt x="0" y="0"/>
                  </a:lnTo>
                  <a:lnTo>
                    <a:pt x="6" y="4"/>
                  </a:lnTo>
                  <a:lnTo>
                    <a:pt x="12" y="8"/>
                  </a:lnTo>
                  <a:lnTo>
                    <a:pt x="20" y="12"/>
                  </a:lnTo>
                  <a:lnTo>
                    <a:pt x="24" y="14"/>
                  </a:lnTo>
                  <a:lnTo>
                    <a:pt x="30" y="16"/>
                  </a:lnTo>
                  <a:lnTo>
                    <a:pt x="32" y="20"/>
                  </a:lnTo>
                  <a:lnTo>
                    <a:pt x="34" y="24"/>
                  </a:lnTo>
                  <a:lnTo>
                    <a:pt x="34" y="26"/>
                  </a:lnTo>
                  <a:lnTo>
                    <a:pt x="36" y="30"/>
                  </a:lnTo>
                  <a:lnTo>
                    <a:pt x="36" y="32"/>
                  </a:lnTo>
                  <a:lnTo>
                    <a:pt x="36"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49" name="Google Shape;449;p18"/>
            <p:cNvSpPr/>
            <p:nvPr/>
          </p:nvSpPr>
          <p:spPr>
            <a:xfrm>
              <a:off x="3418" y="1767"/>
              <a:ext cx="61" cy="46"/>
            </a:xfrm>
            <a:custGeom>
              <a:avLst/>
              <a:gdLst/>
              <a:ahLst/>
              <a:cxnLst/>
              <a:rect l="l" t="t" r="r" b="b"/>
              <a:pathLst>
                <a:path w="52" h="42" extrusionOk="0">
                  <a:moveTo>
                    <a:pt x="0" y="0"/>
                  </a:moveTo>
                  <a:lnTo>
                    <a:pt x="20" y="0"/>
                  </a:lnTo>
                  <a:lnTo>
                    <a:pt x="26" y="6"/>
                  </a:lnTo>
                  <a:lnTo>
                    <a:pt x="28" y="6"/>
                  </a:lnTo>
                  <a:lnTo>
                    <a:pt x="30" y="10"/>
                  </a:lnTo>
                  <a:lnTo>
                    <a:pt x="32" y="16"/>
                  </a:lnTo>
                  <a:lnTo>
                    <a:pt x="38" y="22"/>
                  </a:lnTo>
                  <a:lnTo>
                    <a:pt x="40" y="22"/>
                  </a:lnTo>
                  <a:lnTo>
                    <a:pt x="48" y="26"/>
                  </a:lnTo>
                  <a:lnTo>
                    <a:pt x="52" y="38"/>
                  </a:lnTo>
                  <a:lnTo>
                    <a:pt x="48" y="42"/>
                  </a:lnTo>
                  <a:lnTo>
                    <a:pt x="42" y="38"/>
                  </a:lnTo>
                  <a:lnTo>
                    <a:pt x="38" y="34"/>
                  </a:lnTo>
                  <a:lnTo>
                    <a:pt x="32" y="30"/>
                  </a:lnTo>
                  <a:lnTo>
                    <a:pt x="24" y="32"/>
                  </a:lnTo>
                  <a:lnTo>
                    <a:pt x="20" y="26"/>
                  </a:lnTo>
                  <a:lnTo>
                    <a:pt x="16" y="22"/>
                  </a:lnTo>
                  <a:lnTo>
                    <a:pt x="12" y="20"/>
                  </a:lnTo>
                  <a:lnTo>
                    <a:pt x="2" y="18"/>
                  </a:lnTo>
                  <a:lnTo>
                    <a:pt x="2" y="10"/>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50" name="Google Shape;450;p18"/>
            <p:cNvSpPr/>
            <p:nvPr/>
          </p:nvSpPr>
          <p:spPr>
            <a:xfrm>
              <a:off x="3441" y="1754"/>
              <a:ext cx="90" cy="66"/>
            </a:xfrm>
            <a:custGeom>
              <a:avLst/>
              <a:gdLst/>
              <a:ahLst/>
              <a:cxnLst/>
              <a:rect l="l" t="t" r="r" b="b"/>
              <a:pathLst>
                <a:path w="78" h="60" extrusionOk="0">
                  <a:moveTo>
                    <a:pt x="52" y="2"/>
                  </a:moveTo>
                  <a:lnTo>
                    <a:pt x="48" y="6"/>
                  </a:lnTo>
                  <a:lnTo>
                    <a:pt x="42" y="12"/>
                  </a:lnTo>
                  <a:lnTo>
                    <a:pt x="36" y="12"/>
                  </a:lnTo>
                  <a:lnTo>
                    <a:pt x="32" y="8"/>
                  </a:lnTo>
                  <a:lnTo>
                    <a:pt x="28" y="6"/>
                  </a:lnTo>
                  <a:lnTo>
                    <a:pt x="22" y="0"/>
                  </a:lnTo>
                  <a:lnTo>
                    <a:pt x="18" y="4"/>
                  </a:lnTo>
                  <a:lnTo>
                    <a:pt x="20" y="8"/>
                  </a:lnTo>
                  <a:lnTo>
                    <a:pt x="24" y="14"/>
                  </a:lnTo>
                  <a:lnTo>
                    <a:pt x="20" y="14"/>
                  </a:lnTo>
                  <a:lnTo>
                    <a:pt x="14" y="14"/>
                  </a:lnTo>
                  <a:lnTo>
                    <a:pt x="10" y="10"/>
                  </a:lnTo>
                  <a:lnTo>
                    <a:pt x="2" y="6"/>
                  </a:lnTo>
                  <a:lnTo>
                    <a:pt x="0" y="12"/>
                  </a:lnTo>
                  <a:lnTo>
                    <a:pt x="6" y="18"/>
                  </a:lnTo>
                  <a:lnTo>
                    <a:pt x="8" y="18"/>
                  </a:lnTo>
                  <a:lnTo>
                    <a:pt x="10" y="24"/>
                  </a:lnTo>
                  <a:lnTo>
                    <a:pt x="12" y="28"/>
                  </a:lnTo>
                  <a:lnTo>
                    <a:pt x="14" y="30"/>
                  </a:lnTo>
                  <a:lnTo>
                    <a:pt x="20" y="34"/>
                  </a:lnTo>
                  <a:lnTo>
                    <a:pt x="28" y="38"/>
                  </a:lnTo>
                  <a:lnTo>
                    <a:pt x="32" y="50"/>
                  </a:lnTo>
                  <a:lnTo>
                    <a:pt x="36" y="46"/>
                  </a:lnTo>
                  <a:lnTo>
                    <a:pt x="42" y="42"/>
                  </a:lnTo>
                  <a:lnTo>
                    <a:pt x="46" y="38"/>
                  </a:lnTo>
                  <a:lnTo>
                    <a:pt x="54" y="38"/>
                  </a:lnTo>
                  <a:lnTo>
                    <a:pt x="54" y="44"/>
                  </a:lnTo>
                  <a:lnTo>
                    <a:pt x="56" y="46"/>
                  </a:lnTo>
                  <a:lnTo>
                    <a:pt x="56" y="52"/>
                  </a:lnTo>
                  <a:lnTo>
                    <a:pt x="58" y="54"/>
                  </a:lnTo>
                  <a:lnTo>
                    <a:pt x="60" y="56"/>
                  </a:lnTo>
                  <a:lnTo>
                    <a:pt x="64" y="56"/>
                  </a:lnTo>
                  <a:lnTo>
                    <a:pt x="68" y="60"/>
                  </a:lnTo>
                  <a:lnTo>
                    <a:pt x="72" y="28"/>
                  </a:lnTo>
                  <a:lnTo>
                    <a:pt x="78" y="28"/>
                  </a:lnTo>
                  <a:lnTo>
                    <a:pt x="64" y="18"/>
                  </a:lnTo>
                  <a:lnTo>
                    <a:pt x="62" y="14"/>
                  </a:lnTo>
                  <a:lnTo>
                    <a:pt x="56" y="8"/>
                  </a:lnTo>
                  <a:lnTo>
                    <a:pt x="56" y="6"/>
                  </a:lnTo>
                  <a:lnTo>
                    <a:pt x="52"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51" name="Google Shape;451;p18"/>
            <p:cNvSpPr/>
            <p:nvPr/>
          </p:nvSpPr>
          <p:spPr>
            <a:xfrm>
              <a:off x="5287" y="2645"/>
              <a:ext cx="176" cy="169"/>
            </a:xfrm>
            <a:custGeom>
              <a:avLst/>
              <a:gdLst/>
              <a:ahLst/>
              <a:cxnLst/>
              <a:rect l="l" t="t" r="r" b="b"/>
              <a:pathLst>
                <a:path w="152" h="154" extrusionOk="0">
                  <a:moveTo>
                    <a:pt x="4" y="0"/>
                  </a:moveTo>
                  <a:lnTo>
                    <a:pt x="4" y="76"/>
                  </a:lnTo>
                  <a:lnTo>
                    <a:pt x="0" y="80"/>
                  </a:lnTo>
                  <a:lnTo>
                    <a:pt x="0" y="84"/>
                  </a:lnTo>
                  <a:lnTo>
                    <a:pt x="4" y="88"/>
                  </a:lnTo>
                  <a:lnTo>
                    <a:pt x="4" y="126"/>
                  </a:lnTo>
                  <a:lnTo>
                    <a:pt x="14" y="130"/>
                  </a:lnTo>
                  <a:lnTo>
                    <a:pt x="24" y="130"/>
                  </a:lnTo>
                  <a:lnTo>
                    <a:pt x="28" y="130"/>
                  </a:lnTo>
                  <a:lnTo>
                    <a:pt x="32" y="126"/>
                  </a:lnTo>
                  <a:lnTo>
                    <a:pt x="36" y="122"/>
                  </a:lnTo>
                  <a:lnTo>
                    <a:pt x="38" y="118"/>
                  </a:lnTo>
                  <a:lnTo>
                    <a:pt x="32" y="118"/>
                  </a:lnTo>
                  <a:lnTo>
                    <a:pt x="42" y="118"/>
                  </a:lnTo>
                  <a:lnTo>
                    <a:pt x="42" y="110"/>
                  </a:lnTo>
                  <a:lnTo>
                    <a:pt x="42" y="104"/>
                  </a:lnTo>
                  <a:lnTo>
                    <a:pt x="46" y="98"/>
                  </a:lnTo>
                  <a:lnTo>
                    <a:pt x="52" y="98"/>
                  </a:lnTo>
                  <a:lnTo>
                    <a:pt x="68" y="98"/>
                  </a:lnTo>
                  <a:lnTo>
                    <a:pt x="82" y="106"/>
                  </a:lnTo>
                  <a:lnTo>
                    <a:pt x="86" y="110"/>
                  </a:lnTo>
                  <a:lnTo>
                    <a:pt x="88" y="114"/>
                  </a:lnTo>
                  <a:lnTo>
                    <a:pt x="90" y="120"/>
                  </a:lnTo>
                  <a:lnTo>
                    <a:pt x="92" y="126"/>
                  </a:lnTo>
                  <a:lnTo>
                    <a:pt x="90" y="124"/>
                  </a:lnTo>
                  <a:lnTo>
                    <a:pt x="92" y="130"/>
                  </a:lnTo>
                  <a:lnTo>
                    <a:pt x="96" y="134"/>
                  </a:lnTo>
                  <a:lnTo>
                    <a:pt x="98" y="138"/>
                  </a:lnTo>
                  <a:lnTo>
                    <a:pt x="104" y="142"/>
                  </a:lnTo>
                  <a:lnTo>
                    <a:pt x="120" y="146"/>
                  </a:lnTo>
                  <a:lnTo>
                    <a:pt x="132" y="150"/>
                  </a:lnTo>
                  <a:lnTo>
                    <a:pt x="136" y="152"/>
                  </a:lnTo>
                  <a:lnTo>
                    <a:pt x="138" y="154"/>
                  </a:lnTo>
                  <a:lnTo>
                    <a:pt x="142" y="154"/>
                  </a:lnTo>
                  <a:lnTo>
                    <a:pt x="148" y="154"/>
                  </a:lnTo>
                  <a:lnTo>
                    <a:pt x="150" y="152"/>
                  </a:lnTo>
                  <a:lnTo>
                    <a:pt x="152" y="150"/>
                  </a:lnTo>
                  <a:lnTo>
                    <a:pt x="150" y="146"/>
                  </a:lnTo>
                  <a:lnTo>
                    <a:pt x="148" y="142"/>
                  </a:lnTo>
                  <a:lnTo>
                    <a:pt x="144" y="138"/>
                  </a:lnTo>
                  <a:lnTo>
                    <a:pt x="142" y="134"/>
                  </a:lnTo>
                  <a:lnTo>
                    <a:pt x="136" y="132"/>
                  </a:lnTo>
                  <a:lnTo>
                    <a:pt x="132" y="130"/>
                  </a:lnTo>
                  <a:lnTo>
                    <a:pt x="130" y="122"/>
                  </a:lnTo>
                  <a:lnTo>
                    <a:pt x="128" y="120"/>
                  </a:lnTo>
                  <a:lnTo>
                    <a:pt x="124" y="118"/>
                  </a:lnTo>
                  <a:lnTo>
                    <a:pt x="122" y="118"/>
                  </a:lnTo>
                  <a:lnTo>
                    <a:pt x="118" y="116"/>
                  </a:lnTo>
                  <a:lnTo>
                    <a:pt x="114" y="108"/>
                  </a:lnTo>
                  <a:lnTo>
                    <a:pt x="112" y="104"/>
                  </a:lnTo>
                  <a:lnTo>
                    <a:pt x="112" y="98"/>
                  </a:lnTo>
                  <a:lnTo>
                    <a:pt x="108" y="98"/>
                  </a:lnTo>
                  <a:lnTo>
                    <a:pt x="102" y="94"/>
                  </a:lnTo>
                  <a:lnTo>
                    <a:pt x="96" y="84"/>
                  </a:lnTo>
                  <a:lnTo>
                    <a:pt x="102" y="84"/>
                  </a:lnTo>
                  <a:lnTo>
                    <a:pt x="112" y="84"/>
                  </a:lnTo>
                  <a:lnTo>
                    <a:pt x="118" y="84"/>
                  </a:lnTo>
                  <a:lnTo>
                    <a:pt x="122" y="82"/>
                  </a:lnTo>
                  <a:lnTo>
                    <a:pt x="124" y="80"/>
                  </a:lnTo>
                  <a:lnTo>
                    <a:pt x="126" y="76"/>
                  </a:lnTo>
                  <a:lnTo>
                    <a:pt x="122" y="74"/>
                  </a:lnTo>
                  <a:lnTo>
                    <a:pt x="116" y="72"/>
                  </a:lnTo>
                  <a:lnTo>
                    <a:pt x="104" y="66"/>
                  </a:lnTo>
                  <a:lnTo>
                    <a:pt x="96" y="62"/>
                  </a:lnTo>
                  <a:lnTo>
                    <a:pt x="94" y="60"/>
                  </a:lnTo>
                  <a:lnTo>
                    <a:pt x="90" y="58"/>
                  </a:lnTo>
                  <a:lnTo>
                    <a:pt x="86" y="58"/>
                  </a:lnTo>
                  <a:lnTo>
                    <a:pt x="82" y="58"/>
                  </a:lnTo>
                  <a:lnTo>
                    <a:pt x="82" y="56"/>
                  </a:lnTo>
                  <a:lnTo>
                    <a:pt x="80" y="52"/>
                  </a:lnTo>
                  <a:lnTo>
                    <a:pt x="80" y="46"/>
                  </a:lnTo>
                  <a:lnTo>
                    <a:pt x="80" y="44"/>
                  </a:lnTo>
                  <a:lnTo>
                    <a:pt x="78" y="38"/>
                  </a:lnTo>
                  <a:lnTo>
                    <a:pt x="56" y="22"/>
                  </a:lnTo>
                  <a:lnTo>
                    <a:pt x="32" y="12"/>
                  </a:lnTo>
                  <a:lnTo>
                    <a:pt x="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52" name="Google Shape;452;p18"/>
            <p:cNvSpPr/>
            <p:nvPr/>
          </p:nvSpPr>
          <p:spPr>
            <a:xfrm>
              <a:off x="4442" y="2482"/>
              <a:ext cx="204" cy="227"/>
            </a:xfrm>
            <a:custGeom>
              <a:avLst/>
              <a:gdLst/>
              <a:ahLst/>
              <a:cxnLst/>
              <a:rect l="l" t="t" r="r" b="b"/>
              <a:pathLst>
                <a:path w="176" h="206" extrusionOk="0">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53" name="Google Shape;453;p18"/>
            <p:cNvSpPr/>
            <p:nvPr/>
          </p:nvSpPr>
          <p:spPr>
            <a:xfrm>
              <a:off x="4703" y="2515"/>
              <a:ext cx="185" cy="161"/>
            </a:xfrm>
            <a:custGeom>
              <a:avLst/>
              <a:gdLst/>
              <a:ahLst/>
              <a:cxnLst/>
              <a:rect l="l" t="t" r="r" b="b"/>
              <a:pathLst>
                <a:path w="160" h="146" extrusionOk="0">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54" name="Google Shape;454;p18"/>
            <p:cNvSpPr/>
            <p:nvPr/>
          </p:nvSpPr>
          <p:spPr>
            <a:xfrm>
              <a:off x="4701" y="2814"/>
              <a:ext cx="735" cy="568"/>
            </a:xfrm>
            <a:custGeom>
              <a:avLst/>
              <a:gdLst/>
              <a:ahLst/>
              <a:cxnLst/>
              <a:rect l="l" t="t" r="r" b="b"/>
              <a:pathLst>
                <a:path w="636" h="516" extrusionOk="0">
                  <a:moveTo>
                    <a:pt x="180" y="138"/>
                  </a:moveTo>
                  <a:lnTo>
                    <a:pt x="186" y="132"/>
                  </a:lnTo>
                  <a:lnTo>
                    <a:pt x="188" y="130"/>
                  </a:lnTo>
                  <a:lnTo>
                    <a:pt x="188" y="124"/>
                  </a:lnTo>
                  <a:lnTo>
                    <a:pt x="190" y="118"/>
                  </a:lnTo>
                  <a:lnTo>
                    <a:pt x="194" y="112"/>
                  </a:lnTo>
                  <a:lnTo>
                    <a:pt x="198" y="108"/>
                  </a:lnTo>
                  <a:lnTo>
                    <a:pt x="202" y="106"/>
                  </a:lnTo>
                  <a:lnTo>
                    <a:pt x="204" y="112"/>
                  </a:lnTo>
                  <a:lnTo>
                    <a:pt x="206" y="114"/>
                  </a:lnTo>
                  <a:lnTo>
                    <a:pt x="210" y="116"/>
                  </a:lnTo>
                  <a:lnTo>
                    <a:pt x="212" y="114"/>
                  </a:lnTo>
                  <a:lnTo>
                    <a:pt x="212" y="112"/>
                  </a:lnTo>
                  <a:lnTo>
                    <a:pt x="214" y="110"/>
                  </a:lnTo>
                  <a:lnTo>
                    <a:pt x="212" y="106"/>
                  </a:lnTo>
                  <a:lnTo>
                    <a:pt x="212" y="100"/>
                  </a:lnTo>
                  <a:lnTo>
                    <a:pt x="220" y="100"/>
                  </a:lnTo>
                  <a:lnTo>
                    <a:pt x="226" y="100"/>
                  </a:lnTo>
                  <a:lnTo>
                    <a:pt x="226" y="92"/>
                  </a:lnTo>
                  <a:lnTo>
                    <a:pt x="230" y="86"/>
                  </a:lnTo>
                  <a:lnTo>
                    <a:pt x="232" y="82"/>
                  </a:lnTo>
                  <a:lnTo>
                    <a:pt x="236" y="80"/>
                  </a:lnTo>
                  <a:lnTo>
                    <a:pt x="240" y="78"/>
                  </a:lnTo>
                  <a:lnTo>
                    <a:pt x="242" y="72"/>
                  </a:lnTo>
                  <a:lnTo>
                    <a:pt x="244" y="68"/>
                  </a:lnTo>
                  <a:lnTo>
                    <a:pt x="248" y="64"/>
                  </a:lnTo>
                  <a:lnTo>
                    <a:pt x="262" y="58"/>
                  </a:lnTo>
                  <a:lnTo>
                    <a:pt x="270" y="56"/>
                  </a:lnTo>
                  <a:lnTo>
                    <a:pt x="276" y="54"/>
                  </a:lnTo>
                  <a:lnTo>
                    <a:pt x="284" y="62"/>
                  </a:lnTo>
                  <a:lnTo>
                    <a:pt x="288" y="66"/>
                  </a:lnTo>
                  <a:lnTo>
                    <a:pt x="288" y="72"/>
                  </a:lnTo>
                  <a:lnTo>
                    <a:pt x="288" y="74"/>
                  </a:lnTo>
                  <a:lnTo>
                    <a:pt x="286" y="76"/>
                  </a:lnTo>
                  <a:lnTo>
                    <a:pt x="290" y="74"/>
                  </a:lnTo>
                  <a:lnTo>
                    <a:pt x="294" y="72"/>
                  </a:lnTo>
                  <a:lnTo>
                    <a:pt x="298" y="74"/>
                  </a:lnTo>
                  <a:lnTo>
                    <a:pt x="302" y="74"/>
                  </a:lnTo>
                  <a:lnTo>
                    <a:pt x="306" y="72"/>
                  </a:lnTo>
                  <a:lnTo>
                    <a:pt x="310" y="70"/>
                  </a:lnTo>
                  <a:lnTo>
                    <a:pt x="308" y="62"/>
                  </a:lnTo>
                  <a:lnTo>
                    <a:pt x="310" y="56"/>
                  </a:lnTo>
                  <a:lnTo>
                    <a:pt x="314" y="54"/>
                  </a:lnTo>
                  <a:lnTo>
                    <a:pt x="320" y="50"/>
                  </a:lnTo>
                  <a:lnTo>
                    <a:pt x="326" y="48"/>
                  </a:lnTo>
                  <a:lnTo>
                    <a:pt x="324" y="44"/>
                  </a:lnTo>
                  <a:lnTo>
                    <a:pt x="322" y="42"/>
                  </a:lnTo>
                  <a:lnTo>
                    <a:pt x="324" y="38"/>
                  </a:lnTo>
                  <a:lnTo>
                    <a:pt x="326" y="34"/>
                  </a:lnTo>
                  <a:lnTo>
                    <a:pt x="334" y="28"/>
                  </a:lnTo>
                  <a:lnTo>
                    <a:pt x="344" y="26"/>
                  </a:lnTo>
                  <a:lnTo>
                    <a:pt x="354" y="26"/>
                  </a:lnTo>
                  <a:lnTo>
                    <a:pt x="358" y="24"/>
                  </a:lnTo>
                  <a:lnTo>
                    <a:pt x="360" y="24"/>
                  </a:lnTo>
                  <a:lnTo>
                    <a:pt x="362" y="20"/>
                  </a:lnTo>
                  <a:lnTo>
                    <a:pt x="364" y="16"/>
                  </a:lnTo>
                  <a:lnTo>
                    <a:pt x="364" y="12"/>
                  </a:lnTo>
                  <a:lnTo>
                    <a:pt x="358" y="10"/>
                  </a:lnTo>
                  <a:lnTo>
                    <a:pt x="358" y="8"/>
                  </a:lnTo>
                  <a:lnTo>
                    <a:pt x="358" y="2"/>
                  </a:lnTo>
                  <a:lnTo>
                    <a:pt x="362" y="2"/>
                  </a:lnTo>
                  <a:lnTo>
                    <a:pt x="364" y="4"/>
                  </a:lnTo>
                  <a:lnTo>
                    <a:pt x="368" y="6"/>
                  </a:lnTo>
                  <a:lnTo>
                    <a:pt x="366" y="10"/>
                  </a:lnTo>
                  <a:lnTo>
                    <a:pt x="368" y="10"/>
                  </a:lnTo>
                  <a:lnTo>
                    <a:pt x="372" y="12"/>
                  </a:lnTo>
                  <a:lnTo>
                    <a:pt x="374" y="12"/>
                  </a:lnTo>
                  <a:lnTo>
                    <a:pt x="384" y="14"/>
                  </a:lnTo>
                  <a:lnTo>
                    <a:pt x="390" y="18"/>
                  </a:lnTo>
                  <a:lnTo>
                    <a:pt x="398" y="22"/>
                  </a:lnTo>
                  <a:lnTo>
                    <a:pt x="408" y="22"/>
                  </a:lnTo>
                  <a:lnTo>
                    <a:pt x="414" y="22"/>
                  </a:lnTo>
                  <a:lnTo>
                    <a:pt x="416" y="18"/>
                  </a:lnTo>
                  <a:lnTo>
                    <a:pt x="418" y="24"/>
                  </a:lnTo>
                  <a:lnTo>
                    <a:pt x="422" y="26"/>
                  </a:lnTo>
                  <a:lnTo>
                    <a:pt x="424" y="22"/>
                  </a:lnTo>
                  <a:lnTo>
                    <a:pt x="424" y="20"/>
                  </a:lnTo>
                  <a:lnTo>
                    <a:pt x="428" y="20"/>
                  </a:lnTo>
                  <a:lnTo>
                    <a:pt x="432" y="22"/>
                  </a:lnTo>
                  <a:lnTo>
                    <a:pt x="434" y="26"/>
                  </a:lnTo>
                  <a:lnTo>
                    <a:pt x="432" y="30"/>
                  </a:lnTo>
                  <a:lnTo>
                    <a:pt x="428" y="36"/>
                  </a:lnTo>
                  <a:lnTo>
                    <a:pt x="422" y="40"/>
                  </a:lnTo>
                  <a:lnTo>
                    <a:pt x="416" y="42"/>
                  </a:lnTo>
                  <a:lnTo>
                    <a:pt x="416" y="48"/>
                  </a:lnTo>
                  <a:lnTo>
                    <a:pt x="416" y="50"/>
                  </a:lnTo>
                  <a:lnTo>
                    <a:pt x="418" y="52"/>
                  </a:lnTo>
                  <a:lnTo>
                    <a:pt x="420" y="54"/>
                  </a:lnTo>
                  <a:lnTo>
                    <a:pt x="422" y="54"/>
                  </a:lnTo>
                  <a:lnTo>
                    <a:pt x="424" y="52"/>
                  </a:lnTo>
                  <a:lnTo>
                    <a:pt x="426" y="54"/>
                  </a:lnTo>
                  <a:lnTo>
                    <a:pt x="428" y="54"/>
                  </a:lnTo>
                  <a:lnTo>
                    <a:pt x="426" y="58"/>
                  </a:lnTo>
                  <a:lnTo>
                    <a:pt x="422" y="60"/>
                  </a:lnTo>
                  <a:lnTo>
                    <a:pt x="420" y="60"/>
                  </a:lnTo>
                  <a:lnTo>
                    <a:pt x="418" y="56"/>
                  </a:lnTo>
                  <a:lnTo>
                    <a:pt x="418" y="54"/>
                  </a:lnTo>
                  <a:lnTo>
                    <a:pt x="410" y="60"/>
                  </a:lnTo>
                  <a:lnTo>
                    <a:pt x="406" y="64"/>
                  </a:lnTo>
                  <a:lnTo>
                    <a:pt x="404" y="70"/>
                  </a:lnTo>
                  <a:lnTo>
                    <a:pt x="404" y="76"/>
                  </a:lnTo>
                  <a:lnTo>
                    <a:pt x="408" y="80"/>
                  </a:lnTo>
                  <a:lnTo>
                    <a:pt x="410" y="84"/>
                  </a:lnTo>
                  <a:lnTo>
                    <a:pt x="414" y="86"/>
                  </a:lnTo>
                  <a:lnTo>
                    <a:pt x="424" y="90"/>
                  </a:lnTo>
                  <a:lnTo>
                    <a:pt x="430" y="92"/>
                  </a:lnTo>
                  <a:lnTo>
                    <a:pt x="434" y="96"/>
                  </a:lnTo>
                  <a:lnTo>
                    <a:pt x="442" y="104"/>
                  </a:lnTo>
                  <a:lnTo>
                    <a:pt x="456" y="108"/>
                  </a:lnTo>
                  <a:lnTo>
                    <a:pt x="458" y="110"/>
                  </a:lnTo>
                  <a:lnTo>
                    <a:pt x="462" y="116"/>
                  </a:lnTo>
                  <a:lnTo>
                    <a:pt x="464" y="120"/>
                  </a:lnTo>
                  <a:lnTo>
                    <a:pt x="466" y="122"/>
                  </a:lnTo>
                  <a:lnTo>
                    <a:pt x="468" y="122"/>
                  </a:lnTo>
                  <a:lnTo>
                    <a:pt x="472" y="122"/>
                  </a:lnTo>
                  <a:lnTo>
                    <a:pt x="476" y="120"/>
                  </a:lnTo>
                  <a:lnTo>
                    <a:pt x="480" y="116"/>
                  </a:lnTo>
                  <a:lnTo>
                    <a:pt x="484" y="110"/>
                  </a:lnTo>
                  <a:lnTo>
                    <a:pt x="486" y="104"/>
                  </a:lnTo>
                  <a:lnTo>
                    <a:pt x="490" y="92"/>
                  </a:lnTo>
                  <a:lnTo>
                    <a:pt x="494" y="84"/>
                  </a:lnTo>
                  <a:lnTo>
                    <a:pt x="498" y="76"/>
                  </a:lnTo>
                  <a:lnTo>
                    <a:pt x="500" y="64"/>
                  </a:lnTo>
                  <a:lnTo>
                    <a:pt x="502" y="52"/>
                  </a:lnTo>
                  <a:lnTo>
                    <a:pt x="504" y="42"/>
                  </a:lnTo>
                  <a:lnTo>
                    <a:pt x="510" y="32"/>
                  </a:lnTo>
                  <a:lnTo>
                    <a:pt x="514" y="24"/>
                  </a:lnTo>
                  <a:lnTo>
                    <a:pt x="520" y="6"/>
                  </a:lnTo>
                  <a:lnTo>
                    <a:pt x="522" y="0"/>
                  </a:lnTo>
                  <a:lnTo>
                    <a:pt x="524" y="0"/>
                  </a:lnTo>
                  <a:lnTo>
                    <a:pt x="528" y="0"/>
                  </a:lnTo>
                  <a:lnTo>
                    <a:pt x="532" y="0"/>
                  </a:lnTo>
                  <a:lnTo>
                    <a:pt x="534" y="4"/>
                  </a:lnTo>
                  <a:lnTo>
                    <a:pt x="532" y="12"/>
                  </a:lnTo>
                  <a:lnTo>
                    <a:pt x="532" y="20"/>
                  </a:lnTo>
                  <a:lnTo>
                    <a:pt x="532" y="26"/>
                  </a:lnTo>
                  <a:lnTo>
                    <a:pt x="536" y="44"/>
                  </a:lnTo>
                  <a:lnTo>
                    <a:pt x="538" y="56"/>
                  </a:lnTo>
                  <a:lnTo>
                    <a:pt x="540" y="60"/>
                  </a:lnTo>
                  <a:lnTo>
                    <a:pt x="542" y="62"/>
                  </a:lnTo>
                  <a:lnTo>
                    <a:pt x="546" y="62"/>
                  </a:lnTo>
                  <a:lnTo>
                    <a:pt x="548" y="60"/>
                  </a:lnTo>
                  <a:lnTo>
                    <a:pt x="552" y="68"/>
                  </a:lnTo>
                  <a:lnTo>
                    <a:pt x="558" y="76"/>
                  </a:lnTo>
                  <a:lnTo>
                    <a:pt x="554" y="82"/>
                  </a:lnTo>
                  <a:lnTo>
                    <a:pt x="556" y="90"/>
                  </a:lnTo>
                  <a:lnTo>
                    <a:pt x="554" y="100"/>
                  </a:lnTo>
                  <a:lnTo>
                    <a:pt x="556" y="106"/>
                  </a:lnTo>
                  <a:lnTo>
                    <a:pt x="558" y="110"/>
                  </a:lnTo>
                  <a:lnTo>
                    <a:pt x="560" y="118"/>
                  </a:lnTo>
                  <a:lnTo>
                    <a:pt x="560" y="124"/>
                  </a:lnTo>
                  <a:lnTo>
                    <a:pt x="562" y="132"/>
                  </a:lnTo>
                  <a:lnTo>
                    <a:pt x="564" y="136"/>
                  </a:lnTo>
                  <a:lnTo>
                    <a:pt x="564" y="144"/>
                  </a:lnTo>
                  <a:lnTo>
                    <a:pt x="564" y="148"/>
                  </a:lnTo>
                  <a:lnTo>
                    <a:pt x="568" y="152"/>
                  </a:lnTo>
                  <a:lnTo>
                    <a:pt x="576" y="158"/>
                  </a:lnTo>
                  <a:lnTo>
                    <a:pt x="584" y="162"/>
                  </a:lnTo>
                  <a:lnTo>
                    <a:pt x="592" y="168"/>
                  </a:lnTo>
                  <a:lnTo>
                    <a:pt x="594" y="174"/>
                  </a:lnTo>
                  <a:lnTo>
                    <a:pt x="594" y="178"/>
                  </a:lnTo>
                  <a:lnTo>
                    <a:pt x="596" y="182"/>
                  </a:lnTo>
                  <a:lnTo>
                    <a:pt x="598" y="186"/>
                  </a:lnTo>
                  <a:lnTo>
                    <a:pt x="598" y="200"/>
                  </a:lnTo>
                  <a:lnTo>
                    <a:pt x="598" y="206"/>
                  </a:lnTo>
                  <a:lnTo>
                    <a:pt x="600" y="208"/>
                  </a:lnTo>
                  <a:lnTo>
                    <a:pt x="602" y="208"/>
                  </a:lnTo>
                  <a:lnTo>
                    <a:pt x="604" y="208"/>
                  </a:lnTo>
                  <a:lnTo>
                    <a:pt x="604" y="206"/>
                  </a:lnTo>
                  <a:lnTo>
                    <a:pt x="612" y="216"/>
                  </a:lnTo>
                  <a:lnTo>
                    <a:pt x="614" y="220"/>
                  </a:lnTo>
                  <a:lnTo>
                    <a:pt x="614" y="228"/>
                  </a:lnTo>
                  <a:lnTo>
                    <a:pt x="616" y="232"/>
                  </a:lnTo>
                  <a:lnTo>
                    <a:pt x="618" y="234"/>
                  </a:lnTo>
                  <a:lnTo>
                    <a:pt x="620" y="236"/>
                  </a:lnTo>
                  <a:lnTo>
                    <a:pt x="622" y="238"/>
                  </a:lnTo>
                  <a:lnTo>
                    <a:pt x="632" y="250"/>
                  </a:lnTo>
                  <a:lnTo>
                    <a:pt x="634" y="258"/>
                  </a:lnTo>
                  <a:lnTo>
                    <a:pt x="636" y="264"/>
                  </a:lnTo>
                  <a:lnTo>
                    <a:pt x="634" y="270"/>
                  </a:lnTo>
                  <a:lnTo>
                    <a:pt x="632" y="276"/>
                  </a:lnTo>
                  <a:lnTo>
                    <a:pt x="630" y="280"/>
                  </a:lnTo>
                  <a:lnTo>
                    <a:pt x="630" y="288"/>
                  </a:lnTo>
                  <a:lnTo>
                    <a:pt x="630" y="300"/>
                  </a:lnTo>
                  <a:lnTo>
                    <a:pt x="630" y="312"/>
                  </a:lnTo>
                  <a:lnTo>
                    <a:pt x="626" y="322"/>
                  </a:lnTo>
                  <a:lnTo>
                    <a:pt x="624" y="328"/>
                  </a:lnTo>
                  <a:lnTo>
                    <a:pt x="620" y="336"/>
                  </a:lnTo>
                  <a:lnTo>
                    <a:pt x="608" y="352"/>
                  </a:lnTo>
                  <a:lnTo>
                    <a:pt x="600" y="370"/>
                  </a:lnTo>
                  <a:lnTo>
                    <a:pt x="598" y="376"/>
                  </a:lnTo>
                  <a:lnTo>
                    <a:pt x="594" y="378"/>
                  </a:lnTo>
                  <a:lnTo>
                    <a:pt x="590" y="382"/>
                  </a:lnTo>
                  <a:lnTo>
                    <a:pt x="586" y="384"/>
                  </a:lnTo>
                  <a:lnTo>
                    <a:pt x="582" y="390"/>
                  </a:lnTo>
                  <a:lnTo>
                    <a:pt x="578" y="394"/>
                  </a:lnTo>
                  <a:lnTo>
                    <a:pt x="566" y="402"/>
                  </a:lnTo>
                  <a:lnTo>
                    <a:pt x="558" y="408"/>
                  </a:lnTo>
                  <a:lnTo>
                    <a:pt x="552" y="416"/>
                  </a:lnTo>
                  <a:lnTo>
                    <a:pt x="548" y="424"/>
                  </a:lnTo>
                  <a:lnTo>
                    <a:pt x="542" y="432"/>
                  </a:lnTo>
                  <a:lnTo>
                    <a:pt x="522" y="454"/>
                  </a:lnTo>
                  <a:lnTo>
                    <a:pt x="510" y="466"/>
                  </a:lnTo>
                  <a:lnTo>
                    <a:pt x="500" y="480"/>
                  </a:lnTo>
                  <a:lnTo>
                    <a:pt x="498" y="482"/>
                  </a:lnTo>
                  <a:lnTo>
                    <a:pt x="496" y="486"/>
                  </a:lnTo>
                  <a:lnTo>
                    <a:pt x="496" y="488"/>
                  </a:lnTo>
                  <a:lnTo>
                    <a:pt x="494" y="490"/>
                  </a:lnTo>
                  <a:lnTo>
                    <a:pt x="484" y="490"/>
                  </a:lnTo>
                  <a:lnTo>
                    <a:pt x="476" y="490"/>
                  </a:lnTo>
                  <a:lnTo>
                    <a:pt x="468" y="492"/>
                  </a:lnTo>
                  <a:lnTo>
                    <a:pt x="462" y="492"/>
                  </a:lnTo>
                  <a:lnTo>
                    <a:pt x="454" y="496"/>
                  </a:lnTo>
                  <a:lnTo>
                    <a:pt x="448" y="500"/>
                  </a:lnTo>
                  <a:lnTo>
                    <a:pt x="442" y="504"/>
                  </a:lnTo>
                  <a:lnTo>
                    <a:pt x="438" y="506"/>
                  </a:lnTo>
                  <a:lnTo>
                    <a:pt x="434" y="508"/>
                  </a:lnTo>
                  <a:lnTo>
                    <a:pt x="432" y="512"/>
                  </a:lnTo>
                  <a:lnTo>
                    <a:pt x="428" y="514"/>
                  </a:lnTo>
                  <a:lnTo>
                    <a:pt x="426" y="516"/>
                  </a:lnTo>
                  <a:lnTo>
                    <a:pt x="420" y="506"/>
                  </a:lnTo>
                  <a:lnTo>
                    <a:pt x="416" y="494"/>
                  </a:lnTo>
                  <a:lnTo>
                    <a:pt x="412" y="494"/>
                  </a:lnTo>
                  <a:lnTo>
                    <a:pt x="410" y="496"/>
                  </a:lnTo>
                  <a:lnTo>
                    <a:pt x="408" y="500"/>
                  </a:lnTo>
                  <a:lnTo>
                    <a:pt x="386" y="514"/>
                  </a:lnTo>
                  <a:lnTo>
                    <a:pt x="380" y="510"/>
                  </a:lnTo>
                  <a:lnTo>
                    <a:pt x="378" y="504"/>
                  </a:lnTo>
                  <a:lnTo>
                    <a:pt x="370" y="504"/>
                  </a:lnTo>
                  <a:lnTo>
                    <a:pt x="364" y="504"/>
                  </a:lnTo>
                  <a:lnTo>
                    <a:pt x="358" y="500"/>
                  </a:lnTo>
                  <a:lnTo>
                    <a:pt x="354" y="494"/>
                  </a:lnTo>
                  <a:lnTo>
                    <a:pt x="348" y="488"/>
                  </a:lnTo>
                  <a:lnTo>
                    <a:pt x="346" y="482"/>
                  </a:lnTo>
                  <a:lnTo>
                    <a:pt x="346" y="478"/>
                  </a:lnTo>
                  <a:lnTo>
                    <a:pt x="350" y="474"/>
                  </a:lnTo>
                  <a:lnTo>
                    <a:pt x="352" y="470"/>
                  </a:lnTo>
                  <a:lnTo>
                    <a:pt x="354" y="464"/>
                  </a:lnTo>
                  <a:lnTo>
                    <a:pt x="352" y="458"/>
                  </a:lnTo>
                  <a:lnTo>
                    <a:pt x="348" y="454"/>
                  </a:lnTo>
                  <a:lnTo>
                    <a:pt x="344" y="452"/>
                  </a:lnTo>
                  <a:lnTo>
                    <a:pt x="340" y="448"/>
                  </a:lnTo>
                  <a:lnTo>
                    <a:pt x="346" y="440"/>
                  </a:lnTo>
                  <a:lnTo>
                    <a:pt x="346" y="436"/>
                  </a:lnTo>
                  <a:lnTo>
                    <a:pt x="348" y="432"/>
                  </a:lnTo>
                  <a:lnTo>
                    <a:pt x="346" y="428"/>
                  </a:lnTo>
                  <a:lnTo>
                    <a:pt x="342" y="428"/>
                  </a:lnTo>
                  <a:lnTo>
                    <a:pt x="340" y="430"/>
                  </a:lnTo>
                  <a:lnTo>
                    <a:pt x="336" y="436"/>
                  </a:lnTo>
                  <a:lnTo>
                    <a:pt x="332" y="442"/>
                  </a:lnTo>
                  <a:lnTo>
                    <a:pt x="330" y="444"/>
                  </a:lnTo>
                  <a:lnTo>
                    <a:pt x="326" y="444"/>
                  </a:lnTo>
                  <a:lnTo>
                    <a:pt x="324" y="444"/>
                  </a:lnTo>
                  <a:lnTo>
                    <a:pt x="322" y="442"/>
                  </a:lnTo>
                  <a:lnTo>
                    <a:pt x="324" y="438"/>
                  </a:lnTo>
                  <a:lnTo>
                    <a:pt x="328" y="438"/>
                  </a:lnTo>
                  <a:lnTo>
                    <a:pt x="332" y="436"/>
                  </a:lnTo>
                  <a:lnTo>
                    <a:pt x="346" y="420"/>
                  </a:lnTo>
                  <a:lnTo>
                    <a:pt x="352" y="412"/>
                  </a:lnTo>
                  <a:lnTo>
                    <a:pt x="356" y="404"/>
                  </a:lnTo>
                  <a:lnTo>
                    <a:pt x="350" y="404"/>
                  </a:lnTo>
                  <a:lnTo>
                    <a:pt x="342" y="404"/>
                  </a:lnTo>
                  <a:lnTo>
                    <a:pt x="340" y="410"/>
                  </a:lnTo>
                  <a:lnTo>
                    <a:pt x="338" y="416"/>
                  </a:lnTo>
                  <a:lnTo>
                    <a:pt x="332" y="416"/>
                  </a:lnTo>
                  <a:lnTo>
                    <a:pt x="326" y="418"/>
                  </a:lnTo>
                  <a:lnTo>
                    <a:pt x="318" y="424"/>
                  </a:lnTo>
                  <a:lnTo>
                    <a:pt x="312" y="432"/>
                  </a:lnTo>
                  <a:lnTo>
                    <a:pt x="310" y="438"/>
                  </a:lnTo>
                  <a:lnTo>
                    <a:pt x="304" y="438"/>
                  </a:lnTo>
                  <a:lnTo>
                    <a:pt x="304" y="436"/>
                  </a:lnTo>
                  <a:lnTo>
                    <a:pt x="304" y="434"/>
                  </a:lnTo>
                  <a:lnTo>
                    <a:pt x="304" y="426"/>
                  </a:lnTo>
                  <a:lnTo>
                    <a:pt x="306" y="418"/>
                  </a:lnTo>
                  <a:lnTo>
                    <a:pt x="304" y="410"/>
                  </a:lnTo>
                  <a:lnTo>
                    <a:pt x="304" y="406"/>
                  </a:lnTo>
                  <a:lnTo>
                    <a:pt x="302" y="400"/>
                  </a:lnTo>
                  <a:lnTo>
                    <a:pt x="300" y="392"/>
                  </a:lnTo>
                  <a:lnTo>
                    <a:pt x="286" y="388"/>
                  </a:lnTo>
                  <a:lnTo>
                    <a:pt x="276" y="384"/>
                  </a:lnTo>
                  <a:lnTo>
                    <a:pt x="270" y="382"/>
                  </a:lnTo>
                  <a:lnTo>
                    <a:pt x="268" y="380"/>
                  </a:lnTo>
                  <a:lnTo>
                    <a:pt x="264" y="378"/>
                  </a:lnTo>
                  <a:lnTo>
                    <a:pt x="232" y="378"/>
                  </a:lnTo>
                  <a:lnTo>
                    <a:pt x="208" y="392"/>
                  </a:lnTo>
                  <a:lnTo>
                    <a:pt x="176" y="392"/>
                  </a:lnTo>
                  <a:lnTo>
                    <a:pt x="164" y="398"/>
                  </a:lnTo>
                  <a:lnTo>
                    <a:pt x="150" y="406"/>
                  </a:lnTo>
                  <a:lnTo>
                    <a:pt x="134" y="416"/>
                  </a:lnTo>
                  <a:lnTo>
                    <a:pt x="122" y="420"/>
                  </a:lnTo>
                  <a:lnTo>
                    <a:pt x="108" y="422"/>
                  </a:lnTo>
                  <a:lnTo>
                    <a:pt x="92" y="422"/>
                  </a:lnTo>
                  <a:lnTo>
                    <a:pt x="84" y="424"/>
                  </a:lnTo>
                  <a:lnTo>
                    <a:pt x="74" y="426"/>
                  </a:lnTo>
                  <a:lnTo>
                    <a:pt x="58" y="432"/>
                  </a:lnTo>
                  <a:lnTo>
                    <a:pt x="42" y="438"/>
                  </a:lnTo>
                  <a:lnTo>
                    <a:pt x="32" y="440"/>
                  </a:lnTo>
                  <a:lnTo>
                    <a:pt x="24" y="440"/>
                  </a:lnTo>
                  <a:lnTo>
                    <a:pt x="18" y="440"/>
                  </a:lnTo>
                  <a:lnTo>
                    <a:pt x="14" y="436"/>
                  </a:lnTo>
                  <a:lnTo>
                    <a:pt x="6" y="430"/>
                  </a:lnTo>
                  <a:lnTo>
                    <a:pt x="4" y="428"/>
                  </a:lnTo>
                  <a:lnTo>
                    <a:pt x="2" y="428"/>
                  </a:lnTo>
                  <a:lnTo>
                    <a:pt x="0" y="426"/>
                  </a:lnTo>
                  <a:lnTo>
                    <a:pt x="0" y="422"/>
                  </a:lnTo>
                  <a:lnTo>
                    <a:pt x="0" y="420"/>
                  </a:lnTo>
                  <a:lnTo>
                    <a:pt x="2" y="416"/>
                  </a:lnTo>
                  <a:lnTo>
                    <a:pt x="4" y="414"/>
                  </a:lnTo>
                  <a:lnTo>
                    <a:pt x="10" y="412"/>
                  </a:lnTo>
                  <a:lnTo>
                    <a:pt x="16" y="408"/>
                  </a:lnTo>
                  <a:lnTo>
                    <a:pt x="24" y="394"/>
                  </a:lnTo>
                  <a:lnTo>
                    <a:pt x="30" y="380"/>
                  </a:lnTo>
                  <a:lnTo>
                    <a:pt x="28" y="376"/>
                  </a:lnTo>
                  <a:lnTo>
                    <a:pt x="26" y="372"/>
                  </a:lnTo>
                  <a:lnTo>
                    <a:pt x="26" y="362"/>
                  </a:lnTo>
                  <a:lnTo>
                    <a:pt x="26" y="328"/>
                  </a:lnTo>
                  <a:lnTo>
                    <a:pt x="26" y="316"/>
                  </a:lnTo>
                  <a:lnTo>
                    <a:pt x="26" y="304"/>
                  </a:lnTo>
                  <a:lnTo>
                    <a:pt x="24" y="296"/>
                  </a:lnTo>
                  <a:lnTo>
                    <a:pt x="20" y="288"/>
                  </a:lnTo>
                  <a:lnTo>
                    <a:pt x="16" y="280"/>
                  </a:lnTo>
                  <a:lnTo>
                    <a:pt x="16" y="276"/>
                  </a:lnTo>
                  <a:lnTo>
                    <a:pt x="20" y="280"/>
                  </a:lnTo>
                  <a:lnTo>
                    <a:pt x="20" y="284"/>
                  </a:lnTo>
                  <a:lnTo>
                    <a:pt x="26" y="284"/>
                  </a:lnTo>
                  <a:lnTo>
                    <a:pt x="24" y="278"/>
                  </a:lnTo>
                  <a:lnTo>
                    <a:pt x="24" y="272"/>
                  </a:lnTo>
                  <a:lnTo>
                    <a:pt x="28" y="276"/>
                  </a:lnTo>
                  <a:lnTo>
                    <a:pt x="28" y="280"/>
                  </a:lnTo>
                  <a:lnTo>
                    <a:pt x="30" y="278"/>
                  </a:lnTo>
                  <a:lnTo>
                    <a:pt x="30" y="276"/>
                  </a:lnTo>
                  <a:lnTo>
                    <a:pt x="32" y="272"/>
                  </a:lnTo>
                  <a:lnTo>
                    <a:pt x="28" y="256"/>
                  </a:lnTo>
                  <a:lnTo>
                    <a:pt x="36" y="236"/>
                  </a:lnTo>
                  <a:lnTo>
                    <a:pt x="38" y="226"/>
                  </a:lnTo>
                  <a:lnTo>
                    <a:pt x="40" y="214"/>
                  </a:lnTo>
                  <a:lnTo>
                    <a:pt x="40" y="208"/>
                  </a:lnTo>
                  <a:lnTo>
                    <a:pt x="44" y="202"/>
                  </a:lnTo>
                  <a:lnTo>
                    <a:pt x="46" y="206"/>
                  </a:lnTo>
                  <a:lnTo>
                    <a:pt x="48" y="208"/>
                  </a:lnTo>
                  <a:lnTo>
                    <a:pt x="48" y="210"/>
                  </a:lnTo>
                  <a:lnTo>
                    <a:pt x="52" y="208"/>
                  </a:lnTo>
                  <a:lnTo>
                    <a:pt x="54" y="206"/>
                  </a:lnTo>
                  <a:lnTo>
                    <a:pt x="56" y="202"/>
                  </a:lnTo>
                  <a:lnTo>
                    <a:pt x="58" y="198"/>
                  </a:lnTo>
                  <a:lnTo>
                    <a:pt x="62" y="196"/>
                  </a:lnTo>
                  <a:lnTo>
                    <a:pt x="70" y="194"/>
                  </a:lnTo>
                  <a:lnTo>
                    <a:pt x="76" y="190"/>
                  </a:lnTo>
                  <a:lnTo>
                    <a:pt x="78" y="188"/>
                  </a:lnTo>
                  <a:lnTo>
                    <a:pt x="82" y="186"/>
                  </a:lnTo>
                  <a:lnTo>
                    <a:pt x="86" y="182"/>
                  </a:lnTo>
                  <a:lnTo>
                    <a:pt x="94" y="178"/>
                  </a:lnTo>
                  <a:lnTo>
                    <a:pt x="102" y="176"/>
                  </a:lnTo>
                  <a:lnTo>
                    <a:pt x="110" y="174"/>
                  </a:lnTo>
                  <a:lnTo>
                    <a:pt x="118" y="172"/>
                  </a:lnTo>
                  <a:lnTo>
                    <a:pt x="128" y="168"/>
                  </a:lnTo>
                  <a:lnTo>
                    <a:pt x="138" y="166"/>
                  </a:lnTo>
                  <a:lnTo>
                    <a:pt x="146" y="166"/>
                  </a:lnTo>
                  <a:lnTo>
                    <a:pt x="156" y="164"/>
                  </a:lnTo>
                  <a:lnTo>
                    <a:pt x="162" y="162"/>
                  </a:lnTo>
                  <a:lnTo>
                    <a:pt x="168" y="152"/>
                  </a:lnTo>
                  <a:lnTo>
                    <a:pt x="180" y="1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55" name="Google Shape;455;p18"/>
            <p:cNvSpPr/>
            <p:nvPr/>
          </p:nvSpPr>
          <p:spPr>
            <a:xfrm>
              <a:off x="4957" y="2764"/>
              <a:ext cx="74" cy="41"/>
            </a:xfrm>
            <a:custGeom>
              <a:avLst/>
              <a:gdLst/>
              <a:ahLst/>
              <a:cxnLst/>
              <a:rect l="l" t="t" r="r" b="b"/>
              <a:pathLst>
                <a:path w="64" h="38" extrusionOk="0">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56" name="Google Shape;456;p18"/>
            <p:cNvSpPr/>
            <p:nvPr/>
          </p:nvSpPr>
          <p:spPr>
            <a:xfrm>
              <a:off x="4894" y="2759"/>
              <a:ext cx="59" cy="11"/>
            </a:xfrm>
            <a:custGeom>
              <a:avLst/>
              <a:gdLst/>
              <a:ahLst/>
              <a:cxnLst/>
              <a:rect l="l" t="t" r="r" b="b"/>
              <a:pathLst>
                <a:path w="50" h="10" extrusionOk="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57" name="Google Shape;457;p18"/>
            <p:cNvSpPr/>
            <p:nvPr/>
          </p:nvSpPr>
          <p:spPr>
            <a:xfrm>
              <a:off x="4632" y="2715"/>
              <a:ext cx="187" cy="55"/>
            </a:xfrm>
            <a:custGeom>
              <a:avLst/>
              <a:gdLst/>
              <a:ahLst/>
              <a:cxnLst/>
              <a:rect l="l" t="t" r="r" b="b"/>
              <a:pathLst>
                <a:path w="162" h="50" extrusionOk="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58" name="Google Shape;458;p18"/>
            <p:cNvSpPr/>
            <p:nvPr/>
          </p:nvSpPr>
          <p:spPr>
            <a:xfrm>
              <a:off x="4632" y="2627"/>
              <a:ext cx="27" cy="29"/>
            </a:xfrm>
            <a:custGeom>
              <a:avLst/>
              <a:gdLst/>
              <a:ahLst/>
              <a:cxnLst/>
              <a:rect l="l" t="t" r="r" b="b"/>
              <a:pathLst>
                <a:path w="24" h="26" extrusionOk="0">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59" name="Google Shape;459;p18"/>
            <p:cNvSpPr/>
            <p:nvPr/>
          </p:nvSpPr>
          <p:spPr>
            <a:xfrm>
              <a:off x="4676" y="2647"/>
              <a:ext cx="13" cy="11"/>
            </a:xfrm>
            <a:custGeom>
              <a:avLst/>
              <a:gdLst/>
              <a:ahLst/>
              <a:cxnLst/>
              <a:rect l="l" t="t" r="r" b="b"/>
              <a:pathLst>
                <a:path w="12" h="10" extrusionOk="0">
                  <a:moveTo>
                    <a:pt x="12" y="2"/>
                  </a:moveTo>
                  <a:lnTo>
                    <a:pt x="10" y="6"/>
                  </a:lnTo>
                  <a:lnTo>
                    <a:pt x="10" y="10"/>
                  </a:lnTo>
                  <a:lnTo>
                    <a:pt x="4" y="10"/>
                  </a:lnTo>
                  <a:lnTo>
                    <a:pt x="2" y="8"/>
                  </a:lnTo>
                  <a:lnTo>
                    <a:pt x="0" y="4"/>
                  </a:lnTo>
                  <a:lnTo>
                    <a:pt x="2" y="2"/>
                  </a:lnTo>
                  <a:lnTo>
                    <a:pt x="4" y="0"/>
                  </a:lnTo>
                  <a:lnTo>
                    <a:pt x="12"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60" name="Google Shape;460;p18"/>
            <p:cNvSpPr/>
            <p:nvPr/>
          </p:nvSpPr>
          <p:spPr>
            <a:xfrm>
              <a:off x="4509" y="2614"/>
              <a:ext cx="11" cy="13"/>
            </a:xfrm>
            <a:custGeom>
              <a:avLst/>
              <a:gdLst/>
              <a:ahLst/>
              <a:cxnLst/>
              <a:rect l="l" t="t" r="r" b="b"/>
              <a:pathLst>
                <a:path w="10" h="12" extrusionOk="0">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61" name="Google Shape;461;p18"/>
            <p:cNvSpPr/>
            <p:nvPr/>
          </p:nvSpPr>
          <p:spPr>
            <a:xfrm>
              <a:off x="4484" y="2566"/>
              <a:ext cx="13" cy="15"/>
            </a:xfrm>
            <a:custGeom>
              <a:avLst/>
              <a:gdLst/>
              <a:ahLst/>
              <a:cxnLst/>
              <a:rect l="l" t="t" r="r" b="b"/>
              <a:pathLst>
                <a:path w="12" h="14" extrusionOk="0">
                  <a:moveTo>
                    <a:pt x="12" y="8"/>
                  </a:moveTo>
                  <a:lnTo>
                    <a:pt x="10" y="12"/>
                  </a:lnTo>
                  <a:lnTo>
                    <a:pt x="8" y="14"/>
                  </a:lnTo>
                  <a:lnTo>
                    <a:pt x="4" y="12"/>
                  </a:lnTo>
                  <a:lnTo>
                    <a:pt x="0" y="8"/>
                  </a:lnTo>
                  <a:lnTo>
                    <a:pt x="0" y="6"/>
                  </a:lnTo>
                  <a:lnTo>
                    <a:pt x="0" y="0"/>
                  </a:lnTo>
                  <a:lnTo>
                    <a:pt x="6" y="4"/>
                  </a:lnTo>
                  <a:lnTo>
                    <a:pt x="10"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62" name="Google Shape;462;p18"/>
            <p:cNvSpPr/>
            <p:nvPr/>
          </p:nvSpPr>
          <p:spPr>
            <a:xfrm>
              <a:off x="5081" y="2821"/>
              <a:ext cx="24" cy="11"/>
            </a:xfrm>
            <a:custGeom>
              <a:avLst/>
              <a:gdLst/>
              <a:ahLst/>
              <a:cxnLst/>
              <a:rect l="l" t="t" r="r" b="b"/>
              <a:pathLst>
                <a:path w="20" h="10" extrusionOk="0">
                  <a:moveTo>
                    <a:pt x="0" y="0"/>
                  </a:moveTo>
                  <a:lnTo>
                    <a:pt x="0" y="8"/>
                  </a:lnTo>
                  <a:lnTo>
                    <a:pt x="4" y="10"/>
                  </a:lnTo>
                  <a:lnTo>
                    <a:pt x="10" y="10"/>
                  </a:lnTo>
                  <a:lnTo>
                    <a:pt x="14" y="10"/>
                  </a:lnTo>
                  <a:lnTo>
                    <a:pt x="16" y="6"/>
                  </a:lnTo>
                  <a:lnTo>
                    <a:pt x="20" y="2"/>
                  </a:lnTo>
                  <a:lnTo>
                    <a:pt x="16" y="0"/>
                  </a:lnTo>
                  <a:lnTo>
                    <a:pt x="10" y="0"/>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63" name="Google Shape;463;p18"/>
            <p:cNvSpPr/>
            <p:nvPr/>
          </p:nvSpPr>
          <p:spPr>
            <a:xfrm>
              <a:off x="5125" y="3408"/>
              <a:ext cx="77" cy="64"/>
            </a:xfrm>
            <a:custGeom>
              <a:avLst/>
              <a:gdLst/>
              <a:ahLst/>
              <a:cxnLst/>
              <a:rect l="l" t="t" r="r" b="b"/>
              <a:pathLst>
                <a:path w="66" h="58" extrusionOk="0">
                  <a:moveTo>
                    <a:pt x="18" y="2"/>
                  </a:moveTo>
                  <a:lnTo>
                    <a:pt x="24" y="8"/>
                  </a:lnTo>
                  <a:lnTo>
                    <a:pt x="28" y="10"/>
                  </a:lnTo>
                  <a:lnTo>
                    <a:pt x="32" y="12"/>
                  </a:lnTo>
                  <a:lnTo>
                    <a:pt x="40" y="12"/>
                  </a:lnTo>
                  <a:lnTo>
                    <a:pt x="46" y="10"/>
                  </a:lnTo>
                  <a:lnTo>
                    <a:pt x="58" y="6"/>
                  </a:lnTo>
                  <a:lnTo>
                    <a:pt x="66" y="6"/>
                  </a:lnTo>
                  <a:lnTo>
                    <a:pt x="66" y="8"/>
                  </a:lnTo>
                  <a:lnTo>
                    <a:pt x="64" y="12"/>
                  </a:lnTo>
                  <a:lnTo>
                    <a:pt x="60" y="16"/>
                  </a:lnTo>
                  <a:lnTo>
                    <a:pt x="56" y="24"/>
                  </a:lnTo>
                  <a:lnTo>
                    <a:pt x="54" y="32"/>
                  </a:lnTo>
                  <a:lnTo>
                    <a:pt x="50" y="34"/>
                  </a:lnTo>
                  <a:lnTo>
                    <a:pt x="46" y="36"/>
                  </a:lnTo>
                  <a:lnTo>
                    <a:pt x="42" y="42"/>
                  </a:lnTo>
                  <a:lnTo>
                    <a:pt x="38" y="48"/>
                  </a:lnTo>
                  <a:lnTo>
                    <a:pt x="34" y="50"/>
                  </a:lnTo>
                  <a:lnTo>
                    <a:pt x="32" y="52"/>
                  </a:lnTo>
                  <a:lnTo>
                    <a:pt x="30" y="50"/>
                  </a:lnTo>
                  <a:lnTo>
                    <a:pt x="28" y="46"/>
                  </a:lnTo>
                  <a:lnTo>
                    <a:pt x="18" y="54"/>
                  </a:lnTo>
                  <a:lnTo>
                    <a:pt x="16" y="56"/>
                  </a:lnTo>
                  <a:lnTo>
                    <a:pt x="10" y="58"/>
                  </a:lnTo>
                  <a:lnTo>
                    <a:pt x="4" y="56"/>
                  </a:lnTo>
                  <a:lnTo>
                    <a:pt x="0" y="52"/>
                  </a:lnTo>
                  <a:lnTo>
                    <a:pt x="0" y="48"/>
                  </a:lnTo>
                  <a:lnTo>
                    <a:pt x="0" y="42"/>
                  </a:lnTo>
                  <a:lnTo>
                    <a:pt x="0" y="38"/>
                  </a:lnTo>
                  <a:lnTo>
                    <a:pt x="2" y="36"/>
                  </a:lnTo>
                  <a:lnTo>
                    <a:pt x="6" y="32"/>
                  </a:lnTo>
                  <a:lnTo>
                    <a:pt x="8" y="32"/>
                  </a:lnTo>
                  <a:lnTo>
                    <a:pt x="8" y="28"/>
                  </a:lnTo>
                  <a:lnTo>
                    <a:pt x="6" y="20"/>
                  </a:lnTo>
                  <a:lnTo>
                    <a:pt x="8" y="16"/>
                  </a:lnTo>
                  <a:lnTo>
                    <a:pt x="12" y="8"/>
                  </a:lnTo>
                  <a:lnTo>
                    <a:pt x="18" y="0"/>
                  </a:lnTo>
                  <a:lnTo>
                    <a:pt x="18" y="4"/>
                  </a:lnTo>
                  <a:lnTo>
                    <a:pt x="18"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64" name="Google Shape;464;p18"/>
            <p:cNvSpPr/>
            <p:nvPr/>
          </p:nvSpPr>
          <p:spPr>
            <a:xfrm>
              <a:off x="5431" y="2682"/>
              <a:ext cx="74" cy="42"/>
            </a:xfrm>
            <a:custGeom>
              <a:avLst/>
              <a:gdLst/>
              <a:ahLst/>
              <a:cxnLst/>
              <a:rect l="l" t="t" r="r" b="b"/>
              <a:pathLst>
                <a:path w="64" h="38" extrusionOk="0">
                  <a:moveTo>
                    <a:pt x="36" y="38"/>
                  </a:moveTo>
                  <a:lnTo>
                    <a:pt x="34" y="38"/>
                  </a:lnTo>
                  <a:lnTo>
                    <a:pt x="30" y="38"/>
                  </a:lnTo>
                  <a:lnTo>
                    <a:pt x="22" y="38"/>
                  </a:lnTo>
                  <a:lnTo>
                    <a:pt x="10" y="36"/>
                  </a:lnTo>
                  <a:lnTo>
                    <a:pt x="2" y="32"/>
                  </a:lnTo>
                  <a:lnTo>
                    <a:pt x="0" y="28"/>
                  </a:lnTo>
                  <a:lnTo>
                    <a:pt x="0" y="26"/>
                  </a:lnTo>
                  <a:lnTo>
                    <a:pt x="0" y="24"/>
                  </a:lnTo>
                  <a:lnTo>
                    <a:pt x="2" y="22"/>
                  </a:lnTo>
                  <a:lnTo>
                    <a:pt x="24" y="22"/>
                  </a:lnTo>
                  <a:lnTo>
                    <a:pt x="28" y="24"/>
                  </a:lnTo>
                  <a:lnTo>
                    <a:pt x="30" y="24"/>
                  </a:lnTo>
                  <a:lnTo>
                    <a:pt x="38" y="22"/>
                  </a:lnTo>
                  <a:lnTo>
                    <a:pt x="42" y="18"/>
                  </a:lnTo>
                  <a:lnTo>
                    <a:pt x="46" y="14"/>
                  </a:lnTo>
                  <a:lnTo>
                    <a:pt x="52" y="10"/>
                  </a:lnTo>
                  <a:lnTo>
                    <a:pt x="52" y="4"/>
                  </a:lnTo>
                  <a:lnTo>
                    <a:pt x="52" y="0"/>
                  </a:lnTo>
                  <a:lnTo>
                    <a:pt x="54" y="0"/>
                  </a:lnTo>
                  <a:lnTo>
                    <a:pt x="56" y="2"/>
                  </a:lnTo>
                  <a:lnTo>
                    <a:pt x="60" y="4"/>
                  </a:lnTo>
                  <a:lnTo>
                    <a:pt x="62" y="8"/>
                  </a:lnTo>
                  <a:lnTo>
                    <a:pt x="64" y="10"/>
                  </a:lnTo>
                  <a:lnTo>
                    <a:pt x="62" y="12"/>
                  </a:lnTo>
                  <a:lnTo>
                    <a:pt x="60" y="16"/>
                  </a:lnTo>
                  <a:lnTo>
                    <a:pt x="58" y="18"/>
                  </a:lnTo>
                  <a:lnTo>
                    <a:pt x="58" y="20"/>
                  </a:lnTo>
                  <a:lnTo>
                    <a:pt x="54" y="26"/>
                  </a:lnTo>
                  <a:lnTo>
                    <a:pt x="46" y="32"/>
                  </a:lnTo>
                  <a:lnTo>
                    <a:pt x="40" y="36"/>
                  </a:lnTo>
                  <a:lnTo>
                    <a:pt x="34" y="38"/>
                  </a:lnTo>
                  <a:lnTo>
                    <a:pt x="36" y="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65" name="Google Shape;465;p18"/>
            <p:cNvSpPr/>
            <p:nvPr/>
          </p:nvSpPr>
          <p:spPr>
            <a:xfrm>
              <a:off x="5165" y="2706"/>
              <a:ext cx="14" cy="18"/>
            </a:xfrm>
            <a:custGeom>
              <a:avLst/>
              <a:gdLst/>
              <a:ahLst/>
              <a:cxnLst/>
              <a:rect l="l" t="t" r="r" b="b"/>
              <a:pathLst>
                <a:path w="12" h="16" extrusionOk="0">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66" name="Google Shape;466;p18"/>
            <p:cNvSpPr/>
            <p:nvPr/>
          </p:nvSpPr>
          <p:spPr>
            <a:xfrm>
              <a:off x="5105" y="2739"/>
              <a:ext cx="14" cy="22"/>
            </a:xfrm>
            <a:custGeom>
              <a:avLst/>
              <a:gdLst/>
              <a:ahLst/>
              <a:cxnLst/>
              <a:rect l="l" t="t" r="r" b="b"/>
              <a:pathLst>
                <a:path w="12" h="20" extrusionOk="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67" name="Google Shape;467;p18"/>
            <p:cNvSpPr/>
            <p:nvPr/>
          </p:nvSpPr>
          <p:spPr>
            <a:xfrm>
              <a:off x="5052" y="2651"/>
              <a:ext cx="58" cy="25"/>
            </a:xfrm>
            <a:custGeom>
              <a:avLst/>
              <a:gdLst/>
              <a:ahLst/>
              <a:cxnLst/>
              <a:rect l="l" t="t" r="r" b="b"/>
              <a:pathLst>
                <a:path w="50" h="22" extrusionOk="0">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68" name="Google Shape;468;p18"/>
            <p:cNvSpPr/>
            <p:nvPr/>
          </p:nvSpPr>
          <p:spPr>
            <a:xfrm>
              <a:off x="5050" y="2557"/>
              <a:ext cx="23" cy="46"/>
            </a:xfrm>
            <a:custGeom>
              <a:avLst/>
              <a:gdLst/>
              <a:ahLst/>
              <a:cxnLst/>
              <a:rect l="l" t="t" r="r" b="b"/>
              <a:pathLst>
                <a:path w="20" h="42" extrusionOk="0">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69" name="Google Shape;469;p18"/>
            <p:cNvSpPr/>
            <p:nvPr/>
          </p:nvSpPr>
          <p:spPr>
            <a:xfrm>
              <a:off x="5020" y="2658"/>
              <a:ext cx="21" cy="18"/>
            </a:xfrm>
            <a:custGeom>
              <a:avLst/>
              <a:gdLst/>
              <a:ahLst/>
              <a:cxnLst/>
              <a:rect l="l" t="t" r="r" b="b"/>
              <a:pathLst>
                <a:path w="18" h="16" extrusionOk="0">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70" name="Google Shape;470;p18"/>
            <p:cNvSpPr/>
            <p:nvPr/>
          </p:nvSpPr>
          <p:spPr>
            <a:xfrm>
              <a:off x="4825" y="2757"/>
              <a:ext cx="58" cy="18"/>
            </a:xfrm>
            <a:custGeom>
              <a:avLst/>
              <a:gdLst/>
              <a:ahLst/>
              <a:cxnLst/>
              <a:rect l="l" t="t" r="r" b="b"/>
              <a:pathLst>
                <a:path w="50" h="16" extrusionOk="0">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71" name="Google Shape;471;p18"/>
            <p:cNvSpPr/>
            <p:nvPr/>
          </p:nvSpPr>
          <p:spPr>
            <a:xfrm>
              <a:off x="4938" y="2396"/>
              <a:ext cx="88" cy="86"/>
            </a:xfrm>
            <a:custGeom>
              <a:avLst/>
              <a:gdLst/>
              <a:ahLst/>
              <a:cxnLst/>
              <a:rect l="l" t="t" r="r" b="b"/>
              <a:pathLst>
                <a:path w="76" h="78" extrusionOk="0">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72" name="Google Shape;472;p18"/>
            <p:cNvSpPr/>
            <p:nvPr/>
          </p:nvSpPr>
          <p:spPr>
            <a:xfrm>
              <a:off x="4850" y="2376"/>
              <a:ext cx="44" cy="47"/>
            </a:xfrm>
            <a:custGeom>
              <a:avLst/>
              <a:gdLst/>
              <a:ahLst/>
              <a:cxnLst/>
              <a:rect l="l" t="t" r="r" b="b"/>
              <a:pathLst>
                <a:path w="38" h="42" extrusionOk="0">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73" name="Google Shape;473;p18"/>
            <p:cNvSpPr/>
            <p:nvPr/>
          </p:nvSpPr>
          <p:spPr>
            <a:xfrm>
              <a:off x="4883" y="2222"/>
              <a:ext cx="86" cy="121"/>
            </a:xfrm>
            <a:custGeom>
              <a:avLst/>
              <a:gdLst/>
              <a:ahLst/>
              <a:cxnLst/>
              <a:rect l="l" t="t" r="r" b="b"/>
              <a:pathLst>
                <a:path w="74" h="110" extrusionOk="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74" name="Google Shape;474;p18"/>
            <p:cNvSpPr/>
            <p:nvPr/>
          </p:nvSpPr>
          <p:spPr>
            <a:xfrm>
              <a:off x="4974" y="2345"/>
              <a:ext cx="27" cy="47"/>
            </a:xfrm>
            <a:custGeom>
              <a:avLst/>
              <a:gdLst/>
              <a:ahLst/>
              <a:cxnLst/>
              <a:rect l="l" t="t" r="r" b="b"/>
              <a:pathLst>
                <a:path w="24" h="42" extrusionOk="0">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75" name="Google Shape;475;p18"/>
            <p:cNvSpPr/>
            <p:nvPr/>
          </p:nvSpPr>
          <p:spPr>
            <a:xfrm>
              <a:off x="4930" y="2359"/>
              <a:ext cx="25" cy="31"/>
            </a:xfrm>
            <a:custGeom>
              <a:avLst/>
              <a:gdLst/>
              <a:ahLst/>
              <a:cxnLst/>
              <a:rect l="l" t="t" r="r" b="b"/>
              <a:pathLst>
                <a:path w="22" h="28" extrusionOk="0">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76" name="Google Shape;476;p18"/>
            <p:cNvSpPr/>
            <p:nvPr/>
          </p:nvSpPr>
          <p:spPr>
            <a:xfrm>
              <a:off x="4888" y="2561"/>
              <a:ext cx="115" cy="150"/>
            </a:xfrm>
            <a:custGeom>
              <a:avLst/>
              <a:gdLst/>
              <a:ahLst/>
              <a:cxnLst/>
              <a:rect l="l" t="t" r="r" b="b"/>
              <a:pathLst>
                <a:path w="100" h="136" extrusionOk="0">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77" name="Google Shape;477;p18"/>
            <p:cNvSpPr/>
            <p:nvPr/>
          </p:nvSpPr>
          <p:spPr>
            <a:xfrm>
              <a:off x="4720" y="2453"/>
              <a:ext cx="174" cy="124"/>
            </a:xfrm>
            <a:custGeom>
              <a:avLst/>
              <a:gdLst/>
              <a:ahLst/>
              <a:cxnLst/>
              <a:rect l="l" t="t" r="r" b="b"/>
              <a:pathLst>
                <a:path w="152" h="112" extrusionOk="0">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78" name="Google Shape;478;p18"/>
            <p:cNvSpPr/>
            <p:nvPr/>
          </p:nvSpPr>
          <p:spPr>
            <a:xfrm>
              <a:off x="4787" y="2506"/>
              <a:ext cx="17" cy="16"/>
            </a:xfrm>
            <a:custGeom>
              <a:avLst/>
              <a:gdLst/>
              <a:ahLst/>
              <a:cxnLst/>
              <a:rect l="l" t="t" r="r" b="b"/>
              <a:pathLst>
                <a:path w="16" h="14" extrusionOk="0">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79" name="Google Shape;479;p18"/>
            <p:cNvSpPr/>
            <p:nvPr/>
          </p:nvSpPr>
          <p:spPr>
            <a:xfrm>
              <a:off x="5108" y="2603"/>
              <a:ext cx="185" cy="180"/>
            </a:xfrm>
            <a:custGeom>
              <a:avLst/>
              <a:gdLst/>
              <a:ahLst/>
              <a:cxnLst/>
              <a:rect l="l" t="t" r="r" b="b"/>
              <a:pathLst>
                <a:path w="160" h="164" extrusionOk="0">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80" name="Google Shape;480;p18"/>
            <p:cNvSpPr/>
            <p:nvPr/>
          </p:nvSpPr>
          <p:spPr>
            <a:xfrm>
              <a:off x="4881" y="2783"/>
              <a:ext cx="28" cy="16"/>
            </a:xfrm>
            <a:custGeom>
              <a:avLst/>
              <a:gdLst/>
              <a:ahLst/>
              <a:cxnLst/>
              <a:rect l="l" t="t" r="r" b="b"/>
              <a:pathLst>
                <a:path w="24" h="14" extrusionOk="0">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81" name="Google Shape;481;p18"/>
            <p:cNvSpPr/>
            <p:nvPr/>
          </p:nvSpPr>
          <p:spPr>
            <a:xfrm>
              <a:off x="5058" y="3314"/>
              <a:ext cx="27" cy="8"/>
            </a:xfrm>
            <a:custGeom>
              <a:avLst/>
              <a:gdLst/>
              <a:ahLst/>
              <a:cxnLst/>
              <a:rect l="l" t="t" r="r" b="b"/>
              <a:pathLst>
                <a:path w="22" h="8" extrusionOk="0">
                  <a:moveTo>
                    <a:pt x="8" y="2"/>
                  </a:moveTo>
                  <a:lnTo>
                    <a:pt x="4" y="2"/>
                  </a:lnTo>
                  <a:lnTo>
                    <a:pt x="2" y="4"/>
                  </a:lnTo>
                  <a:lnTo>
                    <a:pt x="0" y="6"/>
                  </a:lnTo>
                  <a:lnTo>
                    <a:pt x="4" y="8"/>
                  </a:lnTo>
                  <a:lnTo>
                    <a:pt x="8" y="8"/>
                  </a:lnTo>
                  <a:lnTo>
                    <a:pt x="12" y="8"/>
                  </a:lnTo>
                  <a:lnTo>
                    <a:pt x="16" y="6"/>
                  </a:lnTo>
                  <a:lnTo>
                    <a:pt x="22" y="2"/>
                  </a:lnTo>
                  <a:lnTo>
                    <a:pt x="20" y="0"/>
                  </a:lnTo>
                  <a:lnTo>
                    <a:pt x="16" y="0"/>
                  </a:lnTo>
                  <a:lnTo>
                    <a:pt x="8"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82" name="Google Shape;482;p18"/>
            <p:cNvSpPr/>
            <p:nvPr/>
          </p:nvSpPr>
          <p:spPr>
            <a:xfrm>
              <a:off x="5486" y="2654"/>
              <a:ext cx="34" cy="39"/>
            </a:xfrm>
            <a:custGeom>
              <a:avLst/>
              <a:gdLst/>
              <a:ahLst/>
              <a:cxnLst/>
              <a:rect l="l" t="t" r="r" b="b"/>
              <a:pathLst>
                <a:path w="30" h="36" extrusionOk="0">
                  <a:moveTo>
                    <a:pt x="30" y="26"/>
                  </a:moveTo>
                  <a:lnTo>
                    <a:pt x="30" y="36"/>
                  </a:lnTo>
                  <a:lnTo>
                    <a:pt x="26" y="36"/>
                  </a:lnTo>
                  <a:lnTo>
                    <a:pt x="22" y="32"/>
                  </a:lnTo>
                  <a:lnTo>
                    <a:pt x="20" y="26"/>
                  </a:lnTo>
                  <a:lnTo>
                    <a:pt x="18" y="18"/>
                  </a:lnTo>
                  <a:lnTo>
                    <a:pt x="14" y="14"/>
                  </a:lnTo>
                  <a:lnTo>
                    <a:pt x="6" y="8"/>
                  </a:lnTo>
                  <a:lnTo>
                    <a:pt x="0" y="6"/>
                  </a:lnTo>
                  <a:lnTo>
                    <a:pt x="0" y="0"/>
                  </a:lnTo>
                  <a:lnTo>
                    <a:pt x="14" y="12"/>
                  </a:lnTo>
                  <a:lnTo>
                    <a:pt x="30" y="2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83" name="Google Shape;483;p18"/>
            <p:cNvSpPr/>
            <p:nvPr/>
          </p:nvSpPr>
          <p:spPr>
            <a:xfrm>
              <a:off x="5195" y="2607"/>
              <a:ext cx="14" cy="14"/>
            </a:xfrm>
            <a:custGeom>
              <a:avLst/>
              <a:gdLst/>
              <a:ahLst/>
              <a:cxnLst/>
              <a:rect l="l" t="t" r="r" b="b"/>
              <a:pathLst>
                <a:path w="12" h="12" extrusionOk="0">
                  <a:moveTo>
                    <a:pt x="12" y="12"/>
                  </a:moveTo>
                  <a:lnTo>
                    <a:pt x="10" y="12"/>
                  </a:lnTo>
                  <a:lnTo>
                    <a:pt x="6" y="12"/>
                  </a:lnTo>
                  <a:lnTo>
                    <a:pt x="4" y="8"/>
                  </a:lnTo>
                  <a:lnTo>
                    <a:pt x="0" y="4"/>
                  </a:lnTo>
                  <a:lnTo>
                    <a:pt x="0" y="0"/>
                  </a:lnTo>
                  <a:lnTo>
                    <a:pt x="4" y="2"/>
                  </a:lnTo>
                  <a:lnTo>
                    <a:pt x="8" y="4"/>
                  </a:lnTo>
                  <a:lnTo>
                    <a:pt x="1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84" name="Google Shape;484;p18"/>
            <p:cNvSpPr/>
            <p:nvPr/>
          </p:nvSpPr>
          <p:spPr>
            <a:xfrm>
              <a:off x="5197" y="2632"/>
              <a:ext cx="16" cy="4"/>
            </a:xfrm>
            <a:custGeom>
              <a:avLst/>
              <a:gdLst/>
              <a:ahLst/>
              <a:cxnLst/>
              <a:rect l="l" t="t" r="r" b="b"/>
              <a:pathLst>
                <a:path w="14" h="4" extrusionOk="0">
                  <a:moveTo>
                    <a:pt x="14" y="0"/>
                  </a:moveTo>
                  <a:lnTo>
                    <a:pt x="14" y="4"/>
                  </a:lnTo>
                  <a:lnTo>
                    <a:pt x="0" y="2"/>
                  </a:lnTo>
                  <a:lnTo>
                    <a:pt x="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85" name="Google Shape;485;p18"/>
            <p:cNvSpPr/>
            <p:nvPr/>
          </p:nvSpPr>
          <p:spPr>
            <a:xfrm>
              <a:off x="5161" y="2724"/>
              <a:ext cx="11" cy="13"/>
            </a:xfrm>
            <a:custGeom>
              <a:avLst/>
              <a:gdLst/>
              <a:ahLst/>
              <a:cxnLst/>
              <a:rect l="l" t="t" r="r" b="b"/>
              <a:pathLst>
                <a:path w="10" h="12" extrusionOk="0">
                  <a:moveTo>
                    <a:pt x="10" y="6"/>
                  </a:moveTo>
                  <a:lnTo>
                    <a:pt x="8" y="10"/>
                  </a:lnTo>
                  <a:lnTo>
                    <a:pt x="4" y="12"/>
                  </a:lnTo>
                  <a:lnTo>
                    <a:pt x="2" y="12"/>
                  </a:lnTo>
                  <a:lnTo>
                    <a:pt x="0" y="10"/>
                  </a:lnTo>
                  <a:lnTo>
                    <a:pt x="0" y="6"/>
                  </a:lnTo>
                  <a:lnTo>
                    <a:pt x="2" y="0"/>
                  </a:lnTo>
                  <a:lnTo>
                    <a:pt x="1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86" name="Google Shape;486;p18"/>
            <p:cNvSpPr/>
            <p:nvPr/>
          </p:nvSpPr>
          <p:spPr>
            <a:xfrm>
              <a:off x="5098" y="2596"/>
              <a:ext cx="19" cy="7"/>
            </a:xfrm>
            <a:custGeom>
              <a:avLst/>
              <a:gdLst/>
              <a:ahLst/>
              <a:cxnLst/>
              <a:rect l="l" t="t" r="r" b="b"/>
              <a:pathLst>
                <a:path w="16" h="6" extrusionOk="0">
                  <a:moveTo>
                    <a:pt x="16" y="6"/>
                  </a:moveTo>
                  <a:lnTo>
                    <a:pt x="8" y="6"/>
                  </a:lnTo>
                  <a:lnTo>
                    <a:pt x="4" y="6"/>
                  </a:lnTo>
                  <a:lnTo>
                    <a:pt x="0" y="6"/>
                  </a:lnTo>
                  <a:lnTo>
                    <a:pt x="4" y="2"/>
                  </a:lnTo>
                  <a:lnTo>
                    <a:pt x="8" y="0"/>
                  </a:lnTo>
                  <a:lnTo>
                    <a:pt x="12" y="0"/>
                  </a:lnTo>
                  <a:lnTo>
                    <a:pt x="14" y="2"/>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87" name="Google Shape;487;p18"/>
            <p:cNvSpPr/>
            <p:nvPr/>
          </p:nvSpPr>
          <p:spPr>
            <a:xfrm>
              <a:off x="4989" y="2634"/>
              <a:ext cx="12" cy="4"/>
            </a:xfrm>
            <a:custGeom>
              <a:avLst/>
              <a:gdLst/>
              <a:ahLst/>
              <a:cxnLst/>
              <a:rect l="l" t="t" r="r" b="b"/>
              <a:pathLst>
                <a:path w="10" h="4" extrusionOk="0">
                  <a:moveTo>
                    <a:pt x="10" y="0"/>
                  </a:moveTo>
                  <a:lnTo>
                    <a:pt x="8" y="2"/>
                  </a:lnTo>
                  <a:lnTo>
                    <a:pt x="4" y="4"/>
                  </a:lnTo>
                  <a:lnTo>
                    <a:pt x="2" y="2"/>
                  </a:lnTo>
                  <a:lnTo>
                    <a:pt x="0" y="0"/>
                  </a:lnTo>
                  <a:lnTo>
                    <a:pt x="6" y="0"/>
                  </a:lnTo>
                  <a:lnTo>
                    <a:pt x="1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88" name="Google Shape;488;p18"/>
            <p:cNvSpPr/>
            <p:nvPr/>
          </p:nvSpPr>
          <p:spPr>
            <a:xfrm>
              <a:off x="4946" y="2379"/>
              <a:ext cx="20" cy="37"/>
            </a:xfrm>
            <a:custGeom>
              <a:avLst/>
              <a:gdLst/>
              <a:ahLst/>
              <a:cxnLst/>
              <a:rect l="l" t="t" r="r" b="b"/>
              <a:pathLst>
                <a:path w="18" h="34" extrusionOk="0">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89" name="Google Shape;489;p18"/>
            <p:cNvSpPr/>
            <p:nvPr/>
          </p:nvSpPr>
          <p:spPr>
            <a:xfrm>
              <a:off x="4969" y="2394"/>
              <a:ext cx="16" cy="13"/>
            </a:xfrm>
            <a:custGeom>
              <a:avLst/>
              <a:gdLst/>
              <a:ahLst/>
              <a:cxnLst/>
              <a:rect l="l" t="t" r="r" b="b"/>
              <a:pathLst>
                <a:path w="14" h="12" extrusionOk="0">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90" name="Google Shape;490;p18"/>
            <p:cNvSpPr/>
            <p:nvPr/>
          </p:nvSpPr>
          <p:spPr>
            <a:xfrm>
              <a:off x="4955" y="2345"/>
              <a:ext cx="14" cy="18"/>
            </a:xfrm>
            <a:custGeom>
              <a:avLst/>
              <a:gdLst/>
              <a:ahLst/>
              <a:cxnLst/>
              <a:rect l="l" t="t" r="r" b="b"/>
              <a:pathLst>
                <a:path w="12" h="16" extrusionOk="0">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91" name="Google Shape;491;p18"/>
            <p:cNvSpPr/>
            <p:nvPr/>
          </p:nvSpPr>
          <p:spPr>
            <a:xfrm>
              <a:off x="4900" y="2328"/>
              <a:ext cx="23" cy="22"/>
            </a:xfrm>
            <a:custGeom>
              <a:avLst/>
              <a:gdLst/>
              <a:ahLst/>
              <a:cxnLst/>
              <a:rect l="l" t="t" r="r" b="b"/>
              <a:pathLst>
                <a:path w="20" h="20" extrusionOk="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492" name="Google Shape;492;p18"/>
            <p:cNvSpPr/>
            <p:nvPr/>
          </p:nvSpPr>
          <p:spPr>
            <a:xfrm>
              <a:off x="1675" y="2487"/>
              <a:ext cx="62" cy="76"/>
            </a:xfrm>
            <a:custGeom>
              <a:avLst/>
              <a:gdLst/>
              <a:ahLst/>
              <a:cxnLst/>
              <a:rect l="l" t="t" r="r" b="b"/>
              <a:pathLst>
                <a:path w="54" h="67" extrusionOk="0">
                  <a:moveTo>
                    <a:pt x="0" y="64"/>
                  </a:moveTo>
                  <a:lnTo>
                    <a:pt x="7" y="46"/>
                  </a:lnTo>
                  <a:lnTo>
                    <a:pt x="6" y="33"/>
                  </a:lnTo>
                  <a:lnTo>
                    <a:pt x="0" y="24"/>
                  </a:lnTo>
                  <a:lnTo>
                    <a:pt x="9" y="4"/>
                  </a:lnTo>
                  <a:lnTo>
                    <a:pt x="25" y="0"/>
                  </a:lnTo>
                  <a:lnTo>
                    <a:pt x="54" y="24"/>
                  </a:lnTo>
                  <a:lnTo>
                    <a:pt x="45" y="40"/>
                  </a:lnTo>
                  <a:lnTo>
                    <a:pt x="21" y="67"/>
                  </a:lnTo>
                  <a:lnTo>
                    <a:pt x="0" y="6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sp>
        <p:nvSpPr>
          <p:cNvPr id="493" name="Google Shape;493;p18"/>
          <p:cNvSpPr txBox="1">
            <a:spLocks noGrp="1"/>
          </p:cNvSpPr>
          <p:nvPr>
            <p:ph type="sldNum" idx="12"/>
          </p:nvPr>
        </p:nvSpPr>
        <p:spPr>
          <a:xfrm>
            <a:off x="14257338" y="10267950"/>
            <a:ext cx="633412" cy="303213"/>
          </a:xfrm>
          <a:prstGeom prst="rect">
            <a:avLst/>
          </a:prstGeom>
          <a:noFill/>
          <a:ln>
            <a:noFill/>
          </a:ln>
        </p:spPr>
        <p:txBody>
          <a:bodyPr spcFirstLastPara="1" wrap="square" lIns="146050" tIns="73000" rIns="146050" bIns="73000" anchor="t" anchorCtr="0">
            <a:noAutofit/>
          </a:bodyPr>
          <a:lstStyle>
            <a:lvl1pPr marL="0" marR="0" lvl="0"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r>
              <a:rPr lang="ja-JP"/>
              <a:t>1</a:t>
            </a:r>
            <a:endParaRPr sz="1400"/>
          </a:p>
          <a:p>
            <a:pPr marL="0" lvl="0" indent="0" algn="r" rtl="0">
              <a:spcBef>
                <a:spcPts val="0"/>
              </a:spcBef>
              <a:spcAft>
                <a:spcPts val="0"/>
              </a:spcAft>
              <a:buNone/>
            </a:pPr>
            <a:endParaRPr/>
          </a:p>
        </p:txBody>
      </p:sp>
      <p:sp>
        <p:nvSpPr>
          <p:cNvPr id="494" name="Google Shape;494;p18"/>
          <p:cNvSpPr txBox="1">
            <a:spLocks noGrp="1"/>
          </p:cNvSpPr>
          <p:nvPr>
            <p:ph type="ftr" idx="11"/>
          </p:nvPr>
        </p:nvSpPr>
        <p:spPr>
          <a:xfrm>
            <a:off x="9209088" y="10374313"/>
            <a:ext cx="4959350" cy="196850"/>
          </a:xfrm>
          <a:prstGeom prst="rect">
            <a:avLst/>
          </a:prstGeom>
          <a:noFill/>
          <a:ln>
            <a:noFill/>
          </a:ln>
        </p:spPr>
        <p:txBody>
          <a:bodyPr spcFirstLastPara="1" wrap="square" lIns="146050" tIns="73000" rIns="146050" bIns="73000" anchor="ctr" anchorCtr="0">
            <a:noAutofit/>
          </a:bodyPr>
          <a:lstStyle>
            <a:lvl1pPr marR="0" lvl="0" algn="r" rtl="0">
              <a:lnSpc>
                <a:spcPct val="100000"/>
              </a:lnSpc>
              <a:spcBef>
                <a:spcPts val="0"/>
              </a:spcBef>
              <a:spcAft>
                <a:spcPts val="0"/>
              </a:spcAft>
              <a:buClr>
                <a:srgbClr val="000000"/>
              </a:buClr>
              <a:buSzPts val="1400"/>
              <a:buFont typeface="Arial"/>
              <a:buNone/>
              <a:defRPr sz="15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2pPr>
            <a:lvl3pPr marR="0" lvl="2"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3pPr>
            <a:lvl4pPr marR="0" lvl="3"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4pPr>
            <a:lvl5pPr marR="0" lvl="4"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5pPr>
            <a:lvl6pPr marR="0" lvl="5"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6pPr>
            <a:lvl7pPr marR="0" lvl="6"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7pPr>
            <a:lvl8pPr marR="0" lvl="7"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8pPr>
            <a:lvl9pPr marR="0" lvl="8"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9pPr>
          </a:lstStyle>
          <a:p>
            <a:endParaRPr/>
          </a:p>
        </p:txBody>
      </p:sp>
      <p:sp>
        <p:nvSpPr>
          <p:cNvPr id="495" name="Google Shape;495;p18"/>
          <p:cNvSpPr txBox="1">
            <a:spLocks noGrp="1"/>
          </p:cNvSpPr>
          <p:nvPr>
            <p:ph type="dt" idx="10"/>
          </p:nvPr>
        </p:nvSpPr>
        <p:spPr>
          <a:xfrm>
            <a:off x="763588" y="10328275"/>
            <a:ext cx="5919787" cy="293688"/>
          </a:xfrm>
          <a:prstGeom prst="rect">
            <a:avLst/>
          </a:prstGeom>
          <a:noFill/>
          <a:ln>
            <a:noFill/>
          </a:ln>
        </p:spPr>
        <p:txBody>
          <a:bodyPr spcFirstLastPara="1" wrap="square" lIns="145875" tIns="72925" rIns="145875" bIns="72925"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4_Title Slide">
  <p:cSld name="4_Title Slide">
    <p:spTree>
      <p:nvGrpSpPr>
        <p:cNvPr id="1" name="Shape 496"/>
        <p:cNvGrpSpPr/>
        <p:nvPr/>
      </p:nvGrpSpPr>
      <p:grpSpPr>
        <a:xfrm>
          <a:off x="0" y="0"/>
          <a:ext cx="0" cy="0"/>
          <a:chOff x="0" y="0"/>
          <a:chExt cx="0" cy="0"/>
        </a:xfrm>
      </p:grpSpPr>
      <p:grpSp>
        <p:nvGrpSpPr>
          <p:cNvPr id="497" name="Google Shape;497;p19"/>
          <p:cNvGrpSpPr/>
          <p:nvPr/>
        </p:nvGrpSpPr>
        <p:grpSpPr>
          <a:xfrm>
            <a:off x="12614275" y="69850"/>
            <a:ext cx="1446214" cy="388938"/>
            <a:chOff x="8191670" y="44624"/>
            <a:chExt cx="884897" cy="252000"/>
          </a:xfrm>
        </p:grpSpPr>
        <p:grpSp>
          <p:nvGrpSpPr>
            <p:cNvPr id="498" name="Google Shape;498;p19"/>
            <p:cNvGrpSpPr/>
            <p:nvPr/>
          </p:nvGrpSpPr>
          <p:grpSpPr>
            <a:xfrm>
              <a:off x="8191670" y="287367"/>
              <a:ext cx="884897" cy="9257"/>
              <a:chOff x="7380312" y="97802"/>
              <a:chExt cx="1808385" cy="18830"/>
            </a:xfrm>
          </p:grpSpPr>
          <p:sp>
            <p:nvSpPr>
              <p:cNvPr id="499" name="Google Shape;499;p19"/>
              <p:cNvSpPr/>
              <p:nvPr/>
            </p:nvSpPr>
            <p:spPr>
              <a:xfrm rot="10800000" flipH="1">
                <a:off x="7388252" y="97802"/>
                <a:ext cx="1800444" cy="18830"/>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500" name="Google Shape;500;p19"/>
              <p:cNvSpPr/>
              <p:nvPr/>
            </p:nvSpPr>
            <p:spPr>
              <a:xfrm rot="10800000" flipH="1">
                <a:off x="7380312" y="97802"/>
                <a:ext cx="1439164" cy="18830"/>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501" name="Google Shape;501;p19" descr="TYPE_3.gif"/>
            <p:cNvPicPr preferRelativeResize="0"/>
            <p:nvPr/>
          </p:nvPicPr>
          <p:blipFill rotWithShape="1">
            <a:blip r:embed="rId2">
              <a:alphaModFix/>
            </a:blip>
            <a:srcRect/>
            <a:stretch/>
          </p:blipFill>
          <p:spPr>
            <a:xfrm>
              <a:off x="8240476" y="44624"/>
              <a:ext cx="760718" cy="216600"/>
            </a:xfrm>
            <a:prstGeom prst="rect">
              <a:avLst/>
            </a:prstGeom>
            <a:noFill/>
            <a:ln>
              <a:noFill/>
            </a:ln>
          </p:spPr>
        </p:pic>
      </p:grpSp>
      <p:sp>
        <p:nvSpPr>
          <p:cNvPr id="502" name="Google Shape;502;p19"/>
          <p:cNvSpPr txBox="1"/>
          <p:nvPr/>
        </p:nvSpPr>
        <p:spPr>
          <a:xfrm>
            <a:off x="1117600" y="2076450"/>
            <a:ext cx="12704763" cy="1227138"/>
          </a:xfrm>
          <a:prstGeom prst="rect">
            <a:avLst/>
          </a:prstGeom>
          <a:noFill/>
          <a:ln>
            <a:noFill/>
          </a:ln>
        </p:spPr>
        <p:txBody>
          <a:bodyPr spcFirstLastPara="1" wrap="square" lIns="145775" tIns="72875" rIns="145775" bIns="72875" anchor="t" anchorCtr="0">
            <a:noAutofit/>
          </a:bodyPr>
          <a:lstStyle/>
          <a:p>
            <a:pPr marL="0" marR="0" lvl="0" indent="0" algn="l" rtl="0">
              <a:lnSpc>
                <a:spcPct val="140000"/>
              </a:lnSpc>
              <a:spcBef>
                <a:spcPts val="0"/>
              </a:spcBef>
              <a:spcAft>
                <a:spcPts val="0"/>
              </a:spcAft>
              <a:buClr>
                <a:srgbClr val="000000"/>
              </a:buClr>
              <a:buSzPts val="3600"/>
              <a:buFont typeface="Noto Sans Symbols"/>
              <a:buNone/>
            </a:pPr>
            <a:r>
              <a:rPr lang="ja-JP" sz="3600" b="0" i="0" u="none" strike="noStrike" cap="none">
                <a:solidFill>
                  <a:srgbClr val="000000"/>
                </a:solidFill>
                <a:latin typeface="Arial"/>
                <a:ea typeface="Arial"/>
                <a:cs typeface="Arial"/>
                <a:sym typeface="Arial"/>
              </a:rPr>
              <a:t>⇀中扉</a:t>
            </a:r>
            <a:endParaRPr sz="3600" b="0" i="0" u="none" strike="noStrike" cap="none">
              <a:solidFill>
                <a:srgbClr val="000000"/>
              </a:solidFill>
              <a:latin typeface="Arial"/>
              <a:ea typeface="Arial"/>
              <a:cs typeface="Arial"/>
              <a:sym typeface="Arial"/>
            </a:endParaRPr>
          </a:p>
        </p:txBody>
      </p:sp>
      <p:grpSp>
        <p:nvGrpSpPr>
          <p:cNvPr id="503" name="Google Shape;503;p19"/>
          <p:cNvGrpSpPr/>
          <p:nvPr/>
        </p:nvGrpSpPr>
        <p:grpSpPr>
          <a:xfrm>
            <a:off x="5032375" y="7345363"/>
            <a:ext cx="3397250" cy="1835150"/>
            <a:chOff x="5875353" y="2862950"/>
            <a:chExt cx="2079154" cy="1184185"/>
          </a:xfrm>
        </p:grpSpPr>
        <p:grpSp>
          <p:nvGrpSpPr>
            <p:cNvPr id="504" name="Google Shape;504;p19"/>
            <p:cNvGrpSpPr/>
            <p:nvPr/>
          </p:nvGrpSpPr>
          <p:grpSpPr>
            <a:xfrm>
              <a:off x="5875353" y="2862950"/>
              <a:ext cx="2079154" cy="1184185"/>
              <a:chOff x="5875353" y="2862950"/>
              <a:chExt cx="2079154" cy="1184185"/>
            </a:xfrm>
          </p:grpSpPr>
          <p:sp>
            <p:nvSpPr>
              <p:cNvPr id="505" name="Google Shape;505;p19"/>
              <p:cNvSpPr/>
              <p:nvPr/>
            </p:nvSpPr>
            <p:spPr>
              <a:xfrm>
                <a:off x="5875353" y="2884420"/>
                <a:ext cx="1647664" cy="1090045"/>
              </a:xfrm>
              <a:custGeom>
                <a:avLst/>
                <a:gdLst/>
                <a:ahLst/>
                <a:cxnLst/>
                <a:rect l="l" t="t" r="r" b="b"/>
                <a:pathLst>
                  <a:path w="820" h="600" extrusionOk="0">
                    <a:moveTo>
                      <a:pt x="414" y="452"/>
                    </a:moveTo>
                    <a:lnTo>
                      <a:pt x="420" y="452"/>
                    </a:lnTo>
                    <a:lnTo>
                      <a:pt x="424" y="454"/>
                    </a:lnTo>
                    <a:lnTo>
                      <a:pt x="426" y="456"/>
                    </a:lnTo>
                    <a:lnTo>
                      <a:pt x="430" y="462"/>
                    </a:lnTo>
                    <a:lnTo>
                      <a:pt x="430" y="464"/>
                    </a:lnTo>
                    <a:lnTo>
                      <a:pt x="434" y="466"/>
                    </a:lnTo>
                    <a:lnTo>
                      <a:pt x="438" y="466"/>
                    </a:lnTo>
                    <a:lnTo>
                      <a:pt x="440" y="470"/>
                    </a:lnTo>
                    <a:lnTo>
                      <a:pt x="442" y="480"/>
                    </a:lnTo>
                    <a:lnTo>
                      <a:pt x="446" y="496"/>
                    </a:lnTo>
                    <a:lnTo>
                      <a:pt x="444" y="500"/>
                    </a:lnTo>
                    <a:lnTo>
                      <a:pt x="446" y="502"/>
                    </a:lnTo>
                    <a:lnTo>
                      <a:pt x="440" y="504"/>
                    </a:lnTo>
                    <a:lnTo>
                      <a:pt x="436" y="510"/>
                    </a:lnTo>
                    <a:lnTo>
                      <a:pt x="434" y="516"/>
                    </a:lnTo>
                    <a:lnTo>
                      <a:pt x="434" y="520"/>
                    </a:lnTo>
                    <a:lnTo>
                      <a:pt x="436" y="528"/>
                    </a:lnTo>
                    <a:lnTo>
                      <a:pt x="438" y="532"/>
                    </a:lnTo>
                    <a:lnTo>
                      <a:pt x="442" y="534"/>
                    </a:lnTo>
                    <a:lnTo>
                      <a:pt x="448" y="534"/>
                    </a:lnTo>
                    <a:lnTo>
                      <a:pt x="452" y="534"/>
                    </a:lnTo>
                    <a:lnTo>
                      <a:pt x="454" y="536"/>
                    </a:lnTo>
                    <a:lnTo>
                      <a:pt x="456" y="542"/>
                    </a:lnTo>
                    <a:lnTo>
                      <a:pt x="458" y="546"/>
                    </a:lnTo>
                    <a:lnTo>
                      <a:pt x="462" y="548"/>
                    </a:lnTo>
                    <a:lnTo>
                      <a:pt x="466" y="550"/>
                    </a:lnTo>
                    <a:lnTo>
                      <a:pt x="468" y="554"/>
                    </a:lnTo>
                    <a:lnTo>
                      <a:pt x="468" y="558"/>
                    </a:lnTo>
                    <a:lnTo>
                      <a:pt x="466" y="568"/>
                    </a:lnTo>
                    <a:lnTo>
                      <a:pt x="472" y="570"/>
                    </a:lnTo>
                    <a:lnTo>
                      <a:pt x="478" y="574"/>
                    </a:lnTo>
                    <a:lnTo>
                      <a:pt x="484" y="578"/>
                    </a:lnTo>
                    <a:lnTo>
                      <a:pt x="490" y="580"/>
                    </a:lnTo>
                    <a:lnTo>
                      <a:pt x="492" y="582"/>
                    </a:lnTo>
                    <a:lnTo>
                      <a:pt x="496" y="578"/>
                    </a:lnTo>
                    <a:lnTo>
                      <a:pt x="500" y="582"/>
                    </a:lnTo>
                    <a:lnTo>
                      <a:pt x="502" y="582"/>
                    </a:lnTo>
                    <a:lnTo>
                      <a:pt x="506" y="580"/>
                    </a:lnTo>
                    <a:lnTo>
                      <a:pt x="502" y="574"/>
                    </a:lnTo>
                    <a:lnTo>
                      <a:pt x="500" y="568"/>
                    </a:lnTo>
                    <a:lnTo>
                      <a:pt x="500" y="566"/>
                    </a:lnTo>
                    <a:lnTo>
                      <a:pt x="502" y="562"/>
                    </a:lnTo>
                    <a:lnTo>
                      <a:pt x="506" y="560"/>
                    </a:lnTo>
                    <a:lnTo>
                      <a:pt x="518" y="560"/>
                    </a:lnTo>
                    <a:lnTo>
                      <a:pt x="524" y="560"/>
                    </a:lnTo>
                    <a:lnTo>
                      <a:pt x="534" y="558"/>
                    </a:lnTo>
                    <a:lnTo>
                      <a:pt x="542" y="552"/>
                    </a:lnTo>
                    <a:lnTo>
                      <a:pt x="550" y="548"/>
                    </a:lnTo>
                    <a:lnTo>
                      <a:pt x="558" y="546"/>
                    </a:lnTo>
                    <a:lnTo>
                      <a:pt x="564" y="548"/>
                    </a:lnTo>
                    <a:lnTo>
                      <a:pt x="568" y="550"/>
                    </a:lnTo>
                    <a:lnTo>
                      <a:pt x="574" y="552"/>
                    </a:lnTo>
                    <a:lnTo>
                      <a:pt x="578" y="552"/>
                    </a:lnTo>
                    <a:lnTo>
                      <a:pt x="580" y="558"/>
                    </a:lnTo>
                    <a:lnTo>
                      <a:pt x="582" y="562"/>
                    </a:lnTo>
                    <a:lnTo>
                      <a:pt x="590" y="570"/>
                    </a:lnTo>
                    <a:lnTo>
                      <a:pt x="598" y="574"/>
                    </a:lnTo>
                    <a:lnTo>
                      <a:pt x="606" y="576"/>
                    </a:lnTo>
                    <a:lnTo>
                      <a:pt x="620" y="576"/>
                    </a:lnTo>
                    <a:lnTo>
                      <a:pt x="626" y="576"/>
                    </a:lnTo>
                    <a:lnTo>
                      <a:pt x="630" y="578"/>
                    </a:lnTo>
                    <a:lnTo>
                      <a:pt x="638" y="582"/>
                    </a:lnTo>
                    <a:lnTo>
                      <a:pt x="638" y="588"/>
                    </a:lnTo>
                    <a:lnTo>
                      <a:pt x="638" y="594"/>
                    </a:lnTo>
                    <a:lnTo>
                      <a:pt x="640" y="598"/>
                    </a:lnTo>
                    <a:lnTo>
                      <a:pt x="646" y="600"/>
                    </a:lnTo>
                    <a:lnTo>
                      <a:pt x="650" y="596"/>
                    </a:lnTo>
                    <a:lnTo>
                      <a:pt x="648" y="594"/>
                    </a:lnTo>
                    <a:lnTo>
                      <a:pt x="648" y="590"/>
                    </a:lnTo>
                    <a:lnTo>
                      <a:pt x="646" y="584"/>
                    </a:lnTo>
                    <a:lnTo>
                      <a:pt x="662" y="580"/>
                    </a:lnTo>
                    <a:lnTo>
                      <a:pt x="674" y="572"/>
                    </a:lnTo>
                    <a:lnTo>
                      <a:pt x="696" y="558"/>
                    </a:lnTo>
                    <a:lnTo>
                      <a:pt x="696" y="568"/>
                    </a:lnTo>
                    <a:lnTo>
                      <a:pt x="708" y="568"/>
                    </a:lnTo>
                    <a:lnTo>
                      <a:pt x="712" y="562"/>
                    </a:lnTo>
                    <a:lnTo>
                      <a:pt x="714" y="560"/>
                    </a:lnTo>
                    <a:lnTo>
                      <a:pt x="724" y="556"/>
                    </a:lnTo>
                    <a:lnTo>
                      <a:pt x="734" y="554"/>
                    </a:lnTo>
                    <a:lnTo>
                      <a:pt x="738" y="552"/>
                    </a:lnTo>
                    <a:lnTo>
                      <a:pt x="742" y="548"/>
                    </a:lnTo>
                    <a:lnTo>
                      <a:pt x="742" y="550"/>
                    </a:lnTo>
                    <a:lnTo>
                      <a:pt x="746" y="540"/>
                    </a:lnTo>
                    <a:lnTo>
                      <a:pt x="752" y="532"/>
                    </a:lnTo>
                    <a:lnTo>
                      <a:pt x="770" y="518"/>
                    </a:lnTo>
                    <a:lnTo>
                      <a:pt x="772" y="514"/>
                    </a:lnTo>
                    <a:lnTo>
                      <a:pt x="774" y="508"/>
                    </a:lnTo>
                    <a:lnTo>
                      <a:pt x="774" y="498"/>
                    </a:lnTo>
                    <a:lnTo>
                      <a:pt x="774" y="488"/>
                    </a:lnTo>
                    <a:lnTo>
                      <a:pt x="778" y="478"/>
                    </a:lnTo>
                    <a:lnTo>
                      <a:pt x="786" y="466"/>
                    </a:lnTo>
                    <a:lnTo>
                      <a:pt x="792" y="454"/>
                    </a:lnTo>
                    <a:lnTo>
                      <a:pt x="794" y="448"/>
                    </a:lnTo>
                    <a:lnTo>
                      <a:pt x="794" y="442"/>
                    </a:lnTo>
                    <a:lnTo>
                      <a:pt x="792" y="432"/>
                    </a:lnTo>
                    <a:lnTo>
                      <a:pt x="790" y="426"/>
                    </a:lnTo>
                    <a:lnTo>
                      <a:pt x="782" y="420"/>
                    </a:lnTo>
                    <a:lnTo>
                      <a:pt x="772" y="418"/>
                    </a:lnTo>
                    <a:lnTo>
                      <a:pt x="778" y="410"/>
                    </a:lnTo>
                    <a:lnTo>
                      <a:pt x="786" y="406"/>
                    </a:lnTo>
                    <a:lnTo>
                      <a:pt x="778" y="400"/>
                    </a:lnTo>
                    <a:lnTo>
                      <a:pt x="774" y="396"/>
                    </a:lnTo>
                    <a:lnTo>
                      <a:pt x="772" y="392"/>
                    </a:lnTo>
                    <a:lnTo>
                      <a:pt x="776" y="392"/>
                    </a:lnTo>
                    <a:lnTo>
                      <a:pt x="768" y="378"/>
                    </a:lnTo>
                    <a:lnTo>
                      <a:pt x="760" y="366"/>
                    </a:lnTo>
                    <a:lnTo>
                      <a:pt x="750" y="352"/>
                    </a:lnTo>
                    <a:lnTo>
                      <a:pt x="738" y="342"/>
                    </a:lnTo>
                    <a:lnTo>
                      <a:pt x="726" y="338"/>
                    </a:lnTo>
                    <a:lnTo>
                      <a:pt x="720" y="334"/>
                    </a:lnTo>
                    <a:lnTo>
                      <a:pt x="718" y="332"/>
                    </a:lnTo>
                    <a:lnTo>
                      <a:pt x="718" y="328"/>
                    </a:lnTo>
                    <a:lnTo>
                      <a:pt x="718" y="324"/>
                    </a:lnTo>
                    <a:lnTo>
                      <a:pt x="720" y="316"/>
                    </a:lnTo>
                    <a:lnTo>
                      <a:pt x="724" y="312"/>
                    </a:lnTo>
                    <a:lnTo>
                      <a:pt x="728" y="308"/>
                    </a:lnTo>
                    <a:lnTo>
                      <a:pt x="748" y="294"/>
                    </a:lnTo>
                    <a:lnTo>
                      <a:pt x="734" y="286"/>
                    </a:lnTo>
                    <a:lnTo>
                      <a:pt x="726" y="282"/>
                    </a:lnTo>
                    <a:lnTo>
                      <a:pt x="718" y="280"/>
                    </a:lnTo>
                    <a:lnTo>
                      <a:pt x="714" y="282"/>
                    </a:lnTo>
                    <a:lnTo>
                      <a:pt x="710" y="286"/>
                    </a:lnTo>
                    <a:lnTo>
                      <a:pt x="706" y="290"/>
                    </a:lnTo>
                    <a:lnTo>
                      <a:pt x="702" y="290"/>
                    </a:lnTo>
                    <a:lnTo>
                      <a:pt x="662" y="266"/>
                    </a:lnTo>
                    <a:lnTo>
                      <a:pt x="662" y="262"/>
                    </a:lnTo>
                    <a:lnTo>
                      <a:pt x="666" y="260"/>
                    </a:lnTo>
                    <a:lnTo>
                      <a:pt x="670" y="256"/>
                    </a:lnTo>
                    <a:lnTo>
                      <a:pt x="676" y="254"/>
                    </a:lnTo>
                    <a:lnTo>
                      <a:pt x="682" y="250"/>
                    </a:lnTo>
                    <a:lnTo>
                      <a:pt x="686" y="240"/>
                    </a:lnTo>
                    <a:lnTo>
                      <a:pt x="694" y="228"/>
                    </a:lnTo>
                    <a:lnTo>
                      <a:pt x="698" y="224"/>
                    </a:lnTo>
                    <a:lnTo>
                      <a:pt x="704" y="224"/>
                    </a:lnTo>
                    <a:lnTo>
                      <a:pt x="708" y="224"/>
                    </a:lnTo>
                    <a:lnTo>
                      <a:pt x="712" y="228"/>
                    </a:lnTo>
                    <a:lnTo>
                      <a:pt x="714" y="236"/>
                    </a:lnTo>
                    <a:lnTo>
                      <a:pt x="714" y="262"/>
                    </a:lnTo>
                    <a:lnTo>
                      <a:pt x="718" y="262"/>
                    </a:lnTo>
                    <a:lnTo>
                      <a:pt x="724" y="258"/>
                    </a:lnTo>
                    <a:lnTo>
                      <a:pt x="732" y="250"/>
                    </a:lnTo>
                    <a:lnTo>
                      <a:pt x="740" y="242"/>
                    </a:lnTo>
                    <a:lnTo>
                      <a:pt x="742" y="242"/>
                    </a:lnTo>
                    <a:lnTo>
                      <a:pt x="748" y="242"/>
                    </a:lnTo>
                    <a:lnTo>
                      <a:pt x="752" y="234"/>
                    </a:lnTo>
                    <a:lnTo>
                      <a:pt x="760" y="222"/>
                    </a:lnTo>
                    <a:lnTo>
                      <a:pt x="770" y="210"/>
                    </a:lnTo>
                    <a:lnTo>
                      <a:pt x="774" y="212"/>
                    </a:lnTo>
                    <a:lnTo>
                      <a:pt x="780" y="214"/>
                    </a:lnTo>
                    <a:lnTo>
                      <a:pt x="792" y="214"/>
                    </a:lnTo>
                    <a:lnTo>
                      <a:pt x="790" y="208"/>
                    </a:lnTo>
                    <a:lnTo>
                      <a:pt x="792" y="204"/>
                    </a:lnTo>
                    <a:lnTo>
                      <a:pt x="796" y="198"/>
                    </a:lnTo>
                    <a:lnTo>
                      <a:pt x="802" y="188"/>
                    </a:lnTo>
                    <a:lnTo>
                      <a:pt x="806" y="190"/>
                    </a:lnTo>
                    <a:lnTo>
                      <a:pt x="810" y="192"/>
                    </a:lnTo>
                    <a:lnTo>
                      <a:pt x="814" y="190"/>
                    </a:lnTo>
                    <a:lnTo>
                      <a:pt x="818" y="188"/>
                    </a:lnTo>
                    <a:lnTo>
                      <a:pt x="818" y="186"/>
                    </a:lnTo>
                    <a:lnTo>
                      <a:pt x="820" y="188"/>
                    </a:lnTo>
                    <a:lnTo>
                      <a:pt x="814" y="172"/>
                    </a:lnTo>
                    <a:lnTo>
                      <a:pt x="808" y="164"/>
                    </a:lnTo>
                    <a:lnTo>
                      <a:pt x="800" y="158"/>
                    </a:lnTo>
                    <a:lnTo>
                      <a:pt x="800" y="142"/>
                    </a:lnTo>
                    <a:lnTo>
                      <a:pt x="812" y="146"/>
                    </a:lnTo>
                    <a:lnTo>
                      <a:pt x="820" y="152"/>
                    </a:lnTo>
                    <a:lnTo>
                      <a:pt x="820" y="142"/>
                    </a:lnTo>
                    <a:lnTo>
                      <a:pt x="820" y="136"/>
                    </a:lnTo>
                    <a:lnTo>
                      <a:pt x="820" y="124"/>
                    </a:lnTo>
                    <a:lnTo>
                      <a:pt x="818" y="110"/>
                    </a:lnTo>
                    <a:lnTo>
                      <a:pt x="814" y="100"/>
                    </a:lnTo>
                    <a:lnTo>
                      <a:pt x="806" y="86"/>
                    </a:lnTo>
                    <a:lnTo>
                      <a:pt x="798" y="92"/>
                    </a:lnTo>
                    <a:lnTo>
                      <a:pt x="792" y="98"/>
                    </a:lnTo>
                    <a:lnTo>
                      <a:pt x="786" y="102"/>
                    </a:lnTo>
                    <a:lnTo>
                      <a:pt x="774" y="104"/>
                    </a:lnTo>
                    <a:lnTo>
                      <a:pt x="770" y="104"/>
                    </a:lnTo>
                    <a:lnTo>
                      <a:pt x="764" y="102"/>
                    </a:lnTo>
                    <a:lnTo>
                      <a:pt x="756" y="96"/>
                    </a:lnTo>
                    <a:lnTo>
                      <a:pt x="750" y="88"/>
                    </a:lnTo>
                    <a:lnTo>
                      <a:pt x="744" y="80"/>
                    </a:lnTo>
                    <a:lnTo>
                      <a:pt x="732" y="76"/>
                    </a:lnTo>
                    <a:lnTo>
                      <a:pt x="718" y="72"/>
                    </a:lnTo>
                    <a:lnTo>
                      <a:pt x="704" y="68"/>
                    </a:lnTo>
                    <a:lnTo>
                      <a:pt x="690" y="62"/>
                    </a:lnTo>
                    <a:lnTo>
                      <a:pt x="680" y="54"/>
                    </a:lnTo>
                    <a:lnTo>
                      <a:pt x="668" y="46"/>
                    </a:lnTo>
                    <a:lnTo>
                      <a:pt x="646" y="24"/>
                    </a:lnTo>
                    <a:lnTo>
                      <a:pt x="634" y="16"/>
                    </a:lnTo>
                    <a:lnTo>
                      <a:pt x="622" y="8"/>
                    </a:lnTo>
                    <a:lnTo>
                      <a:pt x="606" y="2"/>
                    </a:lnTo>
                    <a:lnTo>
                      <a:pt x="584" y="0"/>
                    </a:lnTo>
                    <a:lnTo>
                      <a:pt x="572" y="0"/>
                    </a:lnTo>
                    <a:lnTo>
                      <a:pt x="562" y="2"/>
                    </a:lnTo>
                    <a:lnTo>
                      <a:pt x="556" y="4"/>
                    </a:lnTo>
                    <a:lnTo>
                      <a:pt x="552" y="8"/>
                    </a:lnTo>
                    <a:lnTo>
                      <a:pt x="550" y="12"/>
                    </a:lnTo>
                    <a:lnTo>
                      <a:pt x="550" y="18"/>
                    </a:lnTo>
                    <a:lnTo>
                      <a:pt x="552" y="20"/>
                    </a:lnTo>
                    <a:lnTo>
                      <a:pt x="556" y="24"/>
                    </a:lnTo>
                    <a:lnTo>
                      <a:pt x="562" y="30"/>
                    </a:lnTo>
                    <a:lnTo>
                      <a:pt x="564" y="40"/>
                    </a:lnTo>
                    <a:lnTo>
                      <a:pt x="566" y="50"/>
                    </a:lnTo>
                    <a:lnTo>
                      <a:pt x="566" y="56"/>
                    </a:lnTo>
                    <a:lnTo>
                      <a:pt x="566" y="62"/>
                    </a:lnTo>
                    <a:lnTo>
                      <a:pt x="562" y="66"/>
                    </a:lnTo>
                    <a:lnTo>
                      <a:pt x="560" y="68"/>
                    </a:lnTo>
                    <a:lnTo>
                      <a:pt x="550" y="68"/>
                    </a:lnTo>
                    <a:lnTo>
                      <a:pt x="536" y="66"/>
                    </a:lnTo>
                    <a:lnTo>
                      <a:pt x="538" y="88"/>
                    </a:lnTo>
                    <a:lnTo>
                      <a:pt x="538" y="94"/>
                    </a:lnTo>
                    <a:lnTo>
                      <a:pt x="542" y="98"/>
                    </a:lnTo>
                    <a:lnTo>
                      <a:pt x="544" y="102"/>
                    </a:lnTo>
                    <a:lnTo>
                      <a:pt x="550" y="102"/>
                    </a:lnTo>
                    <a:lnTo>
                      <a:pt x="568" y="102"/>
                    </a:lnTo>
                    <a:lnTo>
                      <a:pt x="576" y="100"/>
                    </a:lnTo>
                    <a:lnTo>
                      <a:pt x="582" y="98"/>
                    </a:lnTo>
                    <a:lnTo>
                      <a:pt x="592" y="100"/>
                    </a:lnTo>
                    <a:lnTo>
                      <a:pt x="602" y="106"/>
                    </a:lnTo>
                    <a:lnTo>
                      <a:pt x="610" y="112"/>
                    </a:lnTo>
                    <a:lnTo>
                      <a:pt x="616" y="120"/>
                    </a:lnTo>
                    <a:lnTo>
                      <a:pt x="596" y="122"/>
                    </a:lnTo>
                    <a:lnTo>
                      <a:pt x="578" y="124"/>
                    </a:lnTo>
                    <a:lnTo>
                      <a:pt x="576" y="128"/>
                    </a:lnTo>
                    <a:lnTo>
                      <a:pt x="576" y="132"/>
                    </a:lnTo>
                    <a:lnTo>
                      <a:pt x="574" y="134"/>
                    </a:lnTo>
                    <a:lnTo>
                      <a:pt x="574" y="140"/>
                    </a:lnTo>
                    <a:lnTo>
                      <a:pt x="570" y="142"/>
                    </a:lnTo>
                    <a:lnTo>
                      <a:pt x="566" y="142"/>
                    </a:lnTo>
                    <a:lnTo>
                      <a:pt x="556" y="144"/>
                    </a:lnTo>
                    <a:lnTo>
                      <a:pt x="552" y="146"/>
                    </a:lnTo>
                    <a:lnTo>
                      <a:pt x="550" y="150"/>
                    </a:lnTo>
                    <a:lnTo>
                      <a:pt x="544" y="152"/>
                    </a:lnTo>
                    <a:lnTo>
                      <a:pt x="538" y="154"/>
                    </a:lnTo>
                    <a:lnTo>
                      <a:pt x="532" y="154"/>
                    </a:lnTo>
                    <a:lnTo>
                      <a:pt x="528" y="152"/>
                    </a:lnTo>
                    <a:lnTo>
                      <a:pt x="524" y="150"/>
                    </a:lnTo>
                    <a:lnTo>
                      <a:pt x="522" y="150"/>
                    </a:lnTo>
                    <a:lnTo>
                      <a:pt x="518" y="152"/>
                    </a:lnTo>
                    <a:lnTo>
                      <a:pt x="516" y="156"/>
                    </a:lnTo>
                    <a:lnTo>
                      <a:pt x="516" y="160"/>
                    </a:lnTo>
                    <a:lnTo>
                      <a:pt x="518" y="160"/>
                    </a:lnTo>
                    <a:lnTo>
                      <a:pt x="524" y="164"/>
                    </a:lnTo>
                    <a:lnTo>
                      <a:pt x="528" y="166"/>
                    </a:lnTo>
                    <a:lnTo>
                      <a:pt x="530" y="168"/>
                    </a:lnTo>
                    <a:lnTo>
                      <a:pt x="530" y="172"/>
                    </a:lnTo>
                    <a:lnTo>
                      <a:pt x="530" y="176"/>
                    </a:lnTo>
                    <a:lnTo>
                      <a:pt x="526" y="182"/>
                    </a:lnTo>
                    <a:lnTo>
                      <a:pt x="518" y="188"/>
                    </a:lnTo>
                    <a:lnTo>
                      <a:pt x="508" y="194"/>
                    </a:lnTo>
                    <a:lnTo>
                      <a:pt x="496" y="198"/>
                    </a:lnTo>
                    <a:lnTo>
                      <a:pt x="468" y="198"/>
                    </a:lnTo>
                    <a:lnTo>
                      <a:pt x="458" y="206"/>
                    </a:lnTo>
                    <a:lnTo>
                      <a:pt x="452" y="210"/>
                    </a:lnTo>
                    <a:lnTo>
                      <a:pt x="444" y="212"/>
                    </a:lnTo>
                    <a:lnTo>
                      <a:pt x="430" y="210"/>
                    </a:lnTo>
                    <a:lnTo>
                      <a:pt x="414" y="206"/>
                    </a:lnTo>
                    <a:lnTo>
                      <a:pt x="402" y="200"/>
                    </a:lnTo>
                    <a:lnTo>
                      <a:pt x="392" y="194"/>
                    </a:lnTo>
                    <a:lnTo>
                      <a:pt x="348" y="194"/>
                    </a:lnTo>
                    <a:lnTo>
                      <a:pt x="348" y="192"/>
                    </a:lnTo>
                    <a:lnTo>
                      <a:pt x="314" y="192"/>
                    </a:lnTo>
                    <a:lnTo>
                      <a:pt x="306" y="188"/>
                    </a:lnTo>
                    <a:lnTo>
                      <a:pt x="298" y="180"/>
                    </a:lnTo>
                    <a:lnTo>
                      <a:pt x="290" y="172"/>
                    </a:lnTo>
                    <a:lnTo>
                      <a:pt x="280" y="166"/>
                    </a:lnTo>
                    <a:lnTo>
                      <a:pt x="272" y="160"/>
                    </a:lnTo>
                    <a:lnTo>
                      <a:pt x="262" y="160"/>
                    </a:lnTo>
                    <a:lnTo>
                      <a:pt x="252" y="156"/>
                    </a:lnTo>
                    <a:lnTo>
                      <a:pt x="244" y="152"/>
                    </a:lnTo>
                    <a:lnTo>
                      <a:pt x="214" y="152"/>
                    </a:lnTo>
                    <a:lnTo>
                      <a:pt x="210" y="146"/>
                    </a:lnTo>
                    <a:lnTo>
                      <a:pt x="206" y="140"/>
                    </a:lnTo>
                    <a:lnTo>
                      <a:pt x="202" y="126"/>
                    </a:lnTo>
                    <a:lnTo>
                      <a:pt x="198" y="118"/>
                    </a:lnTo>
                    <a:lnTo>
                      <a:pt x="194" y="112"/>
                    </a:lnTo>
                    <a:lnTo>
                      <a:pt x="182" y="104"/>
                    </a:lnTo>
                    <a:lnTo>
                      <a:pt x="174" y="100"/>
                    </a:lnTo>
                    <a:lnTo>
                      <a:pt x="168" y="98"/>
                    </a:lnTo>
                    <a:lnTo>
                      <a:pt x="154" y="92"/>
                    </a:lnTo>
                    <a:lnTo>
                      <a:pt x="146" y="90"/>
                    </a:lnTo>
                    <a:lnTo>
                      <a:pt x="140" y="86"/>
                    </a:lnTo>
                    <a:lnTo>
                      <a:pt x="138" y="82"/>
                    </a:lnTo>
                    <a:lnTo>
                      <a:pt x="134" y="76"/>
                    </a:lnTo>
                    <a:lnTo>
                      <a:pt x="134" y="78"/>
                    </a:lnTo>
                    <a:lnTo>
                      <a:pt x="122" y="86"/>
                    </a:lnTo>
                    <a:lnTo>
                      <a:pt x="114" y="94"/>
                    </a:lnTo>
                    <a:lnTo>
                      <a:pt x="126" y="108"/>
                    </a:lnTo>
                    <a:lnTo>
                      <a:pt x="116" y="116"/>
                    </a:lnTo>
                    <a:lnTo>
                      <a:pt x="110" y="118"/>
                    </a:lnTo>
                    <a:lnTo>
                      <a:pt x="100" y="116"/>
                    </a:lnTo>
                    <a:lnTo>
                      <a:pt x="88" y="112"/>
                    </a:lnTo>
                    <a:lnTo>
                      <a:pt x="92" y="130"/>
                    </a:lnTo>
                    <a:lnTo>
                      <a:pt x="92" y="140"/>
                    </a:lnTo>
                    <a:lnTo>
                      <a:pt x="90" y="148"/>
                    </a:lnTo>
                    <a:lnTo>
                      <a:pt x="86" y="150"/>
                    </a:lnTo>
                    <a:lnTo>
                      <a:pt x="84" y="150"/>
                    </a:lnTo>
                    <a:lnTo>
                      <a:pt x="78" y="150"/>
                    </a:lnTo>
                    <a:lnTo>
                      <a:pt x="68" y="146"/>
                    </a:lnTo>
                    <a:lnTo>
                      <a:pt x="70" y="156"/>
                    </a:lnTo>
                    <a:lnTo>
                      <a:pt x="76" y="164"/>
                    </a:lnTo>
                    <a:lnTo>
                      <a:pt x="80" y="176"/>
                    </a:lnTo>
                    <a:lnTo>
                      <a:pt x="82" y="188"/>
                    </a:lnTo>
                    <a:lnTo>
                      <a:pt x="78" y="194"/>
                    </a:lnTo>
                    <a:lnTo>
                      <a:pt x="74" y="200"/>
                    </a:lnTo>
                    <a:lnTo>
                      <a:pt x="64" y="214"/>
                    </a:lnTo>
                    <a:lnTo>
                      <a:pt x="50" y="228"/>
                    </a:lnTo>
                    <a:lnTo>
                      <a:pt x="38" y="236"/>
                    </a:lnTo>
                    <a:lnTo>
                      <a:pt x="28" y="238"/>
                    </a:lnTo>
                    <a:lnTo>
                      <a:pt x="14" y="240"/>
                    </a:lnTo>
                    <a:lnTo>
                      <a:pt x="8" y="242"/>
                    </a:lnTo>
                    <a:lnTo>
                      <a:pt x="4" y="244"/>
                    </a:lnTo>
                    <a:lnTo>
                      <a:pt x="2" y="248"/>
                    </a:lnTo>
                    <a:lnTo>
                      <a:pt x="0" y="254"/>
                    </a:lnTo>
                    <a:lnTo>
                      <a:pt x="2" y="258"/>
                    </a:lnTo>
                    <a:lnTo>
                      <a:pt x="4" y="262"/>
                    </a:lnTo>
                    <a:lnTo>
                      <a:pt x="14" y="268"/>
                    </a:lnTo>
                    <a:lnTo>
                      <a:pt x="24" y="276"/>
                    </a:lnTo>
                    <a:lnTo>
                      <a:pt x="26" y="280"/>
                    </a:lnTo>
                    <a:lnTo>
                      <a:pt x="26" y="286"/>
                    </a:lnTo>
                    <a:lnTo>
                      <a:pt x="20" y="288"/>
                    </a:lnTo>
                    <a:lnTo>
                      <a:pt x="14" y="290"/>
                    </a:lnTo>
                    <a:lnTo>
                      <a:pt x="18" y="292"/>
                    </a:lnTo>
                    <a:lnTo>
                      <a:pt x="20" y="294"/>
                    </a:lnTo>
                    <a:lnTo>
                      <a:pt x="28" y="296"/>
                    </a:lnTo>
                    <a:lnTo>
                      <a:pt x="28" y="298"/>
                    </a:lnTo>
                    <a:lnTo>
                      <a:pt x="36" y="298"/>
                    </a:lnTo>
                    <a:lnTo>
                      <a:pt x="44" y="302"/>
                    </a:lnTo>
                    <a:lnTo>
                      <a:pt x="50" y="308"/>
                    </a:lnTo>
                    <a:lnTo>
                      <a:pt x="54" y="316"/>
                    </a:lnTo>
                    <a:lnTo>
                      <a:pt x="58" y="320"/>
                    </a:lnTo>
                    <a:lnTo>
                      <a:pt x="62" y="322"/>
                    </a:lnTo>
                    <a:lnTo>
                      <a:pt x="68" y="322"/>
                    </a:lnTo>
                    <a:lnTo>
                      <a:pt x="74" y="324"/>
                    </a:lnTo>
                    <a:lnTo>
                      <a:pt x="78" y="324"/>
                    </a:lnTo>
                    <a:lnTo>
                      <a:pt x="82" y="326"/>
                    </a:lnTo>
                    <a:lnTo>
                      <a:pt x="84" y="326"/>
                    </a:lnTo>
                    <a:lnTo>
                      <a:pt x="86" y="324"/>
                    </a:lnTo>
                    <a:lnTo>
                      <a:pt x="90" y="322"/>
                    </a:lnTo>
                    <a:lnTo>
                      <a:pt x="94" y="320"/>
                    </a:lnTo>
                    <a:lnTo>
                      <a:pt x="100" y="320"/>
                    </a:lnTo>
                    <a:lnTo>
                      <a:pt x="108" y="320"/>
                    </a:lnTo>
                    <a:lnTo>
                      <a:pt x="114" y="324"/>
                    </a:lnTo>
                    <a:lnTo>
                      <a:pt x="116" y="324"/>
                    </a:lnTo>
                    <a:lnTo>
                      <a:pt x="122" y="326"/>
                    </a:lnTo>
                    <a:lnTo>
                      <a:pt x="122" y="332"/>
                    </a:lnTo>
                    <a:lnTo>
                      <a:pt x="120" y="336"/>
                    </a:lnTo>
                    <a:lnTo>
                      <a:pt x="114" y="344"/>
                    </a:lnTo>
                    <a:lnTo>
                      <a:pt x="112" y="352"/>
                    </a:lnTo>
                    <a:lnTo>
                      <a:pt x="110" y="358"/>
                    </a:lnTo>
                    <a:lnTo>
                      <a:pt x="112" y="362"/>
                    </a:lnTo>
                    <a:lnTo>
                      <a:pt x="114" y="368"/>
                    </a:lnTo>
                    <a:lnTo>
                      <a:pt x="122" y="376"/>
                    </a:lnTo>
                    <a:lnTo>
                      <a:pt x="120" y="378"/>
                    </a:lnTo>
                    <a:lnTo>
                      <a:pt x="118" y="378"/>
                    </a:lnTo>
                    <a:lnTo>
                      <a:pt x="112" y="380"/>
                    </a:lnTo>
                    <a:lnTo>
                      <a:pt x="114" y="388"/>
                    </a:lnTo>
                    <a:lnTo>
                      <a:pt x="114" y="392"/>
                    </a:lnTo>
                    <a:lnTo>
                      <a:pt x="116" y="396"/>
                    </a:lnTo>
                    <a:lnTo>
                      <a:pt x="118" y="400"/>
                    </a:lnTo>
                    <a:lnTo>
                      <a:pt x="126" y="404"/>
                    </a:lnTo>
                    <a:lnTo>
                      <a:pt x="136" y="408"/>
                    </a:lnTo>
                    <a:lnTo>
                      <a:pt x="144" y="416"/>
                    </a:lnTo>
                    <a:lnTo>
                      <a:pt x="152" y="424"/>
                    </a:lnTo>
                    <a:lnTo>
                      <a:pt x="158" y="424"/>
                    </a:lnTo>
                    <a:lnTo>
                      <a:pt x="162" y="424"/>
                    </a:lnTo>
                    <a:lnTo>
                      <a:pt x="164" y="422"/>
                    </a:lnTo>
                    <a:lnTo>
                      <a:pt x="166" y="420"/>
                    </a:lnTo>
                    <a:lnTo>
                      <a:pt x="168" y="420"/>
                    </a:lnTo>
                    <a:lnTo>
                      <a:pt x="180" y="428"/>
                    </a:lnTo>
                    <a:lnTo>
                      <a:pt x="190" y="436"/>
                    </a:lnTo>
                    <a:lnTo>
                      <a:pt x="198" y="442"/>
                    </a:lnTo>
                    <a:lnTo>
                      <a:pt x="208" y="446"/>
                    </a:lnTo>
                    <a:lnTo>
                      <a:pt x="220" y="450"/>
                    </a:lnTo>
                    <a:lnTo>
                      <a:pt x="222" y="452"/>
                    </a:lnTo>
                    <a:lnTo>
                      <a:pt x="226" y="456"/>
                    </a:lnTo>
                    <a:lnTo>
                      <a:pt x="230" y="458"/>
                    </a:lnTo>
                    <a:lnTo>
                      <a:pt x="236" y="460"/>
                    </a:lnTo>
                    <a:lnTo>
                      <a:pt x="240" y="460"/>
                    </a:lnTo>
                    <a:lnTo>
                      <a:pt x="242" y="460"/>
                    </a:lnTo>
                    <a:lnTo>
                      <a:pt x="244" y="460"/>
                    </a:lnTo>
                    <a:lnTo>
                      <a:pt x="250" y="464"/>
                    </a:lnTo>
                    <a:lnTo>
                      <a:pt x="256" y="466"/>
                    </a:lnTo>
                    <a:lnTo>
                      <a:pt x="274" y="466"/>
                    </a:lnTo>
                    <a:lnTo>
                      <a:pt x="274" y="468"/>
                    </a:lnTo>
                    <a:lnTo>
                      <a:pt x="274" y="464"/>
                    </a:lnTo>
                    <a:lnTo>
                      <a:pt x="278" y="462"/>
                    </a:lnTo>
                    <a:lnTo>
                      <a:pt x="284" y="460"/>
                    </a:lnTo>
                    <a:lnTo>
                      <a:pt x="288" y="472"/>
                    </a:lnTo>
                    <a:lnTo>
                      <a:pt x="290" y="468"/>
                    </a:lnTo>
                    <a:lnTo>
                      <a:pt x="294" y="462"/>
                    </a:lnTo>
                    <a:lnTo>
                      <a:pt x="298" y="460"/>
                    </a:lnTo>
                    <a:lnTo>
                      <a:pt x="302" y="458"/>
                    </a:lnTo>
                    <a:lnTo>
                      <a:pt x="312" y="460"/>
                    </a:lnTo>
                    <a:lnTo>
                      <a:pt x="322" y="464"/>
                    </a:lnTo>
                    <a:lnTo>
                      <a:pt x="332" y="472"/>
                    </a:lnTo>
                    <a:lnTo>
                      <a:pt x="336" y="478"/>
                    </a:lnTo>
                    <a:lnTo>
                      <a:pt x="336" y="480"/>
                    </a:lnTo>
                    <a:lnTo>
                      <a:pt x="338" y="478"/>
                    </a:lnTo>
                    <a:lnTo>
                      <a:pt x="340" y="470"/>
                    </a:lnTo>
                    <a:lnTo>
                      <a:pt x="344" y="460"/>
                    </a:lnTo>
                    <a:lnTo>
                      <a:pt x="348" y="454"/>
                    </a:lnTo>
                    <a:lnTo>
                      <a:pt x="356" y="446"/>
                    </a:lnTo>
                    <a:lnTo>
                      <a:pt x="362" y="442"/>
                    </a:lnTo>
                    <a:lnTo>
                      <a:pt x="372" y="438"/>
                    </a:lnTo>
                    <a:lnTo>
                      <a:pt x="374" y="440"/>
                    </a:lnTo>
                    <a:lnTo>
                      <a:pt x="376" y="440"/>
                    </a:lnTo>
                    <a:lnTo>
                      <a:pt x="380" y="442"/>
                    </a:lnTo>
                    <a:lnTo>
                      <a:pt x="382" y="440"/>
                    </a:lnTo>
                    <a:lnTo>
                      <a:pt x="386" y="438"/>
                    </a:lnTo>
                    <a:lnTo>
                      <a:pt x="386" y="436"/>
                    </a:lnTo>
                    <a:lnTo>
                      <a:pt x="392" y="436"/>
                    </a:lnTo>
                    <a:lnTo>
                      <a:pt x="400" y="444"/>
                    </a:lnTo>
                    <a:lnTo>
                      <a:pt x="400" y="448"/>
                    </a:lnTo>
                    <a:lnTo>
                      <a:pt x="400" y="450"/>
                    </a:lnTo>
                    <a:lnTo>
                      <a:pt x="404" y="454"/>
                    </a:lnTo>
                    <a:lnTo>
                      <a:pt x="410" y="456"/>
                    </a:lnTo>
                    <a:lnTo>
                      <a:pt x="414" y="456"/>
                    </a:lnTo>
                    <a:lnTo>
                      <a:pt x="414" y="4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06" name="Google Shape;506;p19"/>
              <p:cNvSpPr/>
              <p:nvPr/>
            </p:nvSpPr>
            <p:spPr>
              <a:xfrm>
                <a:off x="7775299" y="3145370"/>
                <a:ext cx="167028" cy="127172"/>
              </a:xfrm>
              <a:custGeom>
                <a:avLst/>
                <a:gdLst/>
                <a:ahLst/>
                <a:cxnLst/>
                <a:rect l="l" t="t" r="r" b="b"/>
                <a:pathLst>
                  <a:path w="82" h="70" extrusionOk="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07" name="Google Shape;507;p19"/>
              <p:cNvSpPr/>
              <p:nvPr/>
            </p:nvSpPr>
            <p:spPr>
              <a:xfrm>
                <a:off x="7679606" y="3280800"/>
                <a:ext cx="274901" cy="267557"/>
              </a:xfrm>
              <a:custGeom>
                <a:avLst/>
                <a:gdLst/>
                <a:ahLst/>
                <a:cxnLst/>
                <a:rect l="l" t="t" r="r" b="b"/>
                <a:pathLst>
                  <a:path w="136" h="148" extrusionOk="0">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08" name="Google Shape;508;p19"/>
              <p:cNvSpPr/>
              <p:nvPr/>
            </p:nvSpPr>
            <p:spPr>
              <a:xfrm>
                <a:off x="7740502" y="3516977"/>
                <a:ext cx="64375" cy="46244"/>
              </a:xfrm>
              <a:custGeom>
                <a:avLst/>
                <a:gdLst/>
                <a:ahLst/>
                <a:cxnLst/>
                <a:rect l="l" t="t" r="r" b="b"/>
                <a:pathLst>
                  <a:path w="32" h="26" extrusionOk="0">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09" name="Google Shape;509;p19"/>
              <p:cNvSpPr/>
              <p:nvPr/>
            </p:nvSpPr>
            <p:spPr>
              <a:xfrm>
                <a:off x="7660467" y="3526886"/>
                <a:ext cx="80034" cy="94140"/>
              </a:xfrm>
              <a:custGeom>
                <a:avLst/>
                <a:gdLst/>
                <a:ahLst/>
                <a:cxnLst/>
                <a:rect l="l" t="t" r="r" b="b"/>
                <a:pathLst>
                  <a:path w="40" h="52" extrusionOk="0">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10" name="Google Shape;510;p19"/>
              <p:cNvSpPr/>
              <p:nvPr/>
            </p:nvSpPr>
            <p:spPr>
              <a:xfrm>
                <a:off x="7467341" y="3814262"/>
                <a:ext cx="48717" cy="102398"/>
              </a:xfrm>
              <a:custGeom>
                <a:avLst/>
                <a:gdLst/>
                <a:ahLst/>
                <a:cxnLst/>
                <a:rect l="l" t="t" r="r" b="b"/>
                <a:pathLst>
                  <a:path w="24" h="56" extrusionOk="0">
                    <a:moveTo>
                      <a:pt x="24" y="0"/>
                    </a:moveTo>
                    <a:lnTo>
                      <a:pt x="24" y="12"/>
                    </a:lnTo>
                    <a:lnTo>
                      <a:pt x="22" y="32"/>
                    </a:lnTo>
                    <a:lnTo>
                      <a:pt x="16" y="56"/>
                    </a:lnTo>
                    <a:lnTo>
                      <a:pt x="4" y="44"/>
                    </a:lnTo>
                    <a:lnTo>
                      <a:pt x="2" y="38"/>
                    </a:lnTo>
                    <a:lnTo>
                      <a:pt x="0" y="32"/>
                    </a:lnTo>
                    <a:lnTo>
                      <a:pt x="0" y="20"/>
                    </a:lnTo>
                    <a:lnTo>
                      <a:pt x="4" y="10"/>
                    </a:lnTo>
                    <a:lnTo>
                      <a:pt x="8" y="4"/>
                    </a:lnTo>
                    <a:lnTo>
                      <a:pt x="12" y="4"/>
                    </a:lnTo>
                    <a:lnTo>
                      <a:pt x="18" y="2"/>
                    </a:lnTo>
                    <a:lnTo>
                      <a:pt x="2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11" name="Google Shape;511;p19"/>
              <p:cNvSpPr/>
              <p:nvPr/>
            </p:nvSpPr>
            <p:spPr>
              <a:xfrm>
                <a:off x="7133284" y="3981072"/>
                <a:ext cx="67855" cy="66063"/>
              </a:xfrm>
              <a:custGeom>
                <a:avLst/>
                <a:gdLst/>
                <a:ahLst/>
                <a:cxnLst/>
                <a:rect l="l" t="t" r="r" b="b"/>
                <a:pathLst>
                  <a:path w="34" h="36" extrusionOk="0">
                    <a:moveTo>
                      <a:pt x="18" y="36"/>
                    </a:moveTo>
                    <a:lnTo>
                      <a:pt x="12" y="34"/>
                    </a:lnTo>
                    <a:lnTo>
                      <a:pt x="6" y="30"/>
                    </a:lnTo>
                    <a:lnTo>
                      <a:pt x="2" y="24"/>
                    </a:lnTo>
                    <a:lnTo>
                      <a:pt x="0" y="20"/>
                    </a:lnTo>
                    <a:lnTo>
                      <a:pt x="2" y="16"/>
                    </a:lnTo>
                    <a:lnTo>
                      <a:pt x="4" y="12"/>
                    </a:lnTo>
                    <a:lnTo>
                      <a:pt x="12" y="6"/>
                    </a:lnTo>
                    <a:lnTo>
                      <a:pt x="26" y="2"/>
                    </a:lnTo>
                    <a:lnTo>
                      <a:pt x="34" y="0"/>
                    </a:lnTo>
                    <a:lnTo>
                      <a:pt x="34" y="10"/>
                    </a:lnTo>
                    <a:lnTo>
                      <a:pt x="30" y="20"/>
                    </a:lnTo>
                    <a:lnTo>
                      <a:pt x="24" y="32"/>
                    </a:lnTo>
                    <a:lnTo>
                      <a:pt x="22" y="34"/>
                    </a:lnTo>
                    <a:lnTo>
                      <a:pt x="18"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12" name="Google Shape;512;p19"/>
              <p:cNvSpPr/>
              <p:nvPr/>
            </p:nvSpPr>
            <p:spPr>
              <a:xfrm>
                <a:off x="7380347" y="3221343"/>
                <a:ext cx="149629" cy="168462"/>
              </a:xfrm>
              <a:custGeom>
                <a:avLst/>
                <a:gdLst/>
                <a:ahLst/>
                <a:cxnLst/>
                <a:rect l="l" t="t" r="r" b="b"/>
                <a:pathLst>
                  <a:path w="76" h="92" extrusionOk="0">
                    <a:moveTo>
                      <a:pt x="70" y="78"/>
                    </a:moveTo>
                    <a:lnTo>
                      <a:pt x="62" y="70"/>
                    </a:lnTo>
                    <a:lnTo>
                      <a:pt x="54" y="64"/>
                    </a:lnTo>
                    <a:lnTo>
                      <a:pt x="56" y="60"/>
                    </a:lnTo>
                    <a:lnTo>
                      <a:pt x="58" y="58"/>
                    </a:lnTo>
                    <a:lnTo>
                      <a:pt x="66" y="54"/>
                    </a:lnTo>
                    <a:lnTo>
                      <a:pt x="74" y="50"/>
                    </a:lnTo>
                    <a:lnTo>
                      <a:pt x="76" y="46"/>
                    </a:lnTo>
                    <a:lnTo>
                      <a:pt x="76" y="42"/>
                    </a:lnTo>
                    <a:lnTo>
                      <a:pt x="76" y="36"/>
                    </a:lnTo>
                    <a:lnTo>
                      <a:pt x="74" y="32"/>
                    </a:lnTo>
                    <a:lnTo>
                      <a:pt x="70" y="28"/>
                    </a:lnTo>
                    <a:lnTo>
                      <a:pt x="70" y="24"/>
                    </a:lnTo>
                    <a:lnTo>
                      <a:pt x="70" y="16"/>
                    </a:lnTo>
                    <a:lnTo>
                      <a:pt x="74" y="8"/>
                    </a:lnTo>
                    <a:lnTo>
                      <a:pt x="70" y="0"/>
                    </a:lnTo>
                    <a:lnTo>
                      <a:pt x="70" y="2"/>
                    </a:lnTo>
                    <a:lnTo>
                      <a:pt x="66" y="4"/>
                    </a:lnTo>
                    <a:lnTo>
                      <a:pt x="62" y="6"/>
                    </a:lnTo>
                    <a:lnTo>
                      <a:pt x="58" y="4"/>
                    </a:lnTo>
                    <a:lnTo>
                      <a:pt x="54" y="2"/>
                    </a:lnTo>
                    <a:lnTo>
                      <a:pt x="48" y="12"/>
                    </a:lnTo>
                    <a:lnTo>
                      <a:pt x="44" y="18"/>
                    </a:lnTo>
                    <a:lnTo>
                      <a:pt x="42" y="22"/>
                    </a:lnTo>
                    <a:lnTo>
                      <a:pt x="44" y="28"/>
                    </a:lnTo>
                    <a:lnTo>
                      <a:pt x="32" y="28"/>
                    </a:lnTo>
                    <a:lnTo>
                      <a:pt x="26" y="26"/>
                    </a:lnTo>
                    <a:lnTo>
                      <a:pt x="22" y="24"/>
                    </a:lnTo>
                    <a:lnTo>
                      <a:pt x="12" y="36"/>
                    </a:lnTo>
                    <a:lnTo>
                      <a:pt x="4" y="48"/>
                    </a:lnTo>
                    <a:lnTo>
                      <a:pt x="0" y="56"/>
                    </a:lnTo>
                    <a:lnTo>
                      <a:pt x="10" y="56"/>
                    </a:lnTo>
                    <a:lnTo>
                      <a:pt x="18" y="60"/>
                    </a:lnTo>
                    <a:lnTo>
                      <a:pt x="24" y="70"/>
                    </a:lnTo>
                    <a:lnTo>
                      <a:pt x="28" y="80"/>
                    </a:lnTo>
                    <a:lnTo>
                      <a:pt x="24" y="84"/>
                    </a:lnTo>
                    <a:lnTo>
                      <a:pt x="24" y="86"/>
                    </a:lnTo>
                    <a:lnTo>
                      <a:pt x="26" y="88"/>
                    </a:lnTo>
                    <a:lnTo>
                      <a:pt x="32" y="90"/>
                    </a:lnTo>
                    <a:lnTo>
                      <a:pt x="46" y="90"/>
                    </a:lnTo>
                    <a:lnTo>
                      <a:pt x="56" y="92"/>
                    </a:lnTo>
                    <a:lnTo>
                      <a:pt x="56" y="88"/>
                    </a:lnTo>
                    <a:lnTo>
                      <a:pt x="68" y="88"/>
                    </a:lnTo>
                    <a:lnTo>
                      <a:pt x="72" y="86"/>
                    </a:lnTo>
                    <a:lnTo>
                      <a:pt x="74" y="84"/>
                    </a:lnTo>
                    <a:lnTo>
                      <a:pt x="74" y="80"/>
                    </a:lnTo>
                    <a:lnTo>
                      <a:pt x="70" y="7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13" name="Google Shape;513;p19"/>
              <p:cNvSpPr/>
              <p:nvPr/>
            </p:nvSpPr>
            <p:spPr>
              <a:xfrm>
                <a:off x="7489959" y="3366683"/>
                <a:ext cx="130491" cy="138733"/>
              </a:xfrm>
              <a:custGeom>
                <a:avLst/>
                <a:gdLst/>
                <a:ahLst/>
                <a:cxnLst/>
                <a:rect l="l" t="t" r="r" b="b"/>
                <a:pathLst>
                  <a:path w="64" h="76" extrusionOk="0">
                    <a:moveTo>
                      <a:pt x="18" y="0"/>
                    </a:moveTo>
                    <a:lnTo>
                      <a:pt x="18" y="2"/>
                    </a:lnTo>
                    <a:lnTo>
                      <a:pt x="18" y="4"/>
                    </a:lnTo>
                    <a:lnTo>
                      <a:pt x="16" y="6"/>
                    </a:lnTo>
                    <a:lnTo>
                      <a:pt x="12" y="8"/>
                    </a:lnTo>
                    <a:lnTo>
                      <a:pt x="0" y="8"/>
                    </a:lnTo>
                    <a:lnTo>
                      <a:pt x="0" y="12"/>
                    </a:lnTo>
                    <a:lnTo>
                      <a:pt x="2" y="16"/>
                    </a:lnTo>
                    <a:lnTo>
                      <a:pt x="4" y="20"/>
                    </a:lnTo>
                    <a:lnTo>
                      <a:pt x="6" y="28"/>
                    </a:lnTo>
                    <a:lnTo>
                      <a:pt x="8" y="40"/>
                    </a:lnTo>
                    <a:lnTo>
                      <a:pt x="14" y="56"/>
                    </a:lnTo>
                    <a:lnTo>
                      <a:pt x="20" y="70"/>
                    </a:lnTo>
                    <a:lnTo>
                      <a:pt x="24" y="74"/>
                    </a:lnTo>
                    <a:lnTo>
                      <a:pt x="30" y="76"/>
                    </a:lnTo>
                    <a:lnTo>
                      <a:pt x="40" y="74"/>
                    </a:lnTo>
                    <a:lnTo>
                      <a:pt x="50" y="70"/>
                    </a:lnTo>
                    <a:lnTo>
                      <a:pt x="60" y="64"/>
                    </a:lnTo>
                    <a:lnTo>
                      <a:pt x="64" y="60"/>
                    </a:lnTo>
                    <a:lnTo>
                      <a:pt x="64" y="58"/>
                    </a:lnTo>
                    <a:lnTo>
                      <a:pt x="64" y="50"/>
                    </a:lnTo>
                    <a:lnTo>
                      <a:pt x="58" y="42"/>
                    </a:lnTo>
                    <a:lnTo>
                      <a:pt x="52" y="32"/>
                    </a:lnTo>
                    <a:lnTo>
                      <a:pt x="46" y="26"/>
                    </a:lnTo>
                    <a:lnTo>
                      <a:pt x="1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14" name="Google Shape;514;p19"/>
              <p:cNvSpPr/>
              <p:nvPr/>
            </p:nvSpPr>
            <p:spPr>
              <a:xfrm>
                <a:off x="7563034" y="2862950"/>
                <a:ext cx="241843" cy="264253"/>
              </a:xfrm>
              <a:custGeom>
                <a:avLst/>
                <a:gdLst/>
                <a:ahLst/>
                <a:cxnLst/>
                <a:rect l="l" t="t" r="r" b="b"/>
                <a:pathLst>
                  <a:path w="120" h="146" extrusionOk="0">
                    <a:moveTo>
                      <a:pt x="0" y="0"/>
                    </a:moveTo>
                    <a:lnTo>
                      <a:pt x="98" y="90"/>
                    </a:lnTo>
                    <a:lnTo>
                      <a:pt x="94" y="90"/>
                    </a:lnTo>
                    <a:lnTo>
                      <a:pt x="92" y="90"/>
                    </a:lnTo>
                    <a:lnTo>
                      <a:pt x="88" y="88"/>
                    </a:lnTo>
                    <a:lnTo>
                      <a:pt x="82" y="86"/>
                    </a:lnTo>
                    <a:lnTo>
                      <a:pt x="78" y="88"/>
                    </a:lnTo>
                    <a:lnTo>
                      <a:pt x="76" y="90"/>
                    </a:lnTo>
                    <a:lnTo>
                      <a:pt x="78" y="98"/>
                    </a:lnTo>
                    <a:lnTo>
                      <a:pt x="82" y="106"/>
                    </a:lnTo>
                    <a:lnTo>
                      <a:pt x="88" y="114"/>
                    </a:lnTo>
                    <a:lnTo>
                      <a:pt x="92" y="118"/>
                    </a:lnTo>
                    <a:lnTo>
                      <a:pt x="108" y="130"/>
                    </a:lnTo>
                    <a:lnTo>
                      <a:pt x="120" y="138"/>
                    </a:lnTo>
                    <a:lnTo>
                      <a:pt x="112" y="138"/>
                    </a:lnTo>
                    <a:lnTo>
                      <a:pt x="108" y="136"/>
                    </a:lnTo>
                    <a:lnTo>
                      <a:pt x="102" y="134"/>
                    </a:lnTo>
                    <a:lnTo>
                      <a:pt x="102" y="146"/>
                    </a:lnTo>
                    <a:lnTo>
                      <a:pt x="94" y="140"/>
                    </a:lnTo>
                    <a:lnTo>
                      <a:pt x="88" y="130"/>
                    </a:lnTo>
                    <a:lnTo>
                      <a:pt x="76" y="114"/>
                    </a:lnTo>
                    <a:lnTo>
                      <a:pt x="66" y="94"/>
                    </a:lnTo>
                    <a:lnTo>
                      <a:pt x="54" y="76"/>
                    </a:lnTo>
                    <a:lnTo>
                      <a:pt x="44" y="62"/>
                    </a:lnTo>
                    <a:lnTo>
                      <a:pt x="34" y="50"/>
                    </a:lnTo>
                    <a:lnTo>
                      <a:pt x="24" y="42"/>
                    </a:lnTo>
                    <a:lnTo>
                      <a:pt x="12" y="36"/>
                    </a:lnTo>
                    <a:lnTo>
                      <a:pt x="10" y="32"/>
                    </a:lnTo>
                    <a:lnTo>
                      <a:pt x="6" y="28"/>
                    </a:lnTo>
                    <a:lnTo>
                      <a:pt x="4" y="22"/>
                    </a:lnTo>
                    <a:lnTo>
                      <a:pt x="2" y="16"/>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sp>
          <p:nvSpPr>
            <p:cNvPr id="515" name="Google Shape;515;p19"/>
            <p:cNvSpPr/>
            <p:nvPr/>
          </p:nvSpPr>
          <p:spPr>
            <a:xfrm>
              <a:off x="6145034" y="2930665"/>
              <a:ext cx="969112" cy="338575"/>
            </a:xfrm>
            <a:custGeom>
              <a:avLst/>
              <a:gdLst/>
              <a:ahLst/>
              <a:cxnLst/>
              <a:rect l="l" t="t" r="r" b="b"/>
              <a:pathLst>
                <a:path w="482" h="186" extrusionOk="0">
                  <a:moveTo>
                    <a:pt x="0" y="50"/>
                  </a:moveTo>
                  <a:lnTo>
                    <a:pt x="4" y="56"/>
                  </a:lnTo>
                  <a:lnTo>
                    <a:pt x="6" y="60"/>
                  </a:lnTo>
                  <a:lnTo>
                    <a:pt x="12" y="64"/>
                  </a:lnTo>
                  <a:lnTo>
                    <a:pt x="20" y="66"/>
                  </a:lnTo>
                  <a:lnTo>
                    <a:pt x="34" y="72"/>
                  </a:lnTo>
                  <a:lnTo>
                    <a:pt x="40" y="74"/>
                  </a:lnTo>
                  <a:lnTo>
                    <a:pt x="48" y="78"/>
                  </a:lnTo>
                  <a:lnTo>
                    <a:pt x="60" y="86"/>
                  </a:lnTo>
                  <a:lnTo>
                    <a:pt x="64" y="92"/>
                  </a:lnTo>
                  <a:lnTo>
                    <a:pt x="68" y="100"/>
                  </a:lnTo>
                  <a:lnTo>
                    <a:pt x="72" y="114"/>
                  </a:lnTo>
                  <a:lnTo>
                    <a:pt x="76" y="120"/>
                  </a:lnTo>
                  <a:lnTo>
                    <a:pt x="80" y="126"/>
                  </a:lnTo>
                  <a:lnTo>
                    <a:pt x="110" y="126"/>
                  </a:lnTo>
                  <a:lnTo>
                    <a:pt x="118" y="130"/>
                  </a:lnTo>
                  <a:lnTo>
                    <a:pt x="128" y="134"/>
                  </a:lnTo>
                  <a:lnTo>
                    <a:pt x="138" y="134"/>
                  </a:lnTo>
                  <a:lnTo>
                    <a:pt x="146" y="140"/>
                  </a:lnTo>
                  <a:lnTo>
                    <a:pt x="156" y="146"/>
                  </a:lnTo>
                  <a:lnTo>
                    <a:pt x="164" y="154"/>
                  </a:lnTo>
                  <a:lnTo>
                    <a:pt x="172" y="162"/>
                  </a:lnTo>
                  <a:lnTo>
                    <a:pt x="180" y="166"/>
                  </a:lnTo>
                  <a:lnTo>
                    <a:pt x="214" y="166"/>
                  </a:lnTo>
                  <a:lnTo>
                    <a:pt x="214" y="168"/>
                  </a:lnTo>
                  <a:lnTo>
                    <a:pt x="258" y="168"/>
                  </a:lnTo>
                  <a:lnTo>
                    <a:pt x="268" y="174"/>
                  </a:lnTo>
                  <a:lnTo>
                    <a:pt x="280" y="180"/>
                  </a:lnTo>
                  <a:lnTo>
                    <a:pt x="296" y="184"/>
                  </a:lnTo>
                  <a:lnTo>
                    <a:pt x="310" y="186"/>
                  </a:lnTo>
                  <a:lnTo>
                    <a:pt x="318" y="184"/>
                  </a:lnTo>
                  <a:lnTo>
                    <a:pt x="324" y="180"/>
                  </a:lnTo>
                  <a:lnTo>
                    <a:pt x="334" y="172"/>
                  </a:lnTo>
                  <a:lnTo>
                    <a:pt x="362" y="172"/>
                  </a:lnTo>
                  <a:lnTo>
                    <a:pt x="374" y="168"/>
                  </a:lnTo>
                  <a:lnTo>
                    <a:pt x="384" y="162"/>
                  </a:lnTo>
                  <a:lnTo>
                    <a:pt x="392" y="156"/>
                  </a:lnTo>
                  <a:lnTo>
                    <a:pt x="396" y="150"/>
                  </a:lnTo>
                  <a:lnTo>
                    <a:pt x="396" y="146"/>
                  </a:lnTo>
                  <a:lnTo>
                    <a:pt x="396" y="142"/>
                  </a:lnTo>
                  <a:lnTo>
                    <a:pt x="394" y="140"/>
                  </a:lnTo>
                  <a:lnTo>
                    <a:pt x="390" y="138"/>
                  </a:lnTo>
                  <a:lnTo>
                    <a:pt x="384" y="134"/>
                  </a:lnTo>
                  <a:lnTo>
                    <a:pt x="382" y="134"/>
                  </a:lnTo>
                  <a:lnTo>
                    <a:pt x="382" y="130"/>
                  </a:lnTo>
                  <a:lnTo>
                    <a:pt x="384" y="126"/>
                  </a:lnTo>
                  <a:lnTo>
                    <a:pt x="388" y="124"/>
                  </a:lnTo>
                  <a:lnTo>
                    <a:pt x="390" y="124"/>
                  </a:lnTo>
                  <a:lnTo>
                    <a:pt x="394" y="126"/>
                  </a:lnTo>
                  <a:lnTo>
                    <a:pt x="398" y="128"/>
                  </a:lnTo>
                  <a:lnTo>
                    <a:pt x="404" y="128"/>
                  </a:lnTo>
                  <a:lnTo>
                    <a:pt x="410" y="126"/>
                  </a:lnTo>
                  <a:lnTo>
                    <a:pt x="416" y="124"/>
                  </a:lnTo>
                  <a:lnTo>
                    <a:pt x="418" y="120"/>
                  </a:lnTo>
                  <a:lnTo>
                    <a:pt x="422" y="118"/>
                  </a:lnTo>
                  <a:lnTo>
                    <a:pt x="432" y="116"/>
                  </a:lnTo>
                  <a:lnTo>
                    <a:pt x="436" y="116"/>
                  </a:lnTo>
                  <a:lnTo>
                    <a:pt x="440" y="114"/>
                  </a:lnTo>
                  <a:lnTo>
                    <a:pt x="440" y="108"/>
                  </a:lnTo>
                  <a:lnTo>
                    <a:pt x="442" y="106"/>
                  </a:lnTo>
                  <a:lnTo>
                    <a:pt x="442" y="102"/>
                  </a:lnTo>
                  <a:lnTo>
                    <a:pt x="444" y="98"/>
                  </a:lnTo>
                  <a:lnTo>
                    <a:pt x="462" y="96"/>
                  </a:lnTo>
                  <a:lnTo>
                    <a:pt x="482" y="94"/>
                  </a:lnTo>
                  <a:lnTo>
                    <a:pt x="476" y="86"/>
                  </a:lnTo>
                  <a:lnTo>
                    <a:pt x="468" y="80"/>
                  </a:lnTo>
                  <a:lnTo>
                    <a:pt x="458" y="74"/>
                  </a:lnTo>
                  <a:lnTo>
                    <a:pt x="448" y="72"/>
                  </a:lnTo>
                  <a:lnTo>
                    <a:pt x="442" y="74"/>
                  </a:lnTo>
                  <a:lnTo>
                    <a:pt x="434" y="76"/>
                  </a:lnTo>
                  <a:lnTo>
                    <a:pt x="416" y="76"/>
                  </a:lnTo>
                  <a:lnTo>
                    <a:pt x="410" y="76"/>
                  </a:lnTo>
                  <a:lnTo>
                    <a:pt x="408" y="72"/>
                  </a:lnTo>
                  <a:lnTo>
                    <a:pt x="404" y="68"/>
                  </a:lnTo>
                  <a:lnTo>
                    <a:pt x="404" y="62"/>
                  </a:lnTo>
                  <a:lnTo>
                    <a:pt x="402" y="40"/>
                  </a:lnTo>
                  <a:lnTo>
                    <a:pt x="384" y="32"/>
                  </a:lnTo>
                  <a:lnTo>
                    <a:pt x="374" y="30"/>
                  </a:lnTo>
                  <a:lnTo>
                    <a:pt x="368" y="30"/>
                  </a:lnTo>
                  <a:lnTo>
                    <a:pt x="362" y="30"/>
                  </a:lnTo>
                  <a:lnTo>
                    <a:pt x="356" y="32"/>
                  </a:lnTo>
                  <a:lnTo>
                    <a:pt x="344" y="40"/>
                  </a:lnTo>
                  <a:lnTo>
                    <a:pt x="334" y="48"/>
                  </a:lnTo>
                  <a:lnTo>
                    <a:pt x="326" y="50"/>
                  </a:lnTo>
                  <a:lnTo>
                    <a:pt x="318" y="50"/>
                  </a:lnTo>
                  <a:lnTo>
                    <a:pt x="304" y="48"/>
                  </a:lnTo>
                  <a:lnTo>
                    <a:pt x="290" y="46"/>
                  </a:lnTo>
                  <a:lnTo>
                    <a:pt x="264" y="34"/>
                  </a:lnTo>
                  <a:lnTo>
                    <a:pt x="252" y="28"/>
                  </a:lnTo>
                  <a:lnTo>
                    <a:pt x="240" y="26"/>
                  </a:lnTo>
                  <a:lnTo>
                    <a:pt x="226" y="24"/>
                  </a:lnTo>
                  <a:lnTo>
                    <a:pt x="212" y="26"/>
                  </a:lnTo>
                  <a:lnTo>
                    <a:pt x="204" y="28"/>
                  </a:lnTo>
                  <a:lnTo>
                    <a:pt x="198" y="26"/>
                  </a:lnTo>
                  <a:lnTo>
                    <a:pt x="196" y="24"/>
                  </a:lnTo>
                  <a:lnTo>
                    <a:pt x="192" y="22"/>
                  </a:lnTo>
                  <a:lnTo>
                    <a:pt x="186" y="14"/>
                  </a:lnTo>
                  <a:lnTo>
                    <a:pt x="180" y="8"/>
                  </a:lnTo>
                  <a:lnTo>
                    <a:pt x="170" y="4"/>
                  </a:lnTo>
                  <a:lnTo>
                    <a:pt x="152" y="0"/>
                  </a:lnTo>
                  <a:lnTo>
                    <a:pt x="134" y="0"/>
                  </a:lnTo>
                  <a:lnTo>
                    <a:pt x="128" y="2"/>
                  </a:lnTo>
                  <a:lnTo>
                    <a:pt x="126" y="2"/>
                  </a:lnTo>
                  <a:lnTo>
                    <a:pt x="124" y="4"/>
                  </a:lnTo>
                  <a:lnTo>
                    <a:pt x="126" y="8"/>
                  </a:lnTo>
                  <a:lnTo>
                    <a:pt x="128" y="12"/>
                  </a:lnTo>
                  <a:lnTo>
                    <a:pt x="132" y="18"/>
                  </a:lnTo>
                  <a:lnTo>
                    <a:pt x="138" y="24"/>
                  </a:lnTo>
                  <a:lnTo>
                    <a:pt x="140" y="26"/>
                  </a:lnTo>
                  <a:lnTo>
                    <a:pt x="140" y="30"/>
                  </a:lnTo>
                  <a:lnTo>
                    <a:pt x="138" y="34"/>
                  </a:lnTo>
                  <a:lnTo>
                    <a:pt x="134" y="36"/>
                  </a:lnTo>
                  <a:lnTo>
                    <a:pt x="130" y="38"/>
                  </a:lnTo>
                  <a:lnTo>
                    <a:pt x="124" y="38"/>
                  </a:lnTo>
                  <a:lnTo>
                    <a:pt x="114" y="38"/>
                  </a:lnTo>
                  <a:lnTo>
                    <a:pt x="104" y="36"/>
                  </a:lnTo>
                  <a:lnTo>
                    <a:pt x="86" y="30"/>
                  </a:lnTo>
                  <a:lnTo>
                    <a:pt x="68" y="24"/>
                  </a:lnTo>
                  <a:lnTo>
                    <a:pt x="62" y="24"/>
                  </a:lnTo>
                  <a:lnTo>
                    <a:pt x="54" y="22"/>
                  </a:lnTo>
                  <a:lnTo>
                    <a:pt x="46" y="24"/>
                  </a:lnTo>
                  <a:lnTo>
                    <a:pt x="38" y="24"/>
                  </a:lnTo>
                  <a:lnTo>
                    <a:pt x="24" y="30"/>
                  </a:lnTo>
                  <a:lnTo>
                    <a:pt x="10" y="42"/>
                  </a:lnTo>
                  <a:lnTo>
                    <a:pt x="0" y="52"/>
                  </a:lnTo>
                  <a:lnTo>
                    <a:pt x="0"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516" name="Google Shape;516;p19"/>
          <p:cNvGrpSpPr/>
          <p:nvPr/>
        </p:nvGrpSpPr>
        <p:grpSpPr>
          <a:xfrm>
            <a:off x="633413" y="3413125"/>
            <a:ext cx="4548189" cy="5013325"/>
            <a:chOff x="5835336" y="2862950"/>
            <a:chExt cx="2783804" cy="3237103"/>
          </a:xfrm>
        </p:grpSpPr>
        <p:grpSp>
          <p:nvGrpSpPr>
            <p:cNvPr id="517" name="Google Shape;517;p19"/>
            <p:cNvGrpSpPr/>
            <p:nvPr/>
          </p:nvGrpSpPr>
          <p:grpSpPr>
            <a:xfrm>
              <a:off x="5835336" y="2862950"/>
              <a:ext cx="2783804" cy="3237103"/>
              <a:chOff x="5835336" y="2862950"/>
              <a:chExt cx="2783804" cy="3237103"/>
            </a:xfrm>
          </p:grpSpPr>
          <p:grpSp>
            <p:nvGrpSpPr>
              <p:cNvPr id="518" name="Google Shape;518;p19"/>
              <p:cNvGrpSpPr/>
              <p:nvPr/>
            </p:nvGrpSpPr>
            <p:grpSpPr>
              <a:xfrm>
                <a:off x="5875353" y="2862950"/>
                <a:ext cx="2348834" cy="2135497"/>
                <a:chOff x="5875353" y="2862950"/>
                <a:chExt cx="2348834" cy="2135497"/>
              </a:xfrm>
            </p:grpSpPr>
            <p:grpSp>
              <p:nvGrpSpPr>
                <p:cNvPr id="519" name="Google Shape;519;p19"/>
                <p:cNvGrpSpPr/>
                <p:nvPr/>
              </p:nvGrpSpPr>
              <p:grpSpPr>
                <a:xfrm>
                  <a:off x="5875353" y="2862950"/>
                  <a:ext cx="2348834" cy="2135497"/>
                  <a:chOff x="5875353" y="2862950"/>
                  <a:chExt cx="2348834" cy="2135497"/>
                </a:xfrm>
              </p:grpSpPr>
              <p:grpSp>
                <p:nvGrpSpPr>
                  <p:cNvPr id="520" name="Google Shape;520;p19"/>
                  <p:cNvGrpSpPr/>
                  <p:nvPr/>
                </p:nvGrpSpPr>
                <p:grpSpPr>
                  <a:xfrm>
                    <a:off x="5875353" y="2862950"/>
                    <a:ext cx="2348834" cy="2135497"/>
                    <a:chOff x="5875353" y="2862950"/>
                    <a:chExt cx="2348834" cy="2135497"/>
                  </a:xfrm>
                </p:grpSpPr>
                <p:sp>
                  <p:nvSpPr>
                    <p:cNvPr id="521" name="Google Shape;521;p19"/>
                    <p:cNvSpPr/>
                    <p:nvPr/>
                  </p:nvSpPr>
                  <p:spPr>
                    <a:xfrm>
                      <a:off x="5875353" y="2884420"/>
                      <a:ext cx="1647664" cy="1090045"/>
                    </a:xfrm>
                    <a:custGeom>
                      <a:avLst/>
                      <a:gdLst/>
                      <a:ahLst/>
                      <a:cxnLst/>
                      <a:rect l="l" t="t" r="r" b="b"/>
                      <a:pathLst>
                        <a:path w="820" h="600" extrusionOk="0">
                          <a:moveTo>
                            <a:pt x="414" y="452"/>
                          </a:moveTo>
                          <a:lnTo>
                            <a:pt x="420" y="452"/>
                          </a:lnTo>
                          <a:lnTo>
                            <a:pt x="424" y="454"/>
                          </a:lnTo>
                          <a:lnTo>
                            <a:pt x="426" y="456"/>
                          </a:lnTo>
                          <a:lnTo>
                            <a:pt x="430" y="462"/>
                          </a:lnTo>
                          <a:lnTo>
                            <a:pt x="430" y="464"/>
                          </a:lnTo>
                          <a:lnTo>
                            <a:pt x="434" y="466"/>
                          </a:lnTo>
                          <a:lnTo>
                            <a:pt x="438" y="466"/>
                          </a:lnTo>
                          <a:lnTo>
                            <a:pt x="440" y="470"/>
                          </a:lnTo>
                          <a:lnTo>
                            <a:pt x="442" y="480"/>
                          </a:lnTo>
                          <a:lnTo>
                            <a:pt x="446" y="496"/>
                          </a:lnTo>
                          <a:lnTo>
                            <a:pt x="444" y="500"/>
                          </a:lnTo>
                          <a:lnTo>
                            <a:pt x="446" y="502"/>
                          </a:lnTo>
                          <a:lnTo>
                            <a:pt x="440" y="504"/>
                          </a:lnTo>
                          <a:lnTo>
                            <a:pt x="436" y="510"/>
                          </a:lnTo>
                          <a:lnTo>
                            <a:pt x="434" y="516"/>
                          </a:lnTo>
                          <a:lnTo>
                            <a:pt x="434" y="520"/>
                          </a:lnTo>
                          <a:lnTo>
                            <a:pt x="436" y="528"/>
                          </a:lnTo>
                          <a:lnTo>
                            <a:pt x="438" y="532"/>
                          </a:lnTo>
                          <a:lnTo>
                            <a:pt x="442" y="534"/>
                          </a:lnTo>
                          <a:lnTo>
                            <a:pt x="448" y="534"/>
                          </a:lnTo>
                          <a:lnTo>
                            <a:pt x="452" y="534"/>
                          </a:lnTo>
                          <a:lnTo>
                            <a:pt x="454" y="536"/>
                          </a:lnTo>
                          <a:lnTo>
                            <a:pt x="456" y="542"/>
                          </a:lnTo>
                          <a:lnTo>
                            <a:pt x="458" y="546"/>
                          </a:lnTo>
                          <a:lnTo>
                            <a:pt x="462" y="548"/>
                          </a:lnTo>
                          <a:lnTo>
                            <a:pt x="466" y="550"/>
                          </a:lnTo>
                          <a:lnTo>
                            <a:pt x="468" y="554"/>
                          </a:lnTo>
                          <a:lnTo>
                            <a:pt x="468" y="558"/>
                          </a:lnTo>
                          <a:lnTo>
                            <a:pt x="466" y="568"/>
                          </a:lnTo>
                          <a:lnTo>
                            <a:pt x="472" y="570"/>
                          </a:lnTo>
                          <a:lnTo>
                            <a:pt x="478" y="574"/>
                          </a:lnTo>
                          <a:lnTo>
                            <a:pt x="484" y="578"/>
                          </a:lnTo>
                          <a:lnTo>
                            <a:pt x="490" y="580"/>
                          </a:lnTo>
                          <a:lnTo>
                            <a:pt x="492" y="582"/>
                          </a:lnTo>
                          <a:lnTo>
                            <a:pt x="496" y="578"/>
                          </a:lnTo>
                          <a:lnTo>
                            <a:pt x="500" y="582"/>
                          </a:lnTo>
                          <a:lnTo>
                            <a:pt x="502" y="582"/>
                          </a:lnTo>
                          <a:lnTo>
                            <a:pt x="506" y="580"/>
                          </a:lnTo>
                          <a:lnTo>
                            <a:pt x="502" y="574"/>
                          </a:lnTo>
                          <a:lnTo>
                            <a:pt x="500" y="568"/>
                          </a:lnTo>
                          <a:lnTo>
                            <a:pt x="500" y="566"/>
                          </a:lnTo>
                          <a:lnTo>
                            <a:pt x="502" y="562"/>
                          </a:lnTo>
                          <a:lnTo>
                            <a:pt x="506" y="560"/>
                          </a:lnTo>
                          <a:lnTo>
                            <a:pt x="518" y="560"/>
                          </a:lnTo>
                          <a:lnTo>
                            <a:pt x="524" y="560"/>
                          </a:lnTo>
                          <a:lnTo>
                            <a:pt x="534" y="558"/>
                          </a:lnTo>
                          <a:lnTo>
                            <a:pt x="542" y="552"/>
                          </a:lnTo>
                          <a:lnTo>
                            <a:pt x="550" y="548"/>
                          </a:lnTo>
                          <a:lnTo>
                            <a:pt x="558" y="546"/>
                          </a:lnTo>
                          <a:lnTo>
                            <a:pt x="564" y="548"/>
                          </a:lnTo>
                          <a:lnTo>
                            <a:pt x="568" y="550"/>
                          </a:lnTo>
                          <a:lnTo>
                            <a:pt x="574" y="552"/>
                          </a:lnTo>
                          <a:lnTo>
                            <a:pt x="578" y="552"/>
                          </a:lnTo>
                          <a:lnTo>
                            <a:pt x="580" y="558"/>
                          </a:lnTo>
                          <a:lnTo>
                            <a:pt x="582" y="562"/>
                          </a:lnTo>
                          <a:lnTo>
                            <a:pt x="590" y="570"/>
                          </a:lnTo>
                          <a:lnTo>
                            <a:pt x="598" y="574"/>
                          </a:lnTo>
                          <a:lnTo>
                            <a:pt x="606" y="576"/>
                          </a:lnTo>
                          <a:lnTo>
                            <a:pt x="620" y="576"/>
                          </a:lnTo>
                          <a:lnTo>
                            <a:pt x="626" y="576"/>
                          </a:lnTo>
                          <a:lnTo>
                            <a:pt x="630" y="578"/>
                          </a:lnTo>
                          <a:lnTo>
                            <a:pt x="638" y="582"/>
                          </a:lnTo>
                          <a:lnTo>
                            <a:pt x="638" y="588"/>
                          </a:lnTo>
                          <a:lnTo>
                            <a:pt x="638" y="594"/>
                          </a:lnTo>
                          <a:lnTo>
                            <a:pt x="640" y="598"/>
                          </a:lnTo>
                          <a:lnTo>
                            <a:pt x="646" y="600"/>
                          </a:lnTo>
                          <a:lnTo>
                            <a:pt x="650" y="596"/>
                          </a:lnTo>
                          <a:lnTo>
                            <a:pt x="648" y="594"/>
                          </a:lnTo>
                          <a:lnTo>
                            <a:pt x="648" y="590"/>
                          </a:lnTo>
                          <a:lnTo>
                            <a:pt x="646" y="584"/>
                          </a:lnTo>
                          <a:lnTo>
                            <a:pt x="662" y="580"/>
                          </a:lnTo>
                          <a:lnTo>
                            <a:pt x="674" y="572"/>
                          </a:lnTo>
                          <a:lnTo>
                            <a:pt x="696" y="558"/>
                          </a:lnTo>
                          <a:lnTo>
                            <a:pt x="696" y="568"/>
                          </a:lnTo>
                          <a:lnTo>
                            <a:pt x="708" y="568"/>
                          </a:lnTo>
                          <a:lnTo>
                            <a:pt x="712" y="562"/>
                          </a:lnTo>
                          <a:lnTo>
                            <a:pt x="714" y="560"/>
                          </a:lnTo>
                          <a:lnTo>
                            <a:pt x="724" y="556"/>
                          </a:lnTo>
                          <a:lnTo>
                            <a:pt x="734" y="554"/>
                          </a:lnTo>
                          <a:lnTo>
                            <a:pt x="738" y="552"/>
                          </a:lnTo>
                          <a:lnTo>
                            <a:pt x="742" y="548"/>
                          </a:lnTo>
                          <a:lnTo>
                            <a:pt x="742" y="550"/>
                          </a:lnTo>
                          <a:lnTo>
                            <a:pt x="746" y="540"/>
                          </a:lnTo>
                          <a:lnTo>
                            <a:pt x="752" y="532"/>
                          </a:lnTo>
                          <a:lnTo>
                            <a:pt x="770" y="518"/>
                          </a:lnTo>
                          <a:lnTo>
                            <a:pt x="772" y="514"/>
                          </a:lnTo>
                          <a:lnTo>
                            <a:pt x="774" y="508"/>
                          </a:lnTo>
                          <a:lnTo>
                            <a:pt x="774" y="498"/>
                          </a:lnTo>
                          <a:lnTo>
                            <a:pt x="774" y="488"/>
                          </a:lnTo>
                          <a:lnTo>
                            <a:pt x="778" y="478"/>
                          </a:lnTo>
                          <a:lnTo>
                            <a:pt x="786" y="466"/>
                          </a:lnTo>
                          <a:lnTo>
                            <a:pt x="792" y="454"/>
                          </a:lnTo>
                          <a:lnTo>
                            <a:pt x="794" y="448"/>
                          </a:lnTo>
                          <a:lnTo>
                            <a:pt x="794" y="442"/>
                          </a:lnTo>
                          <a:lnTo>
                            <a:pt x="792" y="432"/>
                          </a:lnTo>
                          <a:lnTo>
                            <a:pt x="790" y="426"/>
                          </a:lnTo>
                          <a:lnTo>
                            <a:pt x="782" y="420"/>
                          </a:lnTo>
                          <a:lnTo>
                            <a:pt x="772" y="418"/>
                          </a:lnTo>
                          <a:lnTo>
                            <a:pt x="778" y="410"/>
                          </a:lnTo>
                          <a:lnTo>
                            <a:pt x="786" y="406"/>
                          </a:lnTo>
                          <a:lnTo>
                            <a:pt x="778" y="400"/>
                          </a:lnTo>
                          <a:lnTo>
                            <a:pt x="774" y="396"/>
                          </a:lnTo>
                          <a:lnTo>
                            <a:pt x="772" y="392"/>
                          </a:lnTo>
                          <a:lnTo>
                            <a:pt x="776" y="392"/>
                          </a:lnTo>
                          <a:lnTo>
                            <a:pt x="768" y="378"/>
                          </a:lnTo>
                          <a:lnTo>
                            <a:pt x="760" y="366"/>
                          </a:lnTo>
                          <a:lnTo>
                            <a:pt x="750" y="352"/>
                          </a:lnTo>
                          <a:lnTo>
                            <a:pt x="738" y="342"/>
                          </a:lnTo>
                          <a:lnTo>
                            <a:pt x="726" y="338"/>
                          </a:lnTo>
                          <a:lnTo>
                            <a:pt x="720" y="334"/>
                          </a:lnTo>
                          <a:lnTo>
                            <a:pt x="718" y="332"/>
                          </a:lnTo>
                          <a:lnTo>
                            <a:pt x="718" y="328"/>
                          </a:lnTo>
                          <a:lnTo>
                            <a:pt x="718" y="324"/>
                          </a:lnTo>
                          <a:lnTo>
                            <a:pt x="720" y="316"/>
                          </a:lnTo>
                          <a:lnTo>
                            <a:pt x="724" y="312"/>
                          </a:lnTo>
                          <a:lnTo>
                            <a:pt x="728" y="308"/>
                          </a:lnTo>
                          <a:lnTo>
                            <a:pt x="748" y="294"/>
                          </a:lnTo>
                          <a:lnTo>
                            <a:pt x="734" y="286"/>
                          </a:lnTo>
                          <a:lnTo>
                            <a:pt x="726" y="282"/>
                          </a:lnTo>
                          <a:lnTo>
                            <a:pt x="718" y="280"/>
                          </a:lnTo>
                          <a:lnTo>
                            <a:pt x="714" y="282"/>
                          </a:lnTo>
                          <a:lnTo>
                            <a:pt x="710" y="286"/>
                          </a:lnTo>
                          <a:lnTo>
                            <a:pt x="706" y="290"/>
                          </a:lnTo>
                          <a:lnTo>
                            <a:pt x="702" y="290"/>
                          </a:lnTo>
                          <a:lnTo>
                            <a:pt x="662" y="266"/>
                          </a:lnTo>
                          <a:lnTo>
                            <a:pt x="662" y="262"/>
                          </a:lnTo>
                          <a:lnTo>
                            <a:pt x="666" y="260"/>
                          </a:lnTo>
                          <a:lnTo>
                            <a:pt x="670" y="256"/>
                          </a:lnTo>
                          <a:lnTo>
                            <a:pt x="676" y="254"/>
                          </a:lnTo>
                          <a:lnTo>
                            <a:pt x="682" y="250"/>
                          </a:lnTo>
                          <a:lnTo>
                            <a:pt x="686" y="240"/>
                          </a:lnTo>
                          <a:lnTo>
                            <a:pt x="694" y="228"/>
                          </a:lnTo>
                          <a:lnTo>
                            <a:pt x="698" y="224"/>
                          </a:lnTo>
                          <a:lnTo>
                            <a:pt x="704" y="224"/>
                          </a:lnTo>
                          <a:lnTo>
                            <a:pt x="708" y="224"/>
                          </a:lnTo>
                          <a:lnTo>
                            <a:pt x="712" y="228"/>
                          </a:lnTo>
                          <a:lnTo>
                            <a:pt x="714" y="236"/>
                          </a:lnTo>
                          <a:lnTo>
                            <a:pt x="714" y="262"/>
                          </a:lnTo>
                          <a:lnTo>
                            <a:pt x="718" y="262"/>
                          </a:lnTo>
                          <a:lnTo>
                            <a:pt x="724" y="258"/>
                          </a:lnTo>
                          <a:lnTo>
                            <a:pt x="732" y="250"/>
                          </a:lnTo>
                          <a:lnTo>
                            <a:pt x="740" y="242"/>
                          </a:lnTo>
                          <a:lnTo>
                            <a:pt x="742" y="242"/>
                          </a:lnTo>
                          <a:lnTo>
                            <a:pt x="748" y="242"/>
                          </a:lnTo>
                          <a:lnTo>
                            <a:pt x="752" y="234"/>
                          </a:lnTo>
                          <a:lnTo>
                            <a:pt x="760" y="222"/>
                          </a:lnTo>
                          <a:lnTo>
                            <a:pt x="770" y="210"/>
                          </a:lnTo>
                          <a:lnTo>
                            <a:pt x="774" y="212"/>
                          </a:lnTo>
                          <a:lnTo>
                            <a:pt x="780" y="214"/>
                          </a:lnTo>
                          <a:lnTo>
                            <a:pt x="792" y="214"/>
                          </a:lnTo>
                          <a:lnTo>
                            <a:pt x="790" y="208"/>
                          </a:lnTo>
                          <a:lnTo>
                            <a:pt x="792" y="204"/>
                          </a:lnTo>
                          <a:lnTo>
                            <a:pt x="796" y="198"/>
                          </a:lnTo>
                          <a:lnTo>
                            <a:pt x="802" y="188"/>
                          </a:lnTo>
                          <a:lnTo>
                            <a:pt x="806" y="190"/>
                          </a:lnTo>
                          <a:lnTo>
                            <a:pt x="810" y="192"/>
                          </a:lnTo>
                          <a:lnTo>
                            <a:pt x="814" y="190"/>
                          </a:lnTo>
                          <a:lnTo>
                            <a:pt x="818" y="188"/>
                          </a:lnTo>
                          <a:lnTo>
                            <a:pt x="818" y="186"/>
                          </a:lnTo>
                          <a:lnTo>
                            <a:pt x="820" y="188"/>
                          </a:lnTo>
                          <a:lnTo>
                            <a:pt x="814" y="172"/>
                          </a:lnTo>
                          <a:lnTo>
                            <a:pt x="808" y="164"/>
                          </a:lnTo>
                          <a:lnTo>
                            <a:pt x="800" y="158"/>
                          </a:lnTo>
                          <a:lnTo>
                            <a:pt x="800" y="142"/>
                          </a:lnTo>
                          <a:lnTo>
                            <a:pt x="812" y="146"/>
                          </a:lnTo>
                          <a:lnTo>
                            <a:pt x="820" y="152"/>
                          </a:lnTo>
                          <a:lnTo>
                            <a:pt x="820" y="142"/>
                          </a:lnTo>
                          <a:lnTo>
                            <a:pt x="820" y="136"/>
                          </a:lnTo>
                          <a:lnTo>
                            <a:pt x="820" y="124"/>
                          </a:lnTo>
                          <a:lnTo>
                            <a:pt x="818" y="110"/>
                          </a:lnTo>
                          <a:lnTo>
                            <a:pt x="814" y="100"/>
                          </a:lnTo>
                          <a:lnTo>
                            <a:pt x="806" y="86"/>
                          </a:lnTo>
                          <a:lnTo>
                            <a:pt x="798" y="92"/>
                          </a:lnTo>
                          <a:lnTo>
                            <a:pt x="792" y="98"/>
                          </a:lnTo>
                          <a:lnTo>
                            <a:pt x="786" y="102"/>
                          </a:lnTo>
                          <a:lnTo>
                            <a:pt x="774" y="104"/>
                          </a:lnTo>
                          <a:lnTo>
                            <a:pt x="770" y="104"/>
                          </a:lnTo>
                          <a:lnTo>
                            <a:pt x="764" y="102"/>
                          </a:lnTo>
                          <a:lnTo>
                            <a:pt x="756" y="96"/>
                          </a:lnTo>
                          <a:lnTo>
                            <a:pt x="750" y="88"/>
                          </a:lnTo>
                          <a:lnTo>
                            <a:pt x="744" y="80"/>
                          </a:lnTo>
                          <a:lnTo>
                            <a:pt x="732" y="76"/>
                          </a:lnTo>
                          <a:lnTo>
                            <a:pt x="718" y="72"/>
                          </a:lnTo>
                          <a:lnTo>
                            <a:pt x="704" y="68"/>
                          </a:lnTo>
                          <a:lnTo>
                            <a:pt x="690" y="62"/>
                          </a:lnTo>
                          <a:lnTo>
                            <a:pt x="680" y="54"/>
                          </a:lnTo>
                          <a:lnTo>
                            <a:pt x="668" y="46"/>
                          </a:lnTo>
                          <a:lnTo>
                            <a:pt x="646" y="24"/>
                          </a:lnTo>
                          <a:lnTo>
                            <a:pt x="634" y="16"/>
                          </a:lnTo>
                          <a:lnTo>
                            <a:pt x="622" y="8"/>
                          </a:lnTo>
                          <a:lnTo>
                            <a:pt x="606" y="2"/>
                          </a:lnTo>
                          <a:lnTo>
                            <a:pt x="584" y="0"/>
                          </a:lnTo>
                          <a:lnTo>
                            <a:pt x="572" y="0"/>
                          </a:lnTo>
                          <a:lnTo>
                            <a:pt x="562" y="2"/>
                          </a:lnTo>
                          <a:lnTo>
                            <a:pt x="556" y="4"/>
                          </a:lnTo>
                          <a:lnTo>
                            <a:pt x="552" y="8"/>
                          </a:lnTo>
                          <a:lnTo>
                            <a:pt x="550" y="12"/>
                          </a:lnTo>
                          <a:lnTo>
                            <a:pt x="550" y="18"/>
                          </a:lnTo>
                          <a:lnTo>
                            <a:pt x="552" y="20"/>
                          </a:lnTo>
                          <a:lnTo>
                            <a:pt x="556" y="24"/>
                          </a:lnTo>
                          <a:lnTo>
                            <a:pt x="562" y="30"/>
                          </a:lnTo>
                          <a:lnTo>
                            <a:pt x="564" y="40"/>
                          </a:lnTo>
                          <a:lnTo>
                            <a:pt x="566" y="50"/>
                          </a:lnTo>
                          <a:lnTo>
                            <a:pt x="566" y="56"/>
                          </a:lnTo>
                          <a:lnTo>
                            <a:pt x="566" y="62"/>
                          </a:lnTo>
                          <a:lnTo>
                            <a:pt x="562" y="66"/>
                          </a:lnTo>
                          <a:lnTo>
                            <a:pt x="560" y="68"/>
                          </a:lnTo>
                          <a:lnTo>
                            <a:pt x="550" y="68"/>
                          </a:lnTo>
                          <a:lnTo>
                            <a:pt x="536" y="66"/>
                          </a:lnTo>
                          <a:lnTo>
                            <a:pt x="538" y="88"/>
                          </a:lnTo>
                          <a:lnTo>
                            <a:pt x="538" y="94"/>
                          </a:lnTo>
                          <a:lnTo>
                            <a:pt x="542" y="98"/>
                          </a:lnTo>
                          <a:lnTo>
                            <a:pt x="544" y="102"/>
                          </a:lnTo>
                          <a:lnTo>
                            <a:pt x="550" y="102"/>
                          </a:lnTo>
                          <a:lnTo>
                            <a:pt x="568" y="102"/>
                          </a:lnTo>
                          <a:lnTo>
                            <a:pt x="576" y="100"/>
                          </a:lnTo>
                          <a:lnTo>
                            <a:pt x="582" y="98"/>
                          </a:lnTo>
                          <a:lnTo>
                            <a:pt x="592" y="100"/>
                          </a:lnTo>
                          <a:lnTo>
                            <a:pt x="602" y="106"/>
                          </a:lnTo>
                          <a:lnTo>
                            <a:pt x="610" y="112"/>
                          </a:lnTo>
                          <a:lnTo>
                            <a:pt x="616" y="120"/>
                          </a:lnTo>
                          <a:lnTo>
                            <a:pt x="596" y="122"/>
                          </a:lnTo>
                          <a:lnTo>
                            <a:pt x="578" y="124"/>
                          </a:lnTo>
                          <a:lnTo>
                            <a:pt x="576" y="128"/>
                          </a:lnTo>
                          <a:lnTo>
                            <a:pt x="576" y="132"/>
                          </a:lnTo>
                          <a:lnTo>
                            <a:pt x="574" y="134"/>
                          </a:lnTo>
                          <a:lnTo>
                            <a:pt x="574" y="140"/>
                          </a:lnTo>
                          <a:lnTo>
                            <a:pt x="570" y="142"/>
                          </a:lnTo>
                          <a:lnTo>
                            <a:pt x="566" y="142"/>
                          </a:lnTo>
                          <a:lnTo>
                            <a:pt x="556" y="144"/>
                          </a:lnTo>
                          <a:lnTo>
                            <a:pt x="552" y="146"/>
                          </a:lnTo>
                          <a:lnTo>
                            <a:pt x="550" y="150"/>
                          </a:lnTo>
                          <a:lnTo>
                            <a:pt x="544" y="152"/>
                          </a:lnTo>
                          <a:lnTo>
                            <a:pt x="538" y="154"/>
                          </a:lnTo>
                          <a:lnTo>
                            <a:pt x="532" y="154"/>
                          </a:lnTo>
                          <a:lnTo>
                            <a:pt x="528" y="152"/>
                          </a:lnTo>
                          <a:lnTo>
                            <a:pt x="524" y="150"/>
                          </a:lnTo>
                          <a:lnTo>
                            <a:pt x="522" y="150"/>
                          </a:lnTo>
                          <a:lnTo>
                            <a:pt x="518" y="152"/>
                          </a:lnTo>
                          <a:lnTo>
                            <a:pt x="516" y="156"/>
                          </a:lnTo>
                          <a:lnTo>
                            <a:pt x="516" y="160"/>
                          </a:lnTo>
                          <a:lnTo>
                            <a:pt x="518" y="160"/>
                          </a:lnTo>
                          <a:lnTo>
                            <a:pt x="524" y="164"/>
                          </a:lnTo>
                          <a:lnTo>
                            <a:pt x="528" y="166"/>
                          </a:lnTo>
                          <a:lnTo>
                            <a:pt x="530" y="168"/>
                          </a:lnTo>
                          <a:lnTo>
                            <a:pt x="530" y="172"/>
                          </a:lnTo>
                          <a:lnTo>
                            <a:pt x="530" y="176"/>
                          </a:lnTo>
                          <a:lnTo>
                            <a:pt x="526" y="182"/>
                          </a:lnTo>
                          <a:lnTo>
                            <a:pt x="518" y="188"/>
                          </a:lnTo>
                          <a:lnTo>
                            <a:pt x="508" y="194"/>
                          </a:lnTo>
                          <a:lnTo>
                            <a:pt x="496" y="198"/>
                          </a:lnTo>
                          <a:lnTo>
                            <a:pt x="468" y="198"/>
                          </a:lnTo>
                          <a:lnTo>
                            <a:pt x="458" y="206"/>
                          </a:lnTo>
                          <a:lnTo>
                            <a:pt x="452" y="210"/>
                          </a:lnTo>
                          <a:lnTo>
                            <a:pt x="444" y="212"/>
                          </a:lnTo>
                          <a:lnTo>
                            <a:pt x="430" y="210"/>
                          </a:lnTo>
                          <a:lnTo>
                            <a:pt x="414" y="206"/>
                          </a:lnTo>
                          <a:lnTo>
                            <a:pt x="402" y="200"/>
                          </a:lnTo>
                          <a:lnTo>
                            <a:pt x="392" y="194"/>
                          </a:lnTo>
                          <a:lnTo>
                            <a:pt x="348" y="194"/>
                          </a:lnTo>
                          <a:lnTo>
                            <a:pt x="348" y="192"/>
                          </a:lnTo>
                          <a:lnTo>
                            <a:pt x="314" y="192"/>
                          </a:lnTo>
                          <a:lnTo>
                            <a:pt x="306" y="188"/>
                          </a:lnTo>
                          <a:lnTo>
                            <a:pt x="298" y="180"/>
                          </a:lnTo>
                          <a:lnTo>
                            <a:pt x="290" y="172"/>
                          </a:lnTo>
                          <a:lnTo>
                            <a:pt x="280" y="166"/>
                          </a:lnTo>
                          <a:lnTo>
                            <a:pt x="272" y="160"/>
                          </a:lnTo>
                          <a:lnTo>
                            <a:pt x="262" y="160"/>
                          </a:lnTo>
                          <a:lnTo>
                            <a:pt x="252" y="156"/>
                          </a:lnTo>
                          <a:lnTo>
                            <a:pt x="244" y="152"/>
                          </a:lnTo>
                          <a:lnTo>
                            <a:pt x="214" y="152"/>
                          </a:lnTo>
                          <a:lnTo>
                            <a:pt x="210" y="146"/>
                          </a:lnTo>
                          <a:lnTo>
                            <a:pt x="206" y="140"/>
                          </a:lnTo>
                          <a:lnTo>
                            <a:pt x="202" y="126"/>
                          </a:lnTo>
                          <a:lnTo>
                            <a:pt x="198" y="118"/>
                          </a:lnTo>
                          <a:lnTo>
                            <a:pt x="194" y="112"/>
                          </a:lnTo>
                          <a:lnTo>
                            <a:pt x="182" y="104"/>
                          </a:lnTo>
                          <a:lnTo>
                            <a:pt x="174" y="100"/>
                          </a:lnTo>
                          <a:lnTo>
                            <a:pt x="168" y="98"/>
                          </a:lnTo>
                          <a:lnTo>
                            <a:pt x="154" y="92"/>
                          </a:lnTo>
                          <a:lnTo>
                            <a:pt x="146" y="90"/>
                          </a:lnTo>
                          <a:lnTo>
                            <a:pt x="140" y="86"/>
                          </a:lnTo>
                          <a:lnTo>
                            <a:pt x="138" y="82"/>
                          </a:lnTo>
                          <a:lnTo>
                            <a:pt x="134" y="76"/>
                          </a:lnTo>
                          <a:lnTo>
                            <a:pt x="134" y="78"/>
                          </a:lnTo>
                          <a:lnTo>
                            <a:pt x="122" y="86"/>
                          </a:lnTo>
                          <a:lnTo>
                            <a:pt x="114" y="94"/>
                          </a:lnTo>
                          <a:lnTo>
                            <a:pt x="126" y="108"/>
                          </a:lnTo>
                          <a:lnTo>
                            <a:pt x="116" y="116"/>
                          </a:lnTo>
                          <a:lnTo>
                            <a:pt x="110" y="118"/>
                          </a:lnTo>
                          <a:lnTo>
                            <a:pt x="100" y="116"/>
                          </a:lnTo>
                          <a:lnTo>
                            <a:pt x="88" y="112"/>
                          </a:lnTo>
                          <a:lnTo>
                            <a:pt x="92" y="130"/>
                          </a:lnTo>
                          <a:lnTo>
                            <a:pt x="92" y="140"/>
                          </a:lnTo>
                          <a:lnTo>
                            <a:pt x="90" y="148"/>
                          </a:lnTo>
                          <a:lnTo>
                            <a:pt x="86" y="150"/>
                          </a:lnTo>
                          <a:lnTo>
                            <a:pt x="84" y="150"/>
                          </a:lnTo>
                          <a:lnTo>
                            <a:pt x="78" y="150"/>
                          </a:lnTo>
                          <a:lnTo>
                            <a:pt x="68" y="146"/>
                          </a:lnTo>
                          <a:lnTo>
                            <a:pt x="70" y="156"/>
                          </a:lnTo>
                          <a:lnTo>
                            <a:pt x="76" y="164"/>
                          </a:lnTo>
                          <a:lnTo>
                            <a:pt x="80" y="176"/>
                          </a:lnTo>
                          <a:lnTo>
                            <a:pt x="82" y="188"/>
                          </a:lnTo>
                          <a:lnTo>
                            <a:pt x="78" y="194"/>
                          </a:lnTo>
                          <a:lnTo>
                            <a:pt x="74" y="200"/>
                          </a:lnTo>
                          <a:lnTo>
                            <a:pt x="64" y="214"/>
                          </a:lnTo>
                          <a:lnTo>
                            <a:pt x="50" y="228"/>
                          </a:lnTo>
                          <a:lnTo>
                            <a:pt x="38" y="236"/>
                          </a:lnTo>
                          <a:lnTo>
                            <a:pt x="28" y="238"/>
                          </a:lnTo>
                          <a:lnTo>
                            <a:pt x="14" y="240"/>
                          </a:lnTo>
                          <a:lnTo>
                            <a:pt x="8" y="242"/>
                          </a:lnTo>
                          <a:lnTo>
                            <a:pt x="4" y="244"/>
                          </a:lnTo>
                          <a:lnTo>
                            <a:pt x="2" y="248"/>
                          </a:lnTo>
                          <a:lnTo>
                            <a:pt x="0" y="254"/>
                          </a:lnTo>
                          <a:lnTo>
                            <a:pt x="2" y="258"/>
                          </a:lnTo>
                          <a:lnTo>
                            <a:pt x="4" y="262"/>
                          </a:lnTo>
                          <a:lnTo>
                            <a:pt x="14" y="268"/>
                          </a:lnTo>
                          <a:lnTo>
                            <a:pt x="24" y="276"/>
                          </a:lnTo>
                          <a:lnTo>
                            <a:pt x="26" y="280"/>
                          </a:lnTo>
                          <a:lnTo>
                            <a:pt x="26" y="286"/>
                          </a:lnTo>
                          <a:lnTo>
                            <a:pt x="20" y="288"/>
                          </a:lnTo>
                          <a:lnTo>
                            <a:pt x="14" y="290"/>
                          </a:lnTo>
                          <a:lnTo>
                            <a:pt x="18" y="292"/>
                          </a:lnTo>
                          <a:lnTo>
                            <a:pt x="20" y="294"/>
                          </a:lnTo>
                          <a:lnTo>
                            <a:pt x="28" y="296"/>
                          </a:lnTo>
                          <a:lnTo>
                            <a:pt x="28" y="298"/>
                          </a:lnTo>
                          <a:lnTo>
                            <a:pt x="36" y="298"/>
                          </a:lnTo>
                          <a:lnTo>
                            <a:pt x="44" y="302"/>
                          </a:lnTo>
                          <a:lnTo>
                            <a:pt x="50" y="308"/>
                          </a:lnTo>
                          <a:lnTo>
                            <a:pt x="54" y="316"/>
                          </a:lnTo>
                          <a:lnTo>
                            <a:pt x="58" y="320"/>
                          </a:lnTo>
                          <a:lnTo>
                            <a:pt x="62" y="322"/>
                          </a:lnTo>
                          <a:lnTo>
                            <a:pt x="68" y="322"/>
                          </a:lnTo>
                          <a:lnTo>
                            <a:pt x="74" y="324"/>
                          </a:lnTo>
                          <a:lnTo>
                            <a:pt x="78" y="324"/>
                          </a:lnTo>
                          <a:lnTo>
                            <a:pt x="82" y="326"/>
                          </a:lnTo>
                          <a:lnTo>
                            <a:pt x="84" y="326"/>
                          </a:lnTo>
                          <a:lnTo>
                            <a:pt x="86" y="324"/>
                          </a:lnTo>
                          <a:lnTo>
                            <a:pt x="90" y="322"/>
                          </a:lnTo>
                          <a:lnTo>
                            <a:pt x="94" y="320"/>
                          </a:lnTo>
                          <a:lnTo>
                            <a:pt x="100" y="320"/>
                          </a:lnTo>
                          <a:lnTo>
                            <a:pt x="108" y="320"/>
                          </a:lnTo>
                          <a:lnTo>
                            <a:pt x="114" y="324"/>
                          </a:lnTo>
                          <a:lnTo>
                            <a:pt x="116" y="324"/>
                          </a:lnTo>
                          <a:lnTo>
                            <a:pt x="122" y="326"/>
                          </a:lnTo>
                          <a:lnTo>
                            <a:pt x="122" y="332"/>
                          </a:lnTo>
                          <a:lnTo>
                            <a:pt x="120" y="336"/>
                          </a:lnTo>
                          <a:lnTo>
                            <a:pt x="114" y="344"/>
                          </a:lnTo>
                          <a:lnTo>
                            <a:pt x="112" y="352"/>
                          </a:lnTo>
                          <a:lnTo>
                            <a:pt x="110" y="358"/>
                          </a:lnTo>
                          <a:lnTo>
                            <a:pt x="112" y="362"/>
                          </a:lnTo>
                          <a:lnTo>
                            <a:pt x="114" y="368"/>
                          </a:lnTo>
                          <a:lnTo>
                            <a:pt x="122" y="376"/>
                          </a:lnTo>
                          <a:lnTo>
                            <a:pt x="120" y="378"/>
                          </a:lnTo>
                          <a:lnTo>
                            <a:pt x="118" y="378"/>
                          </a:lnTo>
                          <a:lnTo>
                            <a:pt x="112" y="380"/>
                          </a:lnTo>
                          <a:lnTo>
                            <a:pt x="114" y="388"/>
                          </a:lnTo>
                          <a:lnTo>
                            <a:pt x="114" y="392"/>
                          </a:lnTo>
                          <a:lnTo>
                            <a:pt x="116" y="396"/>
                          </a:lnTo>
                          <a:lnTo>
                            <a:pt x="118" y="400"/>
                          </a:lnTo>
                          <a:lnTo>
                            <a:pt x="126" y="404"/>
                          </a:lnTo>
                          <a:lnTo>
                            <a:pt x="136" y="408"/>
                          </a:lnTo>
                          <a:lnTo>
                            <a:pt x="144" y="416"/>
                          </a:lnTo>
                          <a:lnTo>
                            <a:pt x="152" y="424"/>
                          </a:lnTo>
                          <a:lnTo>
                            <a:pt x="158" y="424"/>
                          </a:lnTo>
                          <a:lnTo>
                            <a:pt x="162" y="424"/>
                          </a:lnTo>
                          <a:lnTo>
                            <a:pt x="164" y="422"/>
                          </a:lnTo>
                          <a:lnTo>
                            <a:pt x="166" y="420"/>
                          </a:lnTo>
                          <a:lnTo>
                            <a:pt x="168" y="420"/>
                          </a:lnTo>
                          <a:lnTo>
                            <a:pt x="180" y="428"/>
                          </a:lnTo>
                          <a:lnTo>
                            <a:pt x="190" y="436"/>
                          </a:lnTo>
                          <a:lnTo>
                            <a:pt x="198" y="442"/>
                          </a:lnTo>
                          <a:lnTo>
                            <a:pt x="208" y="446"/>
                          </a:lnTo>
                          <a:lnTo>
                            <a:pt x="220" y="450"/>
                          </a:lnTo>
                          <a:lnTo>
                            <a:pt x="222" y="452"/>
                          </a:lnTo>
                          <a:lnTo>
                            <a:pt x="226" y="456"/>
                          </a:lnTo>
                          <a:lnTo>
                            <a:pt x="230" y="458"/>
                          </a:lnTo>
                          <a:lnTo>
                            <a:pt x="236" y="460"/>
                          </a:lnTo>
                          <a:lnTo>
                            <a:pt x="240" y="460"/>
                          </a:lnTo>
                          <a:lnTo>
                            <a:pt x="242" y="460"/>
                          </a:lnTo>
                          <a:lnTo>
                            <a:pt x="244" y="460"/>
                          </a:lnTo>
                          <a:lnTo>
                            <a:pt x="250" y="464"/>
                          </a:lnTo>
                          <a:lnTo>
                            <a:pt x="256" y="466"/>
                          </a:lnTo>
                          <a:lnTo>
                            <a:pt x="274" y="466"/>
                          </a:lnTo>
                          <a:lnTo>
                            <a:pt x="274" y="468"/>
                          </a:lnTo>
                          <a:lnTo>
                            <a:pt x="274" y="464"/>
                          </a:lnTo>
                          <a:lnTo>
                            <a:pt x="278" y="462"/>
                          </a:lnTo>
                          <a:lnTo>
                            <a:pt x="284" y="460"/>
                          </a:lnTo>
                          <a:lnTo>
                            <a:pt x="288" y="472"/>
                          </a:lnTo>
                          <a:lnTo>
                            <a:pt x="290" y="468"/>
                          </a:lnTo>
                          <a:lnTo>
                            <a:pt x="294" y="462"/>
                          </a:lnTo>
                          <a:lnTo>
                            <a:pt x="298" y="460"/>
                          </a:lnTo>
                          <a:lnTo>
                            <a:pt x="302" y="458"/>
                          </a:lnTo>
                          <a:lnTo>
                            <a:pt x="312" y="460"/>
                          </a:lnTo>
                          <a:lnTo>
                            <a:pt x="322" y="464"/>
                          </a:lnTo>
                          <a:lnTo>
                            <a:pt x="332" y="472"/>
                          </a:lnTo>
                          <a:lnTo>
                            <a:pt x="336" y="478"/>
                          </a:lnTo>
                          <a:lnTo>
                            <a:pt x="336" y="480"/>
                          </a:lnTo>
                          <a:lnTo>
                            <a:pt x="338" y="478"/>
                          </a:lnTo>
                          <a:lnTo>
                            <a:pt x="340" y="470"/>
                          </a:lnTo>
                          <a:lnTo>
                            <a:pt x="344" y="460"/>
                          </a:lnTo>
                          <a:lnTo>
                            <a:pt x="348" y="454"/>
                          </a:lnTo>
                          <a:lnTo>
                            <a:pt x="356" y="446"/>
                          </a:lnTo>
                          <a:lnTo>
                            <a:pt x="362" y="442"/>
                          </a:lnTo>
                          <a:lnTo>
                            <a:pt x="372" y="438"/>
                          </a:lnTo>
                          <a:lnTo>
                            <a:pt x="374" y="440"/>
                          </a:lnTo>
                          <a:lnTo>
                            <a:pt x="376" y="440"/>
                          </a:lnTo>
                          <a:lnTo>
                            <a:pt x="380" y="442"/>
                          </a:lnTo>
                          <a:lnTo>
                            <a:pt x="382" y="440"/>
                          </a:lnTo>
                          <a:lnTo>
                            <a:pt x="386" y="438"/>
                          </a:lnTo>
                          <a:lnTo>
                            <a:pt x="386" y="436"/>
                          </a:lnTo>
                          <a:lnTo>
                            <a:pt x="392" y="436"/>
                          </a:lnTo>
                          <a:lnTo>
                            <a:pt x="400" y="444"/>
                          </a:lnTo>
                          <a:lnTo>
                            <a:pt x="400" y="448"/>
                          </a:lnTo>
                          <a:lnTo>
                            <a:pt x="400" y="450"/>
                          </a:lnTo>
                          <a:lnTo>
                            <a:pt x="404" y="454"/>
                          </a:lnTo>
                          <a:lnTo>
                            <a:pt x="410" y="456"/>
                          </a:lnTo>
                          <a:lnTo>
                            <a:pt x="414" y="456"/>
                          </a:lnTo>
                          <a:lnTo>
                            <a:pt x="414" y="4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22" name="Google Shape;522;p19"/>
                    <p:cNvSpPr/>
                    <p:nvPr/>
                  </p:nvSpPr>
                  <p:spPr>
                    <a:xfrm>
                      <a:off x="7775299" y="3145370"/>
                      <a:ext cx="167028" cy="127172"/>
                    </a:xfrm>
                    <a:custGeom>
                      <a:avLst/>
                      <a:gdLst/>
                      <a:ahLst/>
                      <a:cxnLst/>
                      <a:rect l="l" t="t" r="r" b="b"/>
                      <a:pathLst>
                        <a:path w="82" h="70" extrusionOk="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23" name="Google Shape;523;p19"/>
                    <p:cNvSpPr/>
                    <p:nvPr/>
                  </p:nvSpPr>
                  <p:spPr>
                    <a:xfrm>
                      <a:off x="7679606" y="3280800"/>
                      <a:ext cx="274901" cy="267557"/>
                    </a:xfrm>
                    <a:custGeom>
                      <a:avLst/>
                      <a:gdLst/>
                      <a:ahLst/>
                      <a:cxnLst/>
                      <a:rect l="l" t="t" r="r" b="b"/>
                      <a:pathLst>
                        <a:path w="136" h="148" extrusionOk="0">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24" name="Google Shape;524;p19"/>
                    <p:cNvSpPr/>
                    <p:nvPr/>
                  </p:nvSpPr>
                  <p:spPr>
                    <a:xfrm>
                      <a:off x="7740502" y="3516977"/>
                      <a:ext cx="64375" cy="46244"/>
                    </a:xfrm>
                    <a:custGeom>
                      <a:avLst/>
                      <a:gdLst/>
                      <a:ahLst/>
                      <a:cxnLst/>
                      <a:rect l="l" t="t" r="r" b="b"/>
                      <a:pathLst>
                        <a:path w="32" h="26" extrusionOk="0">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25" name="Google Shape;525;p19"/>
                    <p:cNvSpPr/>
                    <p:nvPr/>
                  </p:nvSpPr>
                  <p:spPr>
                    <a:xfrm>
                      <a:off x="7660467" y="3526886"/>
                      <a:ext cx="80034" cy="94140"/>
                    </a:xfrm>
                    <a:custGeom>
                      <a:avLst/>
                      <a:gdLst/>
                      <a:ahLst/>
                      <a:cxnLst/>
                      <a:rect l="l" t="t" r="r" b="b"/>
                      <a:pathLst>
                        <a:path w="40" h="52" extrusionOk="0">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26" name="Google Shape;526;p19"/>
                    <p:cNvSpPr/>
                    <p:nvPr/>
                  </p:nvSpPr>
                  <p:spPr>
                    <a:xfrm>
                      <a:off x="7467341" y="3814262"/>
                      <a:ext cx="48717" cy="102398"/>
                    </a:xfrm>
                    <a:custGeom>
                      <a:avLst/>
                      <a:gdLst/>
                      <a:ahLst/>
                      <a:cxnLst/>
                      <a:rect l="l" t="t" r="r" b="b"/>
                      <a:pathLst>
                        <a:path w="24" h="56" extrusionOk="0">
                          <a:moveTo>
                            <a:pt x="24" y="0"/>
                          </a:moveTo>
                          <a:lnTo>
                            <a:pt x="24" y="12"/>
                          </a:lnTo>
                          <a:lnTo>
                            <a:pt x="22" y="32"/>
                          </a:lnTo>
                          <a:lnTo>
                            <a:pt x="16" y="56"/>
                          </a:lnTo>
                          <a:lnTo>
                            <a:pt x="4" y="44"/>
                          </a:lnTo>
                          <a:lnTo>
                            <a:pt x="2" y="38"/>
                          </a:lnTo>
                          <a:lnTo>
                            <a:pt x="0" y="32"/>
                          </a:lnTo>
                          <a:lnTo>
                            <a:pt x="0" y="20"/>
                          </a:lnTo>
                          <a:lnTo>
                            <a:pt x="4" y="10"/>
                          </a:lnTo>
                          <a:lnTo>
                            <a:pt x="8" y="4"/>
                          </a:lnTo>
                          <a:lnTo>
                            <a:pt x="12" y="4"/>
                          </a:lnTo>
                          <a:lnTo>
                            <a:pt x="18" y="2"/>
                          </a:lnTo>
                          <a:lnTo>
                            <a:pt x="2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27" name="Google Shape;527;p19"/>
                    <p:cNvSpPr/>
                    <p:nvPr/>
                  </p:nvSpPr>
                  <p:spPr>
                    <a:xfrm>
                      <a:off x="7133284" y="3981072"/>
                      <a:ext cx="67855" cy="66063"/>
                    </a:xfrm>
                    <a:custGeom>
                      <a:avLst/>
                      <a:gdLst/>
                      <a:ahLst/>
                      <a:cxnLst/>
                      <a:rect l="l" t="t" r="r" b="b"/>
                      <a:pathLst>
                        <a:path w="34" h="36" extrusionOk="0">
                          <a:moveTo>
                            <a:pt x="18" y="36"/>
                          </a:moveTo>
                          <a:lnTo>
                            <a:pt x="12" y="34"/>
                          </a:lnTo>
                          <a:lnTo>
                            <a:pt x="6" y="30"/>
                          </a:lnTo>
                          <a:lnTo>
                            <a:pt x="2" y="24"/>
                          </a:lnTo>
                          <a:lnTo>
                            <a:pt x="0" y="20"/>
                          </a:lnTo>
                          <a:lnTo>
                            <a:pt x="2" y="16"/>
                          </a:lnTo>
                          <a:lnTo>
                            <a:pt x="4" y="12"/>
                          </a:lnTo>
                          <a:lnTo>
                            <a:pt x="12" y="6"/>
                          </a:lnTo>
                          <a:lnTo>
                            <a:pt x="26" y="2"/>
                          </a:lnTo>
                          <a:lnTo>
                            <a:pt x="34" y="0"/>
                          </a:lnTo>
                          <a:lnTo>
                            <a:pt x="34" y="10"/>
                          </a:lnTo>
                          <a:lnTo>
                            <a:pt x="30" y="20"/>
                          </a:lnTo>
                          <a:lnTo>
                            <a:pt x="24" y="32"/>
                          </a:lnTo>
                          <a:lnTo>
                            <a:pt x="22" y="34"/>
                          </a:lnTo>
                          <a:lnTo>
                            <a:pt x="18"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28" name="Google Shape;528;p19"/>
                    <p:cNvSpPr/>
                    <p:nvPr/>
                  </p:nvSpPr>
                  <p:spPr>
                    <a:xfrm>
                      <a:off x="6896661" y="3875370"/>
                      <a:ext cx="300999" cy="492172"/>
                    </a:xfrm>
                    <a:custGeom>
                      <a:avLst/>
                      <a:gdLst/>
                      <a:ahLst/>
                      <a:cxnLst/>
                      <a:rect l="l" t="t" r="r" b="b"/>
                      <a:pathLst>
                        <a:path w="150" h="270" extrusionOk="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29" name="Google Shape;529;p19"/>
                    <p:cNvSpPr/>
                    <p:nvPr/>
                  </p:nvSpPr>
                  <p:spPr>
                    <a:xfrm>
                      <a:off x="6955817" y="4166049"/>
                      <a:ext cx="172248" cy="138733"/>
                    </a:xfrm>
                    <a:custGeom>
                      <a:avLst/>
                      <a:gdLst/>
                      <a:ahLst/>
                      <a:cxnLst/>
                      <a:rect l="l" t="t" r="r" b="b"/>
                      <a:pathLst>
                        <a:path w="86" h="76" extrusionOk="0">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30" name="Google Shape;530;p19"/>
                    <p:cNvSpPr/>
                    <p:nvPr/>
                  </p:nvSpPr>
                  <p:spPr>
                    <a:xfrm>
                      <a:off x="6839245" y="3901796"/>
                      <a:ext cx="281860" cy="282421"/>
                    </a:xfrm>
                    <a:custGeom>
                      <a:avLst/>
                      <a:gdLst/>
                      <a:ahLst/>
                      <a:cxnLst/>
                      <a:rect l="l" t="t" r="r" b="b"/>
                      <a:pathLst>
                        <a:path w="140" h="156" extrusionOk="0">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31" name="Google Shape;531;p19"/>
                    <p:cNvSpPr/>
                    <p:nvPr/>
                  </p:nvSpPr>
                  <p:spPr>
                    <a:xfrm>
                      <a:off x="6776609" y="3971162"/>
                      <a:ext cx="271421" cy="493824"/>
                    </a:xfrm>
                    <a:custGeom>
                      <a:avLst/>
                      <a:gdLst/>
                      <a:ahLst/>
                      <a:cxnLst/>
                      <a:rect l="l" t="t" r="r" b="b"/>
                      <a:pathLst>
                        <a:path w="136" h="272" extrusionOk="0">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32" name="Google Shape;532;p19"/>
                    <p:cNvSpPr/>
                    <p:nvPr/>
                  </p:nvSpPr>
                  <p:spPr>
                    <a:xfrm>
                      <a:off x="6900141" y="4431954"/>
                      <a:ext cx="144410" cy="184977"/>
                    </a:xfrm>
                    <a:custGeom>
                      <a:avLst/>
                      <a:gdLst/>
                      <a:ahLst/>
                      <a:cxnLst/>
                      <a:rect l="l" t="t" r="r" b="b"/>
                      <a:pathLst>
                        <a:path w="72" h="102" extrusionOk="0">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33" name="Google Shape;533;p19"/>
                    <p:cNvSpPr/>
                    <p:nvPr/>
                  </p:nvSpPr>
                  <p:spPr>
                    <a:xfrm>
                      <a:off x="6593922" y="3705257"/>
                      <a:ext cx="271421" cy="578054"/>
                    </a:xfrm>
                    <a:custGeom>
                      <a:avLst/>
                      <a:gdLst/>
                      <a:ahLst/>
                      <a:cxnLst/>
                      <a:rect l="l" t="t" r="r" b="b"/>
                      <a:pathLst>
                        <a:path w="134" h="318" extrusionOk="0">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34" name="Google Shape;534;p19"/>
                    <p:cNvSpPr/>
                    <p:nvPr/>
                  </p:nvSpPr>
                  <p:spPr>
                    <a:xfrm>
                      <a:off x="7380347" y="3221343"/>
                      <a:ext cx="149629" cy="168462"/>
                    </a:xfrm>
                    <a:custGeom>
                      <a:avLst/>
                      <a:gdLst/>
                      <a:ahLst/>
                      <a:cxnLst/>
                      <a:rect l="l" t="t" r="r" b="b"/>
                      <a:pathLst>
                        <a:path w="76" h="92" extrusionOk="0">
                          <a:moveTo>
                            <a:pt x="70" y="78"/>
                          </a:moveTo>
                          <a:lnTo>
                            <a:pt x="62" y="70"/>
                          </a:lnTo>
                          <a:lnTo>
                            <a:pt x="54" y="64"/>
                          </a:lnTo>
                          <a:lnTo>
                            <a:pt x="56" y="60"/>
                          </a:lnTo>
                          <a:lnTo>
                            <a:pt x="58" y="58"/>
                          </a:lnTo>
                          <a:lnTo>
                            <a:pt x="66" y="54"/>
                          </a:lnTo>
                          <a:lnTo>
                            <a:pt x="74" y="50"/>
                          </a:lnTo>
                          <a:lnTo>
                            <a:pt x="76" y="46"/>
                          </a:lnTo>
                          <a:lnTo>
                            <a:pt x="76" y="42"/>
                          </a:lnTo>
                          <a:lnTo>
                            <a:pt x="76" y="36"/>
                          </a:lnTo>
                          <a:lnTo>
                            <a:pt x="74" y="32"/>
                          </a:lnTo>
                          <a:lnTo>
                            <a:pt x="70" y="28"/>
                          </a:lnTo>
                          <a:lnTo>
                            <a:pt x="70" y="24"/>
                          </a:lnTo>
                          <a:lnTo>
                            <a:pt x="70" y="16"/>
                          </a:lnTo>
                          <a:lnTo>
                            <a:pt x="74" y="8"/>
                          </a:lnTo>
                          <a:lnTo>
                            <a:pt x="70" y="0"/>
                          </a:lnTo>
                          <a:lnTo>
                            <a:pt x="70" y="2"/>
                          </a:lnTo>
                          <a:lnTo>
                            <a:pt x="66" y="4"/>
                          </a:lnTo>
                          <a:lnTo>
                            <a:pt x="62" y="6"/>
                          </a:lnTo>
                          <a:lnTo>
                            <a:pt x="58" y="4"/>
                          </a:lnTo>
                          <a:lnTo>
                            <a:pt x="54" y="2"/>
                          </a:lnTo>
                          <a:lnTo>
                            <a:pt x="48" y="12"/>
                          </a:lnTo>
                          <a:lnTo>
                            <a:pt x="44" y="18"/>
                          </a:lnTo>
                          <a:lnTo>
                            <a:pt x="42" y="22"/>
                          </a:lnTo>
                          <a:lnTo>
                            <a:pt x="44" y="28"/>
                          </a:lnTo>
                          <a:lnTo>
                            <a:pt x="32" y="28"/>
                          </a:lnTo>
                          <a:lnTo>
                            <a:pt x="26" y="26"/>
                          </a:lnTo>
                          <a:lnTo>
                            <a:pt x="22" y="24"/>
                          </a:lnTo>
                          <a:lnTo>
                            <a:pt x="12" y="36"/>
                          </a:lnTo>
                          <a:lnTo>
                            <a:pt x="4" y="48"/>
                          </a:lnTo>
                          <a:lnTo>
                            <a:pt x="0" y="56"/>
                          </a:lnTo>
                          <a:lnTo>
                            <a:pt x="10" y="56"/>
                          </a:lnTo>
                          <a:lnTo>
                            <a:pt x="18" y="60"/>
                          </a:lnTo>
                          <a:lnTo>
                            <a:pt x="24" y="70"/>
                          </a:lnTo>
                          <a:lnTo>
                            <a:pt x="28" y="80"/>
                          </a:lnTo>
                          <a:lnTo>
                            <a:pt x="24" y="84"/>
                          </a:lnTo>
                          <a:lnTo>
                            <a:pt x="24" y="86"/>
                          </a:lnTo>
                          <a:lnTo>
                            <a:pt x="26" y="88"/>
                          </a:lnTo>
                          <a:lnTo>
                            <a:pt x="32" y="90"/>
                          </a:lnTo>
                          <a:lnTo>
                            <a:pt x="46" y="90"/>
                          </a:lnTo>
                          <a:lnTo>
                            <a:pt x="56" y="92"/>
                          </a:lnTo>
                          <a:lnTo>
                            <a:pt x="56" y="88"/>
                          </a:lnTo>
                          <a:lnTo>
                            <a:pt x="68" y="88"/>
                          </a:lnTo>
                          <a:lnTo>
                            <a:pt x="72" y="86"/>
                          </a:lnTo>
                          <a:lnTo>
                            <a:pt x="74" y="84"/>
                          </a:lnTo>
                          <a:lnTo>
                            <a:pt x="74" y="80"/>
                          </a:lnTo>
                          <a:lnTo>
                            <a:pt x="70" y="7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35" name="Google Shape;535;p19"/>
                    <p:cNvSpPr/>
                    <p:nvPr/>
                  </p:nvSpPr>
                  <p:spPr>
                    <a:xfrm>
                      <a:off x="7489959" y="3366683"/>
                      <a:ext cx="130491" cy="138733"/>
                    </a:xfrm>
                    <a:custGeom>
                      <a:avLst/>
                      <a:gdLst/>
                      <a:ahLst/>
                      <a:cxnLst/>
                      <a:rect l="l" t="t" r="r" b="b"/>
                      <a:pathLst>
                        <a:path w="64" h="76" extrusionOk="0">
                          <a:moveTo>
                            <a:pt x="18" y="0"/>
                          </a:moveTo>
                          <a:lnTo>
                            <a:pt x="18" y="2"/>
                          </a:lnTo>
                          <a:lnTo>
                            <a:pt x="18" y="4"/>
                          </a:lnTo>
                          <a:lnTo>
                            <a:pt x="16" y="6"/>
                          </a:lnTo>
                          <a:lnTo>
                            <a:pt x="12" y="8"/>
                          </a:lnTo>
                          <a:lnTo>
                            <a:pt x="0" y="8"/>
                          </a:lnTo>
                          <a:lnTo>
                            <a:pt x="0" y="12"/>
                          </a:lnTo>
                          <a:lnTo>
                            <a:pt x="2" y="16"/>
                          </a:lnTo>
                          <a:lnTo>
                            <a:pt x="4" y="20"/>
                          </a:lnTo>
                          <a:lnTo>
                            <a:pt x="6" y="28"/>
                          </a:lnTo>
                          <a:lnTo>
                            <a:pt x="8" y="40"/>
                          </a:lnTo>
                          <a:lnTo>
                            <a:pt x="14" y="56"/>
                          </a:lnTo>
                          <a:lnTo>
                            <a:pt x="20" y="70"/>
                          </a:lnTo>
                          <a:lnTo>
                            <a:pt x="24" y="74"/>
                          </a:lnTo>
                          <a:lnTo>
                            <a:pt x="30" y="76"/>
                          </a:lnTo>
                          <a:lnTo>
                            <a:pt x="40" y="74"/>
                          </a:lnTo>
                          <a:lnTo>
                            <a:pt x="50" y="70"/>
                          </a:lnTo>
                          <a:lnTo>
                            <a:pt x="60" y="64"/>
                          </a:lnTo>
                          <a:lnTo>
                            <a:pt x="64" y="60"/>
                          </a:lnTo>
                          <a:lnTo>
                            <a:pt x="64" y="58"/>
                          </a:lnTo>
                          <a:lnTo>
                            <a:pt x="64" y="50"/>
                          </a:lnTo>
                          <a:lnTo>
                            <a:pt x="58" y="42"/>
                          </a:lnTo>
                          <a:lnTo>
                            <a:pt x="52" y="32"/>
                          </a:lnTo>
                          <a:lnTo>
                            <a:pt x="46" y="26"/>
                          </a:lnTo>
                          <a:lnTo>
                            <a:pt x="1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36" name="Google Shape;536;p19"/>
                    <p:cNvSpPr/>
                    <p:nvPr/>
                  </p:nvSpPr>
                  <p:spPr>
                    <a:xfrm>
                      <a:off x="7563034" y="2862950"/>
                      <a:ext cx="241843" cy="264253"/>
                    </a:xfrm>
                    <a:custGeom>
                      <a:avLst/>
                      <a:gdLst/>
                      <a:ahLst/>
                      <a:cxnLst/>
                      <a:rect l="l" t="t" r="r" b="b"/>
                      <a:pathLst>
                        <a:path w="120" h="146" extrusionOk="0">
                          <a:moveTo>
                            <a:pt x="0" y="0"/>
                          </a:moveTo>
                          <a:lnTo>
                            <a:pt x="98" y="90"/>
                          </a:lnTo>
                          <a:lnTo>
                            <a:pt x="94" y="90"/>
                          </a:lnTo>
                          <a:lnTo>
                            <a:pt x="92" y="90"/>
                          </a:lnTo>
                          <a:lnTo>
                            <a:pt x="88" y="88"/>
                          </a:lnTo>
                          <a:lnTo>
                            <a:pt x="82" y="86"/>
                          </a:lnTo>
                          <a:lnTo>
                            <a:pt x="78" y="88"/>
                          </a:lnTo>
                          <a:lnTo>
                            <a:pt x="76" y="90"/>
                          </a:lnTo>
                          <a:lnTo>
                            <a:pt x="78" y="98"/>
                          </a:lnTo>
                          <a:lnTo>
                            <a:pt x="82" y="106"/>
                          </a:lnTo>
                          <a:lnTo>
                            <a:pt x="88" y="114"/>
                          </a:lnTo>
                          <a:lnTo>
                            <a:pt x="92" y="118"/>
                          </a:lnTo>
                          <a:lnTo>
                            <a:pt x="108" y="130"/>
                          </a:lnTo>
                          <a:lnTo>
                            <a:pt x="120" y="138"/>
                          </a:lnTo>
                          <a:lnTo>
                            <a:pt x="112" y="138"/>
                          </a:lnTo>
                          <a:lnTo>
                            <a:pt x="108" y="136"/>
                          </a:lnTo>
                          <a:lnTo>
                            <a:pt x="102" y="134"/>
                          </a:lnTo>
                          <a:lnTo>
                            <a:pt x="102" y="146"/>
                          </a:lnTo>
                          <a:lnTo>
                            <a:pt x="94" y="140"/>
                          </a:lnTo>
                          <a:lnTo>
                            <a:pt x="88" y="130"/>
                          </a:lnTo>
                          <a:lnTo>
                            <a:pt x="76" y="114"/>
                          </a:lnTo>
                          <a:lnTo>
                            <a:pt x="66" y="94"/>
                          </a:lnTo>
                          <a:lnTo>
                            <a:pt x="54" y="76"/>
                          </a:lnTo>
                          <a:lnTo>
                            <a:pt x="44" y="62"/>
                          </a:lnTo>
                          <a:lnTo>
                            <a:pt x="34" y="50"/>
                          </a:lnTo>
                          <a:lnTo>
                            <a:pt x="24" y="42"/>
                          </a:lnTo>
                          <a:lnTo>
                            <a:pt x="12" y="36"/>
                          </a:lnTo>
                          <a:lnTo>
                            <a:pt x="10" y="32"/>
                          </a:lnTo>
                          <a:lnTo>
                            <a:pt x="6" y="28"/>
                          </a:lnTo>
                          <a:lnTo>
                            <a:pt x="4" y="22"/>
                          </a:lnTo>
                          <a:lnTo>
                            <a:pt x="2" y="16"/>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37" name="Google Shape;537;p19"/>
                    <p:cNvSpPr/>
                    <p:nvPr/>
                  </p:nvSpPr>
                  <p:spPr>
                    <a:xfrm>
                      <a:off x="6743552" y="4464986"/>
                      <a:ext cx="354935" cy="374910"/>
                    </a:xfrm>
                    <a:custGeom>
                      <a:avLst/>
                      <a:gdLst/>
                      <a:ahLst/>
                      <a:cxnLst/>
                      <a:rect l="l" t="t" r="r" b="b"/>
                      <a:pathLst>
                        <a:path w="176" h="206" extrusionOk="0">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38" name="Google Shape;538;p19"/>
                    <p:cNvSpPr/>
                    <p:nvPr/>
                  </p:nvSpPr>
                  <p:spPr>
                    <a:xfrm>
                      <a:off x="7197660" y="4519488"/>
                      <a:ext cx="321877" cy="265905"/>
                    </a:xfrm>
                    <a:custGeom>
                      <a:avLst/>
                      <a:gdLst/>
                      <a:ahLst/>
                      <a:cxnLst/>
                      <a:rect l="l" t="t" r="r" b="b"/>
                      <a:pathLst>
                        <a:path w="160" h="146" extrusionOk="0">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39" name="Google Shape;539;p19"/>
                    <p:cNvSpPr/>
                    <p:nvPr/>
                  </p:nvSpPr>
                  <p:spPr>
                    <a:xfrm>
                      <a:off x="7639589" y="4930732"/>
                      <a:ext cx="128751" cy="67715"/>
                    </a:xfrm>
                    <a:custGeom>
                      <a:avLst/>
                      <a:gdLst/>
                      <a:ahLst/>
                      <a:cxnLst/>
                      <a:rect l="l" t="t" r="r" b="b"/>
                      <a:pathLst>
                        <a:path w="64" h="38" extrusionOk="0">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40" name="Google Shape;540;p19"/>
                    <p:cNvSpPr/>
                    <p:nvPr/>
                  </p:nvSpPr>
                  <p:spPr>
                    <a:xfrm>
                      <a:off x="7529976" y="4922475"/>
                      <a:ext cx="102653" cy="18167"/>
                    </a:xfrm>
                    <a:custGeom>
                      <a:avLst/>
                      <a:gdLst/>
                      <a:ahLst/>
                      <a:cxnLst/>
                      <a:rect l="l" t="t" r="r" b="b"/>
                      <a:pathLst>
                        <a:path w="50" h="10" extrusionOk="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41" name="Google Shape;541;p19"/>
                    <p:cNvSpPr/>
                    <p:nvPr/>
                  </p:nvSpPr>
                  <p:spPr>
                    <a:xfrm>
                      <a:off x="7074129" y="4849805"/>
                      <a:ext cx="325357" cy="90837"/>
                    </a:xfrm>
                    <a:custGeom>
                      <a:avLst/>
                      <a:gdLst/>
                      <a:ahLst/>
                      <a:cxnLst/>
                      <a:rect l="l" t="t" r="r" b="b"/>
                      <a:pathLst>
                        <a:path w="162" h="50" extrusionOk="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42" name="Google Shape;542;p19"/>
                    <p:cNvSpPr/>
                    <p:nvPr/>
                  </p:nvSpPr>
                  <p:spPr>
                    <a:xfrm>
                      <a:off x="7150683" y="4737497"/>
                      <a:ext cx="22618" cy="18167"/>
                    </a:xfrm>
                    <a:custGeom>
                      <a:avLst/>
                      <a:gdLst/>
                      <a:ahLst/>
                      <a:cxnLst/>
                      <a:rect l="l" t="t" r="r" b="b"/>
                      <a:pathLst>
                        <a:path w="12" h="10" extrusionOk="0">
                          <a:moveTo>
                            <a:pt x="12" y="2"/>
                          </a:moveTo>
                          <a:lnTo>
                            <a:pt x="10" y="6"/>
                          </a:lnTo>
                          <a:lnTo>
                            <a:pt x="10" y="10"/>
                          </a:lnTo>
                          <a:lnTo>
                            <a:pt x="4" y="10"/>
                          </a:lnTo>
                          <a:lnTo>
                            <a:pt x="2" y="8"/>
                          </a:lnTo>
                          <a:lnTo>
                            <a:pt x="0" y="4"/>
                          </a:lnTo>
                          <a:lnTo>
                            <a:pt x="2" y="2"/>
                          </a:lnTo>
                          <a:lnTo>
                            <a:pt x="4" y="0"/>
                          </a:lnTo>
                          <a:lnTo>
                            <a:pt x="12"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43" name="Google Shape;543;p19"/>
                    <p:cNvSpPr/>
                    <p:nvPr/>
                  </p:nvSpPr>
                  <p:spPr>
                    <a:xfrm>
                      <a:off x="6860124" y="4682995"/>
                      <a:ext cx="19139" cy="21471"/>
                    </a:xfrm>
                    <a:custGeom>
                      <a:avLst/>
                      <a:gdLst/>
                      <a:ahLst/>
                      <a:cxnLst/>
                      <a:rect l="l" t="t" r="r" b="b"/>
                      <a:pathLst>
                        <a:path w="10" h="12" extrusionOk="0">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44" name="Google Shape;544;p19"/>
                    <p:cNvSpPr/>
                    <p:nvPr/>
                  </p:nvSpPr>
                  <p:spPr>
                    <a:xfrm>
                      <a:off x="6816627" y="4603719"/>
                      <a:ext cx="22618" cy="24774"/>
                    </a:xfrm>
                    <a:custGeom>
                      <a:avLst/>
                      <a:gdLst/>
                      <a:ahLst/>
                      <a:cxnLst/>
                      <a:rect l="l" t="t" r="r" b="b"/>
                      <a:pathLst>
                        <a:path w="12" h="14" extrusionOk="0">
                          <a:moveTo>
                            <a:pt x="12" y="8"/>
                          </a:moveTo>
                          <a:lnTo>
                            <a:pt x="10" y="12"/>
                          </a:lnTo>
                          <a:lnTo>
                            <a:pt x="8" y="14"/>
                          </a:lnTo>
                          <a:lnTo>
                            <a:pt x="4" y="12"/>
                          </a:lnTo>
                          <a:lnTo>
                            <a:pt x="0" y="8"/>
                          </a:lnTo>
                          <a:lnTo>
                            <a:pt x="0" y="6"/>
                          </a:lnTo>
                          <a:lnTo>
                            <a:pt x="0" y="0"/>
                          </a:lnTo>
                          <a:lnTo>
                            <a:pt x="6" y="4"/>
                          </a:lnTo>
                          <a:lnTo>
                            <a:pt x="10"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45" name="Google Shape;545;p19"/>
                    <p:cNvSpPr/>
                    <p:nvPr/>
                  </p:nvSpPr>
                  <p:spPr>
                    <a:xfrm>
                      <a:off x="8001483" y="4834941"/>
                      <a:ext cx="24358" cy="29729"/>
                    </a:xfrm>
                    <a:custGeom>
                      <a:avLst/>
                      <a:gdLst/>
                      <a:ahLst/>
                      <a:cxnLst/>
                      <a:rect l="l" t="t" r="r" b="b"/>
                      <a:pathLst>
                        <a:path w="12" h="16" extrusionOk="0">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46" name="Google Shape;546;p19"/>
                    <p:cNvSpPr/>
                    <p:nvPr/>
                  </p:nvSpPr>
                  <p:spPr>
                    <a:xfrm>
                      <a:off x="7897091" y="4889443"/>
                      <a:ext cx="24358" cy="36335"/>
                    </a:xfrm>
                    <a:custGeom>
                      <a:avLst/>
                      <a:gdLst/>
                      <a:ahLst/>
                      <a:cxnLst/>
                      <a:rect l="l" t="t" r="r" b="b"/>
                      <a:pathLst>
                        <a:path w="12" h="20" extrusionOk="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47" name="Google Shape;547;p19"/>
                    <p:cNvSpPr/>
                    <p:nvPr/>
                  </p:nvSpPr>
                  <p:spPr>
                    <a:xfrm>
                      <a:off x="7804877" y="4744103"/>
                      <a:ext cx="100913" cy="41290"/>
                    </a:xfrm>
                    <a:custGeom>
                      <a:avLst/>
                      <a:gdLst/>
                      <a:ahLst/>
                      <a:cxnLst/>
                      <a:rect l="l" t="t" r="r" b="b"/>
                      <a:pathLst>
                        <a:path w="50" h="22" extrusionOk="0">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48" name="Google Shape;548;p19"/>
                    <p:cNvSpPr/>
                    <p:nvPr/>
                  </p:nvSpPr>
                  <p:spPr>
                    <a:xfrm>
                      <a:off x="7801397" y="4588855"/>
                      <a:ext cx="40017" cy="75973"/>
                    </a:xfrm>
                    <a:custGeom>
                      <a:avLst/>
                      <a:gdLst/>
                      <a:ahLst/>
                      <a:cxnLst/>
                      <a:rect l="l" t="t" r="r" b="b"/>
                      <a:pathLst>
                        <a:path w="20" h="42" extrusionOk="0">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49" name="Google Shape;549;p19"/>
                    <p:cNvSpPr/>
                    <p:nvPr/>
                  </p:nvSpPr>
                  <p:spPr>
                    <a:xfrm>
                      <a:off x="7749201" y="4755665"/>
                      <a:ext cx="36537" cy="29729"/>
                    </a:xfrm>
                    <a:custGeom>
                      <a:avLst/>
                      <a:gdLst/>
                      <a:ahLst/>
                      <a:cxnLst/>
                      <a:rect l="l" t="t" r="r" b="b"/>
                      <a:pathLst>
                        <a:path w="18" h="16" extrusionOk="0">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50" name="Google Shape;550;p19"/>
                    <p:cNvSpPr/>
                    <p:nvPr/>
                  </p:nvSpPr>
                  <p:spPr>
                    <a:xfrm>
                      <a:off x="7409925" y="4919171"/>
                      <a:ext cx="100913" cy="29729"/>
                    </a:xfrm>
                    <a:custGeom>
                      <a:avLst/>
                      <a:gdLst/>
                      <a:ahLst/>
                      <a:cxnLst/>
                      <a:rect l="l" t="t" r="r" b="b"/>
                      <a:pathLst>
                        <a:path w="50" h="16" extrusionOk="0">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51" name="Google Shape;551;p19"/>
                    <p:cNvSpPr/>
                    <p:nvPr/>
                  </p:nvSpPr>
                  <p:spPr>
                    <a:xfrm>
                      <a:off x="7606531" y="4322950"/>
                      <a:ext cx="153109" cy="142036"/>
                    </a:xfrm>
                    <a:custGeom>
                      <a:avLst/>
                      <a:gdLst/>
                      <a:ahLst/>
                      <a:cxnLst/>
                      <a:rect l="l" t="t" r="r" b="b"/>
                      <a:pathLst>
                        <a:path w="76" h="78" extrusionOk="0">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52" name="Google Shape;552;p19"/>
                    <p:cNvSpPr/>
                    <p:nvPr/>
                  </p:nvSpPr>
                  <p:spPr>
                    <a:xfrm>
                      <a:off x="7453422" y="4289918"/>
                      <a:ext cx="76555" cy="77624"/>
                    </a:xfrm>
                    <a:custGeom>
                      <a:avLst/>
                      <a:gdLst/>
                      <a:ahLst/>
                      <a:cxnLst/>
                      <a:rect l="l" t="t" r="r" b="b"/>
                      <a:pathLst>
                        <a:path w="38" h="42" extrusionOk="0">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53" name="Google Shape;553;p19"/>
                    <p:cNvSpPr/>
                    <p:nvPr/>
                  </p:nvSpPr>
                  <p:spPr>
                    <a:xfrm>
                      <a:off x="7510838" y="4035574"/>
                      <a:ext cx="149629" cy="199842"/>
                    </a:xfrm>
                    <a:custGeom>
                      <a:avLst/>
                      <a:gdLst/>
                      <a:ahLst/>
                      <a:cxnLst/>
                      <a:rect l="l" t="t" r="r" b="b"/>
                      <a:pathLst>
                        <a:path w="74" h="110" extrusionOk="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54" name="Google Shape;554;p19"/>
                    <p:cNvSpPr/>
                    <p:nvPr/>
                  </p:nvSpPr>
                  <p:spPr>
                    <a:xfrm>
                      <a:off x="7669167" y="4238719"/>
                      <a:ext cx="46977" cy="77624"/>
                    </a:xfrm>
                    <a:custGeom>
                      <a:avLst/>
                      <a:gdLst/>
                      <a:ahLst/>
                      <a:cxnLst/>
                      <a:rect l="l" t="t" r="r" b="b"/>
                      <a:pathLst>
                        <a:path w="24" h="42" extrusionOk="0">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55" name="Google Shape;555;p19"/>
                    <p:cNvSpPr/>
                    <p:nvPr/>
                  </p:nvSpPr>
                  <p:spPr>
                    <a:xfrm>
                      <a:off x="7592612" y="4261841"/>
                      <a:ext cx="43497" cy="51199"/>
                    </a:xfrm>
                    <a:custGeom>
                      <a:avLst/>
                      <a:gdLst/>
                      <a:ahLst/>
                      <a:cxnLst/>
                      <a:rect l="l" t="t" r="r" b="b"/>
                      <a:pathLst>
                        <a:path w="22" h="28" extrusionOk="0">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56" name="Google Shape;556;p19"/>
                    <p:cNvSpPr/>
                    <p:nvPr/>
                  </p:nvSpPr>
                  <p:spPr>
                    <a:xfrm>
                      <a:off x="7519537" y="4595461"/>
                      <a:ext cx="200086" cy="247738"/>
                    </a:xfrm>
                    <a:custGeom>
                      <a:avLst/>
                      <a:gdLst/>
                      <a:ahLst/>
                      <a:cxnLst/>
                      <a:rect l="l" t="t" r="r" b="b"/>
                      <a:pathLst>
                        <a:path w="100" h="136" extrusionOk="0">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57" name="Google Shape;557;p19"/>
                    <p:cNvSpPr/>
                    <p:nvPr/>
                  </p:nvSpPr>
                  <p:spPr>
                    <a:xfrm>
                      <a:off x="7227238" y="4417090"/>
                      <a:ext cx="302739" cy="204796"/>
                    </a:xfrm>
                    <a:custGeom>
                      <a:avLst/>
                      <a:gdLst/>
                      <a:ahLst/>
                      <a:cxnLst/>
                      <a:rect l="l" t="t" r="r" b="b"/>
                      <a:pathLst>
                        <a:path w="152" h="112" extrusionOk="0">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58" name="Google Shape;558;p19"/>
                    <p:cNvSpPr/>
                    <p:nvPr/>
                  </p:nvSpPr>
                  <p:spPr>
                    <a:xfrm>
                      <a:off x="7902310" y="4664827"/>
                      <a:ext cx="321877" cy="297285"/>
                    </a:xfrm>
                    <a:custGeom>
                      <a:avLst/>
                      <a:gdLst/>
                      <a:ahLst/>
                      <a:cxnLst/>
                      <a:rect l="l" t="t" r="r" b="b"/>
                      <a:pathLst>
                        <a:path w="160" h="164" extrusionOk="0">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59" name="Google Shape;559;p19"/>
                    <p:cNvSpPr/>
                    <p:nvPr/>
                  </p:nvSpPr>
                  <p:spPr>
                    <a:xfrm>
                      <a:off x="7507358" y="4962113"/>
                      <a:ext cx="48717" cy="26425"/>
                    </a:xfrm>
                    <a:custGeom>
                      <a:avLst/>
                      <a:gdLst/>
                      <a:ahLst/>
                      <a:cxnLst/>
                      <a:rect l="l" t="t" r="r" b="b"/>
                      <a:pathLst>
                        <a:path w="24" h="14" extrusionOk="0">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560" name="Google Shape;560;p19"/>
                  <p:cNvGrpSpPr/>
                  <p:nvPr/>
                </p:nvGrpSpPr>
                <p:grpSpPr>
                  <a:xfrm>
                    <a:off x="6167652" y="3647452"/>
                    <a:ext cx="1917345" cy="1238688"/>
                    <a:chOff x="6167652" y="3647452"/>
                    <a:chExt cx="1917345" cy="1238688"/>
                  </a:xfrm>
                </p:grpSpPr>
                <p:sp>
                  <p:nvSpPr>
                    <p:cNvPr id="561" name="Google Shape;561;p19"/>
                    <p:cNvSpPr/>
                    <p:nvPr/>
                  </p:nvSpPr>
                  <p:spPr>
                    <a:xfrm>
                      <a:off x="6449512" y="3716818"/>
                      <a:ext cx="100913" cy="49548"/>
                    </a:xfrm>
                    <a:custGeom>
                      <a:avLst/>
                      <a:gdLst/>
                      <a:ahLst/>
                      <a:cxnLst/>
                      <a:rect l="l" t="t" r="r" b="b"/>
                      <a:pathLst>
                        <a:path w="50" h="28" extrusionOk="0">
                          <a:moveTo>
                            <a:pt x="50" y="20"/>
                          </a:moveTo>
                          <a:lnTo>
                            <a:pt x="46" y="14"/>
                          </a:lnTo>
                          <a:lnTo>
                            <a:pt x="36" y="6"/>
                          </a:lnTo>
                          <a:lnTo>
                            <a:pt x="26" y="2"/>
                          </a:lnTo>
                          <a:lnTo>
                            <a:pt x="16" y="0"/>
                          </a:lnTo>
                          <a:lnTo>
                            <a:pt x="12" y="2"/>
                          </a:lnTo>
                          <a:lnTo>
                            <a:pt x="8" y="4"/>
                          </a:lnTo>
                          <a:lnTo>
                            <a:pt x="4" y="10"/>
                          </a:lnTo>
                          <a:lnTo>
                            <a:pt x="0" y="14"/>
                          </a:lnTo>
                          <a:lnTo>
                            <a:pt x="2" y="18"/>
                          </a:lnTo>
                          <a:lnTo>
                            <a:pt x="2" y="20"/>
                          </a:lnTo>
                          <a:lnTo>
                            <a:pt x="10" y="28"/>
                          </a:lnTo>
                          <a:lnTo>
                            <a:pt x="16" y="28"/>
                          </a:lnTo>
                          <a:lnTo>
                            <a:pt x="36" y="28"/>
                          </a:lnTo>
                          <a:lnTo>
                            <a:pt x="42" y="28"/>
                          </a:lnTo>
                          <a:lnTo>
                            <a:pt x="46" y="26"/>
                          </a:lnTo>
                          <a:lnTo>
                            <a:pt x="50" y="22"/>
                          </a:lnTo>
                          <a:lnTo>
                            <a:pt x="50"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62" name="Google Shape;562;p19"/>
                    <p:cNvSpPr/>
                    <p:nvPr/>
                  </p:nvSpPr>
                  <p:spPr>
                    <a:xfrm>
                      <a:off x="6167652" y="3647452"/>
                      <a:ext cx="266201" cy="127172"/>
                    </a:xfrm>
                    <a:custGeom>
                      <a:avLst/>
                      <a:gdLst/>
                      <a:ahLst/>
                      <a:cxnLst/>
                      <a:rect l="l" t="t" r="r" b="b"/>
                      <a:pathLst>
                        <a:path w="132" h="70" extrusionOk="0">
                          <a:moveTo>
                            <a:pt x="128" y="46"/>
                          </a:moveTo>
                          <a:lnTo>
                            <a:pt x="110" y="46"/>
                          </a:lnTo>
                          <a:lnTo>
                            <a:pt x="104" y="44"/>
                          </a:lnTo>
                          <a:lnTo>
                            <a:pt x="98" y="40"/>
                          </a:lnTo>
                          <a:lnTo>
                            <a:pt x="96" y="40"/>
                          </a:lnTo>
                          <a:lnTo>
                            <a:pt x="94" y="40"/>
                          </a:lnTo>
                          <a:lnTo>
                            <a:pt x="90" y="40"/>
                          </a:lnTo>
                          <a:lnTo>
                            <a:pt x="84" y="38"/>
                          </a:lnTo>
                          <a:lnTo>
                            <a:pt x="80" y="36"/>
                          </a:lnTo>
                          <a:lnTo>
                            <a:pt x="76" y="32"/>
                          </a:lnTo>
                          <a:lnTo>
                            <a:pt x="74" y="30"/>
                          </a:lnTo>
                          <a:lnTo>
                            <a:pt x="62" y="26"/>
                          </a:lnTo>
                          <a:lnTo>
                            <a:pt x="52" y="22"/>
                          </a:lnTo>
                          <a:lnTo>
                            <a:pt x="44" y="16"/>
                          </a:lnTo>
                          <a:lnTo>
                            <a:pt x="34" y="8"/>
                          </a:lnTo>
                          <a:lnTo>
                            <a:pt x="22" y="0"/>
                          </a:lnTo>
                          <a:lnTo>
                            <a:pt x="20" y="0"/>
                          </a:lnTo>
                          <a:lnTo>
                            <a:pt x="18" y="2"/>
                          </a:lnTo>
                          <a:lnTo>
                            <a:pt x="16" y="4"/>
                          </a:lnTo>
                          <a:lnTo>
                            <a:pt x="12" y="4"/>
                          </a:lnTo>
                          <a:lnTo>
                            <a:pt x="6" y="4"/>
                          </a:lnTo>
                          <a:lnTo>
                            <a:pt x="2" y="12"/>
                          </a:lnTo>
                          <a:lnTo>
                            <a:pt x="0" y="22"/>
                          </a:lnTo>
                          <a:lnTo>
                            <a:pt x="2" y="26"/>
                          </a:lnTo>
                          <a:lnTo>
                            <a:pt x="4" y="28"/>
                          </a:lnTo>
                          <a:lnTo>
                            <a:pt x="10" y="32"/>
                          </a:lnTo>
                          <a:lnTo>
                            <a:pt x="32" y="42"/>
                          </a:lnTo>
                          <a:lnTo>
                            <a:pt x="44" y="50"/>
                          </a:lnTo>
                          <a:lnTo>
                            <a:pt x="54" y="54"/>
                          </a:lnTo>
                          <a:lnTo>
                            <a:pt x="64" y="50"/>
                          </a:lnTo>
                          <a:lnTo>
                            <a:pt x="68" y="52"/>
                          </a:lnTo>
                          <a:lnTo>
                            <a:pt x="72" y="52"/>
                          </a:lnTo>
                          <a:lnTo>
                            <a:pt x="78" y="58"/>
                          </a:lnTo>
                          <a:lnTo>
                            <a:pt x="82" y="64"/>
                          </a:lnTo>
                          <a:lnTo>
                            <a:pt x="98" y="68"/>
                          </a:lnTo>
                          <a:lnTo>
                            <a:pt x="112" y="70"/>
                          </a:lnTo>
                          <a:lnTo>
                            <a:pt x="122" y="70"/>
                          </a:lnTo>
                          <a:lnTo>
                            <a:pt x="130" y="70"/>
                          </a:lnTo>
                          <a:lnTo>
                            <a:pt x="132" y="68"/>
                          </a:lnTo>
                          <a:lnTo>
                            <a:pt x="132" y="66"/>
                          </a:lnTo>
                          <a:lnTo>
                            <a:pt x="132" y="62"/>
                          </a:lnTo>
                          <a:lnTo>
                            <a:pt x="130" y="58"/>
                          </a:lnTo>
                          <a:lnTo>
                            <a:pt x="128" y="54"/>
                          </a:lnTo>
                          <a:lnTo>
                            <a:pt x="128" y="48"/>
                          </a:lnTo>
                          <a:lnTo>
                            <a:pt x="128"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63" name="Google Shape;563;p19"/>
                    <p:cNvSpPr/>
                    <p:nvPr/>
                  </p:nvSpPr>
                  <p:spPr>
                    <a:xfrm>
                      <a:off x="7074129" y="4704465"/>
                      <a:ext cx="46977" cy="47896"/>
                    </a:xfrm>
                    <a:custGeom>
                      <a:avLst/>
                      <a:gdLst/>
                      <a:ahLst/>
                      <a:cxnLst/>
                      <a:rect l="l" t="t" r="r" b="b"/>
                      <a:pathLst>
                        <a:path w="24" h="26" extrusionOk="0">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64" name="Google Shape;564;p19"/>
                    <p:cNvSpPr/>
                    <p:nvPr/>
                  </p:nvSpPr>
                  <p:spPr>
                    <a:xfrm>
                      <a:off x="7343810" y="4504624"/>
                      <a:ext cx="29578" cy="26425"/>
                    </a:xfrm>
                    <a:custGeom>
                      <a:avLst/>
                      <a:gdLst/>
                      <a:ahLst/>
                      <a:cxnLst/>
                      <a:rect l="l" t="t" r="r" b="b"/>
                      <a:pathLst>
                        <a:path w="16" h="14" extrusionOk="0">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65" name="Google Shape;565;p19"/>
                    <p:cNvSpPr/>
                    <p:nvPr/>
                  </p:nvSpPr>
                  <p:spPr>
                    <a:xfrm>
                      <a:off x="8053680" y="4671434"/>
                      <a:ext cx="24358" cy="23122"/>
                    </a:xfrm>
                    <a:custGeom>
                      <a:avLst/>
                      <a:gdLst/>
                      <a:ahLst/>
                      <a:cxnLst/>
                      <a:rect l="l" t="t" r="r" b="b"/>
                      <a:pathLst>
                        <a:path w="12" h="12" extrusionOk="0">
                          <a:moveTo>
                            <a:pt x="12" y="12"/>
                          </a:moveTo>
                          <a:lnTo>
                            <a:pt x="10" y="12"/>
                          </a:lnTo>
                          <a:lnTo>
                            <a:pt x="6" y="12"/>
                          </a:lnTo>
                          <a:lnTo>
                            <a:pt x="4" y="8"/>
                          </a:lnTo>
                          <a:lnTo>
                            <a:pt x="0" y="4"/>
                          </a:lnTo>
                          <a:lnTo>
                            <a:pt x="0" y="0"/>
                          </a:lnTo>
                          <a:lnTo>
                            <a:pt x="4" y="2"/>
                          </a:lnTo>
                          <a:lnTo>
                            <a:pt x="8" y="4"/>
                          </a:lnTo>
                          <a:lnTo>
                            <a:pt x="1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66" name="Google Shape;566;p19"/>
                    <p:cNvSpPr/>
                    <p:nvPr/>
                  </p:nvSpPr>
                  <p:spPr>
                    <a:xfrm>
                      <a:off x="8057159" y="4712723"/>
                      <a:ext cx="27838" cy="6606"/>
                    </a:xfrm>
                    <a:custGeom>
                      <a:avLst/>
                      <a:gdLst/>
                      <a:ahLst/>
                      <a:cxnLst/>
                      <a:rect l="l" t="t" r="r" b="b"/>
                      <a:pathLst>
                        <a:path w="14" h="4" extrusionOk="0">
                          <a:moveTo>
                            <a:pt x="14" y="0"/>
                          </a:moveTo>
                          <a:lnTo>
                            <a:pt x="14" y="4"/>
                          </a:lnTo>
                          <a:lnTo>
                            <a:pt x="0" y="2"/>
                          </a:lnTo>
                          <a:lnTo>
                            <a:pt x="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67" name="Google Shape;567;p19"/>
                    <p:cNvSpPr/>
                    <p:nvPr/>
                  </p:nvSpPr>
                  <p:spPr>
                    <a:xfrm>
                      <a:off x="7994524" y="4864669"/>
                      <a:ext cx="19139" cy="21471"/>
                    </a:xfrm>
                    <a:custGeom>
                      <a:avLst/>
                      <a:gdLst/>
                      <a:ahLst/>
                      <a:cxnLst/>
                      <a:rect l="l" t="t" r="r" b="b"/>
                      <a:pathLst>
                        <a:path w="10" h="12" extrusionOk="0">
                          <a:moveTo>
                            <a:pt x="10" y="6"/>
                          </a:moveTo>
                          <a:lnTo>
                            <a:pt x="8" y="10"/>
                          </a:lnTo>
                          <a:lnTo>
                            <a:pt x="4" y="12"/>
                          </a:lnTo>
                          <a:lnTo>
                            <a:pt x="2" y="12"/>
                          </a:lnTo>
                          <a:lnTo>
                            <a:pt x="0" y="10"/>
                          </a:lnTo>
                          <a:lnTo>
                            <a:pt x="0" y="6"/>
                          </a:lnTo>
                          <a:lnTo>
                            <a:pt x="2" y="0"/>
                          </a:lnTo>
                          <a:lnTo>
                            <a:pt x="1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68" name="Google Shape;568;p19"/>
                    <p:cNvSpPr/>
                    <p:nvPr/>
                  </p:nvSpPr>
                  <p:spPr>
                    <a:xfrm>
                      <a:off x="7884912" y="4653266"/>
                      <a:ext cx="33058" cy="11561"/>
                    </a:xfrm>
                    <a:custGeom>
                      <a:avLst/>
                      <a:gdLst/>
                      <a:ahLst/>
                      <a:cxnLst/>
                      <a:rect l="l" t="t" r="r" b="b"/>
                      <a:pathLst>
                        <a:path w="16" h="6" extrusionOk="0">
                          <a:moveTo>
                            <a:pt x="16" y="6"/>
                          </a:moveTo>
                          <a:lnTo>
                            <a:pt x="8" y="6"/>
                          </a:lnTo>
                          <a:lnTo>
                            <a:pt x="4" y="6"/>
                          </a:lnTo>
                          <a:lnTo>
                            <a:pt x="0" y="6"/>
                          </a:lnTo>
                          <a:lnTo>
                            <a:pt x="4" y="2"/>
                          </a:lnTo>
                          <a:lnTo>
                            <a:pt x="8" y="0"/>
                          </a:lnTo>
                          <a:lnTo>
                            <a:pt x="12" y="0"/>
                          </a:lnTo>
                          <a:lnTo>
                            <a:pt x="14" y="2"/>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69" name="Google Shape;569;p19"/>
                    <p:cNvSpPr/>
                    <p:nvPr/>
                  </p:nvSpPr>
                  <p:spPr>
                    <a:xfrm>
                      <a:off x="7695265" y="4716027"/>
                      <a:ext cx="20879" cy="6606"/>
                    </a:xfrm>
                    <a:custGeom>
                      <a:avLst/>
                      <a:gdLst/>
                      <a:ahLst/>
                      <a:cxnLst/>
                      <a:rect l="l" t="t" r="r" b="b"/>
                      <a:pathLst>
                        <a:path w="10" h="4" extrusionOk="0">
                          <a:moveTo>
                            <a:pt x="10" y="0"/>
                          </a:moveTo>
                          <a:lnTo>
                            <a:pt x="8" y="2"/>
                          </a:lnTo>
                          <a:lnTo>
                            <a:pt x="4" y="4"/>
                          </a:lnTo>
                          <a:lnTo>
                            <a:pt x="2" y="2"/>
                          </a:lnTo>
                          <a:lnTo>
                            <a:pt x="0" y="0"/>
                          </a:lnTo>
                          <a:lnTo>
                            <a:pt x="6" y="0"/>
                          </a:lnTo>
                          <a:lnTo>
                            <a:pt x="1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70" name="Google Shape;570;p19"/>
                    <p:cNvSpPr/>
                    <p:nvPr/>
                  </p:nvSpPr>
                  <p:spPr>
                    <a:xfrm>
                      <a:off x="7620450" y="4294873"/>
                      <a:ext cx="34798" cy="61109"/>
                    </a:xfrm>
                    <a:custGeom>
                      <a:avLst/>
                      <a:gdLst/>
                      <a:ahLst/>
                      <a:cxnLst/>
                      <a:rect l="l" t="t" r="r" b="b"/>
                      <a:pathLst>
                        <a:path w="18" h="34" extrusionOk="0">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71" name="Google Shape;571;p19"/>
                    <p:cNvSpPr/>
                    <p:nvPr/>
                  </p:nvSpPr>
                  <p:spPr>
                    <a:xfrm>
                      <a:off x="7660467" y="4319646"/>
                      <a:ext cx="27838" cy="21471"/>
                    </a:xfrm>
                    <a:custGeom>
                      <a:avLst/>
                      <a:gdLst/>
                      <a:ahLst/>
                      <a:cxnLst/>
                      <a:rect l="l" t="t" r="r" b="b"/>
                      <a:pathLst>
                        <a:path w="14" h="12" extrusionOk="0">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72" name="Google Shape;572;p19"/>
                    <p:cNvSpPr/>
                    <p:nvPr/>
                  </p:nvSpPr>
                  <p:spPr>
                    <a:xfrm>
                      <a:off x="7636109" y="4238719"/>
                      <a:ext cx="24358" cy="29729"/>
                    </a:xfrm>
                    <a:custGeom>
                      <a:avLst/>
                      <a:gdLst/>
                      <a:ahLst/>
                      <a:cxnLst/>
                      <a:rect l="l" t="t" r="r" b="b"/>
                      <a:pathLst>
                        <a:path w="12" h="16" extrusionOk="0">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73" name="Google Shape;573;p19"/>
                    <p:cNvSpPr/>
                    <p:nvPr/>
                  </p:nvSpPr>
                  <p:spPr>
                    <a:xfrm>
                      <a:off x="7540416" y="4210642"/>
                      <a:ext cx="40017" cy="36335"/>
                    </a:xfrm>
                    <a:custGeom>
                      <a:avLst/>
                      <a:gdLst/>
                      <a:ahLst/>
                      <a:cxnLst/>
                      <a:rect l="l" t="t" r="r" b="b"/>
                      <a:pathLst>
                        <a:path w="20" h="20" extrusionOk="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574" name="Google Shape;574;p19"/>
                <p:cNvSpPr/>
                <p:nvPr/>
              </p:nvSpPr>
              <p:spPr>
                <a:xfrm>
                  <a:off x="6145034" y="2930665"/>
                  <a:ext cx="969112" cy="338575"/>
                </a:xfrm>
                <a:custGeom>
                  <a:avLst/>
                  <a:gdLst/>
                  <a:ahLst/>
                  <a:cxnLst/>
                  <a:rect l="l" t="t" r="r" b="b"/>
                  <a:pathLst>
                    <a:path w="482" h="186" extrusionOk="0">
                      <a:moveTo>
                        <a:pt x="0" y="50"/>
                      </a:moveTo>
                      <a:lnTo>
                        <a:pt x="4" y="56"/>
                      </a:lnTo>
                      <a:lnTo>
                        <a:pt x="6" y="60"/>
                      </a:lnTo>
                      <a:lnTo>
                        <a:pt x="12" y="64"/>
                      </a:lnTo>
                      <a:lnTo>
                        <a:pt x="20" y="66"/>
                      </a:lnTo>
                      <a:lnTo>
                        <a:pt x="34" y="72"/>
                      </a:lnTo>
                      <a:lnTo>
                        <a:pt x="40" y="74"/>
                      </a:lnTo>
                      <a:lnTo>
                        <a:pt x="48" y="78"/>
                      </a:lnTo>
                      <a:lnTo>
                        <a:pt x="60" y="86"/>
                      </a:lnTo>
                      <a:lnTo>
                        <a:pt x="64" y="92"/>
                      </a:lnTo>
                      <a:lnTo>
                        <a:pt x="68" y="100"/>
                      </a:lnTo>
                      <a:lnTo>
                        <a:pt x="72" y="114"/>
                      </a:lnTo>
                      <a:lnTo>
                        <a:pt x="76" y="120"/>
                      </a:lnTo>
                      <a:lnTo>
                        <a:pt x="80" y="126"/>
                      </a:lnTo>
                      <a:lnTo>
                        <a:pt x="110" y="126"/>
                      </a:lnTo>
                      <a:lnTo>
                        <a:pt x="118" y="130"/>
                      </a:lnTo>
                      <a:lnTo>
                        <a:pt x="128" y="134"/>
                      </a:lnTo>
                      <a:lnTo>
                        <a:pt x="138" y="134"/>
                      </a:lnTo>
                      <a:lnTo>
                        <a:pt x="146" y="140"/>
                      </a:lnTo>
                      <a:lnTo>
                        <a:pt x="156" y="146"/>
                      </a:lnTo>
                      <a:lnTo>
                        <a:pt x="164" y="154"/>
                      </a:lnTo>
                      <a:lnTo>
                        <a:pt x="172" y="162"/>
                      </a:lnTo>
                      <a:lnTo>
                        <a:pt x="180" y="166"/>
                      </a:lnTo>
                      <a:lnTo>
                        <a:pt x="214" y="166"/>
                      </a:lnTo>
                      <a:lnTo>
                        <a:pt x="214" y="168"/>
                      </a:lnTo>
                      <a:lnTo>
                        <a:pt x="258" y="168"/>
                      </a:lnTo>
                      <a:lnTo>
                        <a:pt x="268" y="174"/>
                      </a:lnTo>
                      <a:lnTo>
                        <a:pt x="280" y="180"/>
                      </a:lnTo>
                      <a:lnTo>
                        <a:pt x="296" y="184"/>
                      </a:lnTo>
                      <a:lnTo>
                        <a:pt x="310" y="186"/>
                      </a:lnTo>
                      <a:lnTo>
                        <a:pt x="318" y="184"/>
                      </a:lnTo>
                      <a:lnTo>
                        <a:pt x="324" y="180"/>
                      </a:lnTo>
                      <a:lnTo>
                        <a:pt x="334" y="172"/>
                      </a:lnTo>
                      <a:lnTo>
                        <a:pt x="362" y="172"/>
                      </a:lnTo>
                      <a:lnTo>
                        <a:pt x="374" y="168"/>
                      </a:lnTo>
                      <a:lnTo>
                        <a:pt x="384" y="162"/>
                      </a:lnTo>
                      <a:lnTo>
                        <a:pt x="392" y="156"/>
                      </a:lnTo>
                      <a:lnTo>
                        <a:pt x="396" y="150"/>
                      </a:lnTo>
                      <a:lnTo>
                        <a:pt x="396" y="146"/>
                      </a:lnTo>
                      <a:lnTo>
                        <a:pt x="396" y="142"/>
                      </a:lnTo>
                      <a:lnTo>
                        <a:pt x="394" y="140"/>
                      </a:lnTo>
                      <a:lnTo>
                        <a:pt x="390" y="138"/>
                      </a:lnTo>
                      <a:lnTo>
                        <a:pt x="384" y="134"/>
                      </a:lnTo>
                      <a:lnTo>
                        <a:pt x="382" y="134"/>
                      </a:lnTo>
                      <a:lnTo>
                        <a:pt x="382" y="130"/>
                      </a:lnTo>
                      <a:lnTo>
                        <a:pt x="384" y="126"/>
                      </a:lnTo>
                      <a:lnTo>
                        <a:pt x="388" y="124"/>
                      </a:lnTo>
                      <a:lnTo>
                        <a:pt x="390" y="124"/>
                      </a:lnTo>
                      <a:lnTo>
                        <a:pt x="394" y="126"/>
                      </a:lnTo>
                      <a:lnTo>
                        <a:pt x="398" y="128"/>
                      </a:lnTo>
                      <a:lnTo>
                        <a:pt x="404" y="128"/>
                      </a:lnTo>
                      <a:lnTo>
                        <a:pt x="410" y="126"/>
                      </a:lnTo>
                      <a:lnTo>
                        <a:pt x="416" y="124"/>
                      </a:lnTo>
                      <a:lnTo>
                        <a:pt x="418" y="120"/>
                      </a:lnTo>
                      <a:lnTo>
                        <a:pt x="422" y="118"/>
                      </a:lnTo>
                      <a:lnTo>
                        <a:pt x="432" y="116"/>
                      </a:lnTo>
                      <a:lnTo>
                        <a:pt x="436" y="116"/>
                      </a:lnTo>
                      <a:lnTo>
                        <a:pt x="440" y="114"/>
                      </a:lnTo>
                      <a:lnTo>
                        <a:pt x="440" y="108"/>
                      </a:lnTo>
                      <a:lnTo>
                        <a:pt x="442" y="106"/>
                      </a:lnTo>
                      <a:lnTo>
                        <a:pt x="442" y="102"/>
                      </a:lnTo>
                      <a:lnTo>
                        <a:pt x="444" y="98"/>
                      </a:lnTo>
                      <a:lnTo>
                        <a:pt x="462" y="96"/>
                      </a:lnTo>
                      <a:lnTo>
                        <a:pt x="482" y="94"/>
                      </a:lnTo>
                      <a:lnTo>
                        <a:pt x="476" y="86"/>
                      </a:lnTo>
                      <a:lnTo>
                        <a:pt x="468" y="80"/>
                      </a:lnTo>
                      <a:lnTo>
                        <a:pt x="458" y="74"/>
                      </a:lnTo>
                      <a:lnTo>
                        <a:pt x="448" y="72"/>
                      </a:lnTo>
                      <a:lnTo>
                        <a:pt x="442" y="74"/>
                      </a:lnTo>
                      <a:lnTo>
                        <a:pt x="434" y="76"/>
                      </a:lnTo>
                      <a:lnTo>
                        <a:pt x="416" y="76"/>
                      </a:lnTo>
                      <a:lnTo>
                        <a:pt x="410" y="76"/>
                      </a:lnTo>
                      <a:lnTo>
                        <a:pt x="408" y="72"/>
                      </a:lnTo>
                      <a:lnTo>
                        <a:pt x="404" y="68"/>
                      </a:lnTo>
                      <a:lnTo>
                        <a:pt x="404" y="62"/>
                      </a:lnTo>
                      <a:lnTo>
                        <a:pt x="402" y="40"/>
                      </a:lnTo>
                      <a:lnTo>
                        <a:pt x="384" y="32"/>
                      </a:lnTo>
                      <a:lnTo>
                        <a:pt x="374" y="30"/>
                      </a:lnTo>
                      <a:lnTo>
                        <a:pt x="368" y="30"/>
                      </a:lnTo>
                      <a:lnTo>
                        <a:pt x="362" y="30"/>
                      </a:lnTo>
                      <a:lnTo>
                        <a:pt x="356" y="32"/>
                      </a:lnTo>
                      <a:lnTo>
                        <a:pt x="344" y="40"/>
                      </a:lnTo>
                      <a:lnTo>
                        <a:pt x="334" y="48"/>
                      </a:lnTo>
                      <a:lnTo>
                        <a:pt x="326" y="50"/>
                      </a:lnTo>
                      <a:lnTo>
                        <a:pt x="318" y="50"/>
                      </a:lnTo>
                      <a:lnTo>
                        <a:pt x="304" y="48"/>
                      </a:lnTo>
                      <a:lnTo>
                        <a:pt x="290" y="46"/>
                      </a:lnTo>
                      <a:lnTo>
                        <a:pt x="264" y="34"/>
                      </a:lnTo>
                      <a:lnTo>
                        <a:pt x="252" y="28"/>
                      </a:lnTo>
                      <a:lnTo>
                        <a:pt x="240" y="26"/>
                      </a:lnTo>
                      <a:lnTo>
                        <a:pt x="226" y="24"/>
                      </a:lnTo>
                      <a:lnTo>
                        <a:pt x="212" y="26"/>
                      </a:lnTo>
                      <a:lnTo>
                        <a:pt x="204" y="28"/>
                      </a:lnTo>
                      <a:lnTo>
                        <a:pt x="198" y="26"/>
                      </a:lnTo>
                      <a:lnTo>
                        <a:pt x="196" y="24"/>
                      </a:lnTo>
                      <a:lnTo>
                        <a:pt x="192" y="22"/>
                      </a:lnTo>
                      <a:lnTo>
                        <a:pt x="186" y="14"/>
                      </a:lnTo>
                      <a:lnTo>
                        <a:pt x="180" y="8"/>
                      </a:lnTo>
                      <a:lnTo>
                        <a:pt x="170" y="4"/>
                      </a:lnTo>
                      <a:lnTo>
                        <a:pt x="152" y="0"/>
                      </a:lnTo>
                      <a:lnTo>
                        <a:pt x="134" y="0"/>
                      </a:lnTo>
                      <a:lnTo>
                        <a:pt x="128" y="2"/>
                      </a:lnTo>
                      <a:lnTo>
                        <a:pt x="126" y="2"/>
                      </a:lnTo>
                      <a:lnTo>
                        <a:pt x="124" y="4"/>
                      </a:lnTo>
                      <a:lnTo>
                        <a:pt x="126" y="8"/>
                      </a:lnTo>
                      <a:lnTo>
                        <a:pt x="128" y="12"/>
                      </a:lnTo>
                      <a:lnTo>
                        <a:pt x="132" y="18"/>
                      </a:lnTo>
                      <a:lnTo>
                        <a:pt x="138" y="24"/>
                      </a:lnTo>
                      <a:lnTo>
                        <a:pt x="140" y="26"/>
                      </a:lnTo>
                      <a:lnTo>
                        <a:pt x="140" y="30"/>
                      </a:lnTo>
                      <a:lnTo>
                        <a:pt x="138" y="34"/>
                      </a:lnTo>
                      <a:lnTo>
                        <a:pt x="134" y="36"/>
                      </a:lnTo>
                      <a:lnTo>
                        <a:pt x="130" y="38"/>
                      </a:lnTo>
                      <a:lnTo>
                        <a:pt x="124" y="38"/>
                      </a:lnTo>
                      <a:lnTo>
                        <a:pt x="114" y="38"/>
                      </a:lnTo>
                      <a:lnTo>
                        <a:pt x="104" y="36"/>
                      </a:lnTo>
                      <a:lnTo>
                        <a:pt x="86" y="30"/>
                      </a:lnTo>
                      <a:lnTo>
                        <a:pt x="68" y="24"/>
                      </a:lnTo>
                      <a:lnTo>
                        <a:pt x="62" y="24"/>
                      </a:lnTo>
                      <a:lnTo>
                        <a:pt x="54" y="22"/>
                      </a:lnTo>
                      <a:lnTo>
                        <a:pt x="46" y="24"/>
                      </a:lnTo>
                      <a:lnTo>
                        <a:pt x="38" y="24"/>
                      </a:lnTo>
                      <a:lnTo>
                        <a:pt x="24" y="30"/>
                      </a:lnTo>
                      <a:lnTo>
                        <a:pt x="10" y="42"/>
                      </a:lnTo>
                      <a:lnTo>
                        <a:pt x="0" y="52"/>
                      </a:lnTo>
                      <a:lnTo>
                        <a:pt x="0"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575" name="Google Shape;575;p19"/>
              <p:cNvGrpSpPr/>
              <p:nvPr/>
            </p:nvGrpSpPr>
            <p:grpSpPr>
              <a:xfrm>
                <a:off x="5835336" y="3465778"/>
                <a:ext cx="2783804" cy="2634275"/>
                <a:chOff x="5835336" y="3465778"/>
                <a:chExt cx="2783804" cy="2634275"/>
              </a:xfrm>
            </p:grpSpPr>
            <p:sp>
              <p:nvSpPr>
                <p:cNvPr id="576" name="Google Shape;576;p19"/>
                <p:cNvSpPr/>
                <p:nvPr/>
              </p:nvSpPr>
              <p:spPr>
                <a:xfrm>
                  <a:off x="6240727" y="4331208"/>
                  <a:ext cx="73075" cy="127172"/>
                </a:xfrm>
                <a:custGeom>
                  <a:avLst/>
                  <a:gdLst/>
                  <a:ahLst/>
                  <a:cxnLst/>
                  <a:rect l="l" t="t" r="r" b="b"/>
                  <a:pathLst>
                    <a:path w="36" h="70" extrusionOk="0">
                      <a:moveTo>
                        <a:pt x="36" y="52"/>
                      </a:moveTo>
                      <a:lnTo>
                        <a:pt x="34" y="58"/>
                      </a:lnTo>
                      <a:lnTo>
                        <a:pt x="30" y="64"/>
                      </a:lnTo>
                      <a:lnTo>
                        <a:pt x="22" y="68"/>
                      </a:lnTo>
                      <a:lnTo>
                        <a:pt x="16" y="70"/>
                      </a:lnTo>
                      <a:lnTo>
                        <a:pt x="12" y="68"/>
                      </a:lnTo>
                      <a:lnTo>
                        <a:pt x="8" y="64"/>
                      </a:lnTo>
                      <a:lnTo>
                        <a:pt x="6" y="60"/>
                      </a:lnTo>
                      <a:lnTo>
                        <a:pt x="4" y="54"/>
                      </a:lnTo>
                      <a:lnTo>
                        <a:pt x="2" y="44"/>
                      </a:lnTo>
                      <a:lnTo>
                        <a:pt x="0" y="34"/>
                      </a:lnTo>
                      <a:lnTo>
                        <a:pt x="2" y="24"/>
                      </a:lnTo>
                      <a:lnTo>
                        <a:pt x="4" y="18"/>
                      </a:lnTo>
                      <a:lnTo>
                        <a:pt x="6" y="10"/>
                      </a:lnTo>
                      <a:lnTo>
                        <a:pt x="8" y="0"/>
                      </a:lnTo>
                      <a:lnTo>
                        <a:pt x="14" y="2"/>
                      </a:lnTo>
                      <a:lnTo>
                        <a:pt x="16" y="8"/>
                      </a:lnTo>
                      <a:lnTo>
                        <a:pt x="26" y="20"/>
                      </a:lnTo>
                      <a:lnTo>
                        <a:pt x="34" y="36"/>
                      </a:lnTo>
                      <a:lnTo>
                        <a:pt x="36" y="44"/>
                      </a:lnTo>
                      <a:lnTo>
                        <a:pt x="36"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77" name="Google Shape;577;p19"/>
                <p:cNvSpPr/>
                <p:nvPr/>
              </p:nvSpPr>
              <p:spPr>
                <a:xfrm>
                  <a:off x="5835336" y="3465778"/>
                  <a:ext cx="871679" cy="911674"/>
                </a:xfrm>
                <a:custGeom>
                  <a:avLst/>
                  <a:gdLst/>
                  <a:ahLst/>
                  <a:cxnLst/>
                  <a:rect l="l" t="t" r="r" b="b"/>
                  <a:pathLst>
                    <a:path w="434" h="502" extrusionOk="0">
                      <a:moveTo>
                        <a:pt x="434" y="132"/>
                      </a:moveTo>
                      <a:lnTo>
                        <a:pt x="434" y="140"/>
                      </a:lnTo>
                      <a:lnTo>
                        <a:pt x="432" y="146"/>
                      </a:lnTo>
                      <a:lnTo>
                        <a:pt x="434" y="152"/>
                      </a:lnTo>
                      <a:lnTo>
                        <a:pt x="428" y="152"/>
                      </a:lnTo>
                      <a:lnTo>
                        <a:pt x="422" y="154"/>
                      </a:lnTo>
                      <a:lnTo>
                        <a:pt x="414" y="160"/>
                      </a:lnTo>
                      <a:lnTo>
                        <a:pt x="408" y="166"/>
                      </a:lnTo>
                      <a:lnTo>
                        <a:pt x="406" y="168"/>
                      </a:lnTo>
                      <a:lnTo>
                        <a:pt x="408" y="172"/>
                      </a:lnTo>
                      <a:lnTo>
                        <a:pt x="410" y="174"/>
                      </a:lnTo>
                      <a:lnTo>
                        <a:pt x="404" y="192"/>
                      </a:lnTo>
                      <a:lnTo>
                        <a:pt x="404" y="194"/>
                      </a:lnTo>
                      <a:lnTo>
                        <a:pt x="406" y="196"/>
                      </a:lnTo>
                      <a:lnTo>
                        <a:pt x="408" y="196"/>
                      </a:lnTo>
                      <a:lnTo>
                        <a:pt x="406" y="202"/>
                      </a:lnTo>
                      <a:lnTo>
                        <a:pt x="404" y="206"/>
                      </a:lnTo>
                      <a:lnTo>
                        <a:pt x="398" y="216"/>
                      </a:lnTo>
                      <a:lnTo>
                        <a:pt x="396" y="216"/>
                      </a:lnTo>
                      <a:lnTo>
                        <a:pt x="394" y="214"/>
                      </a:lnTo>
                      <a:lnTo>
                        <a:pt x="390" y="218"/>
                      </a:lnTo>
                      <a:lnTo>
                        <a:pt x="388" y="218"/>
                      </a:lnTo>
                      <a:lnTo>
                        <a:pt x="390" y="222"/>
                      </a:lnTo>
                      <a:lnTo>
                        <a:pt x="390" y="226"/>
                      </a:lnTo>
                      <a:lnTo>
                        <a:pt x="388" y="250"/>
                      </a:lnTo>
                      <a:lnTo>
                        <a:pt x="384" y="250"/>
                      </a:lnTo>
                      <a:lnTo>
                        <a:pt x="382" y="248"/>
                      </a:lnTo>
                      <a:lnTo>
                        <a:pt x="380" y="246"/>
                      </a:lnTo>
                      <a:lnTo>
                        <a:pt x="378" y="236"/>
                      </a:lnTo>
                      <a:lnTo>
                        <a:pt x="374" y="226"/>
                      </a:lnTo>
                      <a:lnTo>
                        <a:pt x="370" y="220"/>
                      </a:lnTo>
                      <a:lnTo>
                        <a:pt x="368" y="222"/>
                      </a:lnTo>
                      <a:lnTo>
                        <a:pt x="368" y="226"/>
                      </a:lnTo>
                      <a:lnTo>
                        <a:pt x="366" y="230"/>
                      </a:lnTo>
                      <a:lnTo>
                        <a:pt x="362" y="232"/>
                      </a:lnTo>
                      <a:lnTo>
                        <a:pt x="360" y="230"/>
                      </a:lnTo>
                      <a:lnTo>
                        <a:pt x="356" y="226"/>
                      </a:lnTo>
                      <a:lnTo>
                        <a:pt x="352" y="220"/>
                      </a:lnTo>
                      <a:lnTo>
                        <a:pt x="370" y="200"/>
                      </a:lnTo>
                      <a:lnTo>
                        <a:pt x="370" y="196"/>
                      </a:lnTo>
                      <a:lnTo>
                        <a:pt x="346" y="196"/>
                      </a:lnTo>
                      <a:lnTo>
                        <a:pt x="338" y="196"/>
                      </a:lnTo>
                      <a:lnTo>
                        <a:pt x="334" y="196"/>
                      </a:lnTo>
                      <a:lnTo>
                        <a:pt x="330" y="194"/>
                      </a:lnTo>
                      <a:lnTo>
                        <a:pt x="328" y="192"/>
                      </a:lnTo>
                      <a:lnTo>
                        <a:pt x="328" y="190"/>
                      </a:lnTo>
                      <a:lnTo>
                        <a:pt x="328" y="186"/>
                      </a:lnTo>
                      <a:lnTo>
                        <a:pt x="328" y="182"/>
                      </a:lnTo>
                      <a:lnTo>
                        <a:pt x="324" y="180"/>
                      </a:lnTo>
                      <a:lnTo>
                        <a:pt x="320" y="176"/>
                      </a:lnTo>
                      <a:lnTo>
                        <a:pt x="306" y="170"/>
                      </a:lnTo>
                      <a:lnTo>
                        <a:pt x="302" y="172"/>
                      </a:lnTo>
                      <a:lnTo>
                        <a:pt x="300" y="174"/>
                      </a:lnTo>
                      <a:lnTo>
                        <a:pt x="300" y="176"/>
                      </a:lnTo>
                      <a:lnTo>
                        <a:pt x="302" y="180"/>
                      </a:lnTo>
                      <a:lnTo>
                        <a:pt x="306" y="184"/>
                      </a:lnTo>
                      <a:lnTo>
                        <a:pt x="310" y="188"/>
                      </a:lnTo>
                      <a:lnTo>
                        <a:pt x="312" y="192"/>
                      </a:lnTo>
                      <a:lnTo>
                        <a:pt x="310" y="196"/>
                      </a:lnTo>
                      <a:lnTo>
                        <a:pt x="308" y="196"/>
                      </a:lnTo>
                      <a:lnTo>
                        <a:pt x="306" y="198"/>
                      </a:lnTo>
                      <a:lnTo>
                        <a:pt x="306" y="200"/>
                      </a:lnTo>
                      <a:lnTo>
                        <a:pt x="308" y="204"/>
                      </a:lnTo>
                      <a:lnTo>
                        <a:pt x="310" y="206"/>
                      </a:lnTo>
                      <a:lnTo>
                        <a:pt x="316" y="210"/>
                      </a:lnTo>
                      <a:lnTo>
                        <a:pt x="314" y="220"/>
                      </a:lnTo>
                      <a:lnTo>
                        <a:pt x="314" y="222"/>
                      </a:lnTo>
                      <a:lnTo>
                        <a:pt x="318" y="224"/>
                      </a:lnTo>
                      <a:lnTo>
                        <a:pt x="320" y="228"/>
                      </a:lnTo>
                      <a:lnTo>
                        <a:pt x="322" y="232"/>
                      </a:lnTo>
                      <a:lnTo>
                        <a:pt x="322" y="240"/>
                      </a:lnTo>
                      <a:lnTo>
                        <a:pt x="324" y="246"/>
                      </a:lnTo>
                      <a:lnTo>
                        <a:pt x="326" y="256"/>
                      </a:lnTo>
                      <a:lnTo>
                        <a:pt x="318" y="256"/>
                      </a:lnTo>
                      <a:lnTo>
                        <a:pt x="310" y="256"/>
                      </a:lnTo>
                      <a:lnTo>
                        <a:pt x="312" y="256"/>
                      </a:lnTo>
                      <a:lnTo>
                        <a:pt x="302" y="260"/>
                      </a:lnTo>
                      <a:lnTo>
                        <a:pt x="298" y="266"/>
                      </a:lnTo>
                      <a:lnTo>
                        <a:pt x="296" y="282"/>
                      </a:lnTo>
                      <a:lnTo>
                        <a:pt x="292" y="288"/>
                      </a:lnTo>
                      <a:lnTo>
                        <a:pt x="286" y="290"/>
                      </a:lnTo>
                      <a:lnTo>
                        <a:pt x="280" y="292"/>
                      </a:lnTo>
                      <a:lnTo>
                        <a:pt x="272" y="296"/>
                      </a:lnTo>
                      <a:lnTo>
                        <a:pt x="270" y="300"/>
                      </a:lnTo>
                      <a:lnTo>
                        <a:pt x="266" y="306"/>
                      </a:lnTo>
                      <a:lnTo>
                        <a:pt x="260" y="318"/>
                      </a:lnTo>
                      <a:lnTo>
                        <a:pt x="246" y="334"/>
                      </a:lnTo>
                      <a:lnTo>
                        <a:pt x="232" y="352"/>
                      </a:lnTo>
                      <a:lnTo>
                        <a:pt x="226" y="358"/>
                      </a:lnTo>
                      <a:lnTo>
                        <a:pt x="222" y="360"/>
                      </a:lnTo>
                      <a:lnTo>
                        <a:pt x="212" y="364"/>
                      </a:lnTo>
                      <a:lnTo>
                        <a:pt x="206" y="366"/>
                      </a:lnTo>
                      <a:lnTo>
                        <a:pt x="202" y="370"/>
                      </a:lnTo>
                      <a:lnTo>
                        <a:pt x="200" y="376"/>
                      </a:lnTo>
                      <a:lnTo>
                        <a:pt x="198" y="382"/>
                      </a:lnTo>
                      <a:lnTo>
                        <a:pt x="200" y="388"/>
                      </a:lnTo>
                      <a:lnTo>
                        <a:pt x="202" y="398"/>
                      </a:lnTo>
                      <a:lnTo>
                        <a:pt x="206" y="406"/>
                      </a:lnTo>
                      <a:lnTo>
                        <a:pt x="208" y="416"/>
                      </a:lnTo>
                      <a:lnTo>
                        <a:pt x="206" y="426"/>
                      </a:lnTo>
                      <a:lnTo>
                        <a:pt x="204" y="432"/>
                      </a:lnTo>
                      <a:lnTo>
                        <a:pt x="202" y="436"/>
                      </a:lnTo>
                      <a:lnTo>
                        <a:pt x="202" y="442"/>
                      </a:lnTo>
                      <a:lnTo>
                        <a:pt x="202" y="446"/>
                      </a:lnTo>
                      <a:lnTo>
                        <a:pt x="204" y="450"/>
                      </a:lnTo>
                      <a:lnTo>
                        <a:pt x="206" y="452"/>
                      </a:lnTo>
                      <a:lnTo>
                        <a:pt x="206" y="456"/>
                      </a:lnTo>
                      <a:lnTo>
                        <a:pt x="204" y="464"/>
                      </a:lnTo>
                      <a:lnTo>
                        <a:pt x="198" y="468"/>
                      </a:lnTo>
                      <a:lnTo>
                        <a:pt x="194" y="472"/>
                      </a:lnTo>
                      <a:lnTo>
                        <a:pt x="192" y="478"/>
                      </a:lnTo>
                      <a:lnTo>
                        <a:pt x="194" y="484"/>
                      </a:lnTo>
                      <a:lnTo>
                        <a:pt x="196" y="486"/>
                      </a:lnTo>
                      <a:lnTo>
                        <a:pt x="188" y="488"/>
                      </a:lnTo>
                      <a:lnTo>
                        <a:pt x="186" y="490"/>
                      </a:lnTo>
                      <a:lnTo>
                        <a:pt x="184" y="492"/>
                      </a:lnTo>
                      <a:lnTo>
                        <a:pt x="182" y="496"/>
                      </a:lnTo>
                      <a:lnTo>
                        <a:pt x="178" y="500"/>
                      </a:lnTo>
                      <a:lnTo>
                        <a:pt x="174" y="502"/>
                      </a:lnTo>
                      <a:lnTo>
                        <a:pt x="170" y="502"/>
                      </a:lnTo>
                      <a:lnTo>
                        <a:pt x="164" y="500"/>
                      </a:lnTo>
                      <a:lnTo>
                        <a:pt x="160" y="496"/>
                      </a:lnTo>
                      <a:lnTo>
                        <a:pt x="154" y="490"/>
                      </a:lnTo>
                      <a:lnTo>
                        <a:pt x="150" y="482"/>
                      </a:lnTo>
                      <a:lnTo>
                        <a:pt x="142" y="466"/>
                      </a:lnTo>
                      <a:lnTo>
                        <a:pt x="138" y="450"/>
                      </a:lnTo>
                      <a:lnTo>
                        <a:pt x="134" y="438"/>
                      </a:lnTo>
                      <a:lnTo>
                        <a:pt x="126" y="420"/>
                      </a:lnTo>
                      <a:lnTo>
                        <a:pt x="118" y="404"/>
                      </a:lnTo>
                      <a:lnTo>
                        <a:pt x="110" y="388"/>
                      </a:lnTo>
                      <a:lnTo>
                        <a:pt x="100" y="360"/>
                      </a:lnTo>
                      <a:lnTo>
                        <a:pt x="86" y="332"/>
                      </a:lnTo>
                      <a:lnTo>
                        <a:pt x="82" y="316"/>
                      </a:lnTo>
                      <a:lnTo>
                        <a:pt x="78" y="302"/>
                      </a:lnTo>
                      <a:lnTo>
                        <a:pt x="76" y="284"/>
                      </a:lnTo>
                      <a:lnTo>
                        <a:pt x="76" y="268"/>
                      </a:lnTo>
                      <a:lnTo>
                        <a:pt x="74" y="260"/>
                      </a:lnTo>
                      <a:lnTo>
                        <a:pt x="72" y="256"/>
                      </a:lnTo>
                      <a:lnTo>
                        <a:pt x="68" y="248"/>
                      </a:lnTo>
                      <a:lnTo>
                        <a:pt x="66" y="258"/>
                      </a:lnTo>
                      <a:lnTo>
                        <a:pt x="62" y="268"/>
                      </a:lnTo>
                      <a:lnTo>
                        <a:pt x="58" y="276"/>
                      </a:lnTo>
                      <a:lnTo>
                        <a:pt x="54" y="278"/>
                      </a:lnTo>
                      <a:lnTo>
                        <a:pt x="50" y="278"/>
                      </a:lnTo>
                      <a:lnTo>
                        <a:pt x="44" y="276"/>
                      </a:lnTo>
                      <a:lnTo>
                        <a:pt x="38" y="274"/>
                      </a:lnTo>
                      <a:lnTo>
                        <a:pt x="28" y="266"/>
                      </a:lnTo>
                      <a:lnTo>
                        <a:pt x="20" y="256"/>
                      </a:lnTo>
                      <a:lnTo>
                        <a:pt x="14" y="248"/>
                      </a:lnTo>
                      <a:lnTo>
                        <a:pt x="20" y="246"/>
                      </a:lnTo>
                      <a:lnTo>
                        <a:pt x="24" y="244"/>
                      </a:lnTo>
                      <a:lnTo>
                        <a:pt x="30" y="240"/>
                      </a:lnTo>
                      <a:lnTo>
                        <a:pt x="32" y="234"/>
                      </a:lnTo>
                      <a:lnTo>
                        <a:pt x="24" y="238"/>
                      </a:lnTo>
                      <a:lnTo>
                        <a:pt x="24" y="240"/>
                      </a:lnTo>
                      <a:lnTo>
                        <a:pt x="20" y="242"/>
                      </a:lnTo>
                      <a:lnTo>
                        <a:pt x="14" y="238"/>
                      </a:lnTo>
                      <a:lnTo>
                        <a:pt x="8" y="232"/>
                      </a:lnTo>
                      <a:lnTo>
                        <a:pt x="2" y="224"/>
                      </a:lnTo>
                      <a:lnTo>
                        <a:pt x="0" y="220"/>
                      </a:lnTo>
                      <a:lnTo>
                        <a:pt x="0" y="214"/>
                      </a:lnTo>
                      <a:lnTo>
                        <a:pt x="2" y="212"/>
                      </a:lnTo>
                      <a:lnTo>
                        <a:pt x="4" y="210"/>
                      </a:lnTo>
                      <a:lnTo>
                        <a:pt x="8" y="210"/>
                      </a:lnTo>
                      <a:lnTo>
                        <a:pt x="12" y="210"/>
                      </a:lnTo>
                      <a:lnTo>
                        <a:pt x="16" y="212"/>
                      </a:lnTo>
                      <a:lnTo>
                        <a:pt x="20" y="214"/>
                      </a:lnTo>
                      <a:lnTo>
                        <a:pt x="30" y="212"/>
                      </a:lnTo>
                      <a:lnTo>
                        <a:pt x="36" y="208"/>
                      </a:lnTo>
                      <a:lnTo>
                        <a:pt x="38" y="204"/>
                      </a:lnTo>
                      <a:lnTo>
                        <a:pt x="36" y="196"/>
                      </a:lnTo>
                      <a:lnTo>
                        <a:pt x="32" y="192"/>
                      </a:lnTo>
                      <a:lnTo>
                        <a:pt x="24" y="184"/>
                      </a:lnTo>
                      <a:lnTo>
                        <a:pt x="22" y="182"/>
                      </a:lnTo>
                      <a:lnTo>
                        <a:pt x="20" y="178"/>
                      </a:lnTo>
                      <a:lnTo>
                        <a:pt x="20" y="170"/>
                      </a:lnTo>
                      <a:lnTo>
                        <a:pt x="18" y="168"/>
                      </a:lnTo>
                      <a:lnTo>
                        <a:pt x="14" y="168"/>
                      </a:lnTo>
                      <a:lnTo>
                        <a:pt x="10" y="164"/>
                      </a:lnTo>
                      <a:lnTo>
                        <a:pt x="8" y="160"/>
                      </a:lnTo>
                      <a:lnTo>
                        <a:pt x="10" y="156"/>
                      </a:lnTo>
                      <a:lnTo>
                        <a:pt x="14" y="150"/>
                      </a:lnTo>
                      <a:lnTo>
                        <a:pt x="18" y="144"/>
                      </a:lnTo>
                      <a:lnTo>
                        <a:pt x="22" y="142"/>
                      </a:lnTo>
                      <a:lnTo>
                        <a:pt x="26" y="144"/>
                      </a:lnTo>
                      <a:lnTo>
                        <a:pt x="30" y="146"/>
                      </a:lnTo>
                      <a:lnTo>
                        <a:pt x="34" y="146"/>
                      </a:lnTo>
                      <a:lnTo>
                        <a:pt x="38" y="142"/>
                      </a:lnTo>
                      <a:lnTo>
                        <a:pt x="44" y="136"/>
                      </a:lnTo>
                      <a:lnTo>
                        <a:pt x="52" y="124"/>
                      </a:lnTo>
                      <a:lnTo>
                        <a:pt x="56" y="118"/>
                      </a:lnTo>
                      <a:lnTo>
                        <a:pt x="58" y="110"/>
                      </a:lnTo>
                      <a:lnTo>
                        <a:pt x="62" y="104"/>
                      </a:lnTo>
                      <a:lnTo>
                        <a:pt x="66" y="98"/>
                      </a:lnTo>
                      <a:lnTo>
                        <a:pt x="68" y="92"/>
                      </a:lnTo>
                      <a:lnTo>
                        <a:pt x="72" y="88"/>
                      </a:lnTo>
                      <a:lnTo>
                        <a:pt x="72" y="74"/>
                      </a:lnTo>
                      <a:lnTo>
                        <a:pt x="74" y="70"/>
                      </a:lnTo>
                      <a:lnTo>
                        <a:pt x="78" y="68"/>
                      </a:lnTo>
                      <a:lnTo>
                        <a:pt x="78" y="66"/>
                      </a:lnTo>
                      <a:lnTo>
                        <a:pt x="80" y="62"/>
                      </a:lnTo>
                      <a:lnTo>
                        <a:pt x="72" y="58"/>
                      </a:lnTo>
                      <a:lnTo>
                        <a:pt x="62" y="50"/>
                      </a:lnTo>
                      <a:lnTo>
                        <a:pt x="54" y="38"/>
                      </a:lnTo>
                      <a:lnTo>
                        <a:pt x="52" y="34"/>
                      </a:lnTo>
                      <a:lnTo>
                        <a:pt x="52" y="30"/>
                      </a:lnTo>
                      <a:lnTo>
                        <a:pt x="50" y="28"/>
                      </a:lnTo>
                      <a:lnTo>
                        <a:pt x="54" y="22"/>
                      </a:lnTo>
                      <a:lnTo>
                        <a:pt x="58" y="18"/>
                      </a:lnTo>
                      <a:lnTo>
                        <a:pt x="62" y="20"/>
                      </a:lnTo>
                      <a:lnTo>
                        <a:pt x="66" y="22"/>
                      </a:lnTo>
                      <a:lnTo>
                        <a:pt x="68" y="22"/>
                      </a:lnTo>
                      <a:lnTo>
                        <a:pt x="72" y="24"/>
                      </a:lnTo>
                      <a:lnTo>
                        <a:pt x="80" y="22"/>
                      </a:lnTo>
                      <a:lnTo>
                        <a:pt x="88" y="18"/>
                      </a:lnTo>
                      <a:lnTo>
                        <a:pt x="98" y="10"/>
                      </a:lnTo>
                      <a:lnTo>
                        <a:pt x="108" y="4"/>
                      </a:lnTo>
                      <a:lnTo>
                        <a:pt x="114" y="0"/>
                      </a:lnTo>
                      <a:lnTo>
                        <a:pt x="120" y="0"/>
                      </a:lnTo>
                      <a:lnTo>
                        <a:pt x="128" y="0"/>
                      </a:lnTo>
                      <a:lnTo>
                        <a:pt x="134" y="4"/>
                      </a:lnTo>
                      <a:lnTo>
                        <a:pt x="136" y="4"/>
                      </a:lnTo>
                      <a:lnTo>
                        <a:pt x="142" y="6"/>
                      </a:lnTo>
                      <a:lnTo>
                        <a:pt x="142" y="12"/>
                      </a:lnTo>
                      <a:lnTo>
                        <a:pt x="140" y="16"/>
                      </a:lnTo>
                      <a:lnTo>
                        <a:pt x="134" y="24"/>
                      </a:lnTo>
                      <a:lnTo>
                        <a:pt x="132" y="32"/>
                      </a:lnTo>
                      <a:lnTo>
                        <a:pt x="130" y="38"/>
                      </a:lnTo>
                      <a:lnTo>
                        <a:pt x="132" y="42"/>
                      </a:lnTo>
                      <a:lnTo>
                        <a:pt x="134" y="48"/>
                      </a:lnTo>
                      <a:lnTo>
                        <a:pt x="142" y="56"/>
                      </a:lnTo>
                      <a:lnTo>
                        <a:pt x="140" y="58"/>
                      </a:lnTo>
                      <a:lnTo>
                        <a:pt x="138" y="58"/>
                      </a:lnTo>
                      <a:lnTo>
                        <a:pt x="132" y="60"/>
                      </a:lnTo>
                      <a:lnTo>
                        <a:pt x="134" y="68"/>
                      </a:lnTo>
                      <a:lnTo>
                        <a:pt x="134" y="72"/>
                      </a:lnTo>
                      <a:lnTo>
                        <a:pt x="136" y="76"/>
                      </a:lnTo>
                      <a:lnTo>
                        <a:pt x="138" y="80"/>
                      </a:lnTo>
                      <a:lnTo>
                        <a:pt x="146" y="84"/>
                      </a:lnTo>
                      <a:lnTo>
                        <a:pt x="156" y="88"/>
                      </a:lnTo>
                      <a:lnTo>
                        <a:pt x="164" y="96"/>
                      </a:lnTo>
                      <a:lnTo>
                        <a:pt x="172" y="104"/>
                      </a:lnTo>
                      <a:lnTo>
                        <a:pt x="168" y="112"/>
                      </a:lnTo>
                      <a:lnTo>
                        <a:pt x="166" y="122"/>
                      </a:lnTo>
                      <a:lnTo>
                        <a:pt x="168" y="126"/>
                      </a:lnTo>
                      <a:lnTo>
                        <a:pt x="170" y="128"/>
                      </a:lnTo>
                      <a:lnTo>
                        <a:pt x="176" y="132"/>
                      </a:lnTo>
                      <a:lnTo>
                        <a:pt x="198" y="142"/>
                      </a:lnTo>
                      <a:lnTo>
                        <a:pt x="210" y="150"/>
                      </a:lnTo>
                      <a:lnTo>
                        <a:pt x="220" y="154"/>
                      </a:lnTo>
                      <a:lnTo>
                        <a:pt x="230" y="150"/>
                      </a:lnTo>
                      <a:lnTo>
                        <a:pt x="234" y="152"/>
                      </a:lnTo>
                      <a:lnTo>
                        <a:pt x="238" y="152"/>
                      </a:lnTo>
                      <a:lnTo>
                        <a:pt x="244" y="158"/>
                      </a:lnTo>
                      <a:lnTo>
                        <a:pt x="248" y="164"/>
                      </a:lnTo>
                      <a:lnTo>
                        <a:pt x="264" y="168"/>
                      </a:lnTo>
                      <a:lnTo>
                        <a:pt x="278" y="170"/>
                      </a:lnTo>
                      <a:lnTo>
                        <a:pt x="288" y="170"/>
                      </a:lnTo>
                      <a:lnTo>
                        <a:pt x="296" y="170"/>
                      </a:lnTo>
                      <a:lnTo>
                        <a:pt x="298" y="168"/>
                      </a:lnTo>
                      <a:lnTo>
                        <a:pt x="298" y="166"/>
                      </a:lnTo>
                      <a:lnTo>
                        <a:pt x="298" y="162"/>
                      </a:lnTo>
                      <a:lnTo>
                        <a:pt x="296" y="158"/>
                      </a:lnTo>
                      <a:lnTo>
                        <a:pt x="294" y="154"/>
                      </a:lnTo>
                      <a:lnTo>
                        <a:pt x="294" y="148"/>
                      </a:lnTo>
                      <a:lnTo>
                        <a:pt x="294" y="144"/>
                      </a:lnTo>
                      <a:lnTo>
                        <a:pt x="298" y="142"/>
                      </a:lnTo>
                      <a:lnTo>
                        <a:pt x="304" y="140"/>
                      </a:lnTo>
                      <a:lnTo>
                        <a:pt x="306" y="148"/>
                      </a:lnTo>
                      <a:lnTo>
                        <a:pt x="308" y="158"/>
                      </a:lnTo>
                      <a:lnTo>
                        <a:pt x="314" y="164"/>
                      </a:lnTo>
                      <a:lnTo>
                        <a:pt x="318" y="166"/>
                      </a:lnTo>
                      <a:lnTo>
                        <a:pt x="322" y="166"/>
                      </a:lnTo>
                      <a:lnTo>
                        <a:pt x="342" y="166"/>
                      </a:lnTo>
                      <a:lnTo>
                        <a:pt x="348" y="166"/>
                      </a:lnTo>
                      <a:lnTo>
                        <a:pt x="352" y="164"/>
                      </a:lnTo>
                      <a:lnTo>
                        <a:pt x="354" y="162"/>
                      </a:lnTo>
                      <a:lnTo>
                        <a:pt x="358" y="158"/>
                      </a:lnTo>
                      <a:lnTo>
                        <a:pt x="360" y="150"/>
                      </a:lnTo>
                      <a:lnTo>
                        <a:pt x="364" y="140"/>
                      </a:lnTo>
                      <a:lnTo>
                        <a:pt x="368" y="134"/>
                      </a:lnTo>
                      <a:lnTo>
                        <a:pt x="376" y="126"/>
                      </a:lnTo>
                      <a:lnTo>
                        <a:pt x="382" y="122"/>
                      </a:lnTo>
                      <a:lnTo>
                        <a:pt x="392" y="118"/>
                      </a:lnTo>
                      <a:lnTo>
                        <a:pt x="394" y="120"/>
                      </a:lnTo>
                      <a:lnTo>
                        <a:pt x="396" y="120"/>
                      </a:lnTo>
                      <a:lnTo>
                        <a:pt x="400" y="122"/>
                      </a:lnTo>
                      <a:lnTo>
                        <a:pt x="402" y="120"/>
                      </a:lnTo>
                      <a:lnTo>
                        <a:pt x="406" y="118"/>
                      </a:lnTo>
                      <a:lnTo>
                        <a:pt x="406" y="116"/>
                      </a:lnTo>
                      <a:lnTo>
                        <a:pt x="412" y="116"/>
                      </a:lnTo>
                      <a:lnTo>
                        <a:pt x="420" y="124"/>
                      </a:lnTo>
                      <a:lnTo>
                        <a:pt x="420" y="128"/>
                      </a:lnTo>
                      <a:lnTo>
                        <a:pt x="420" y="130"/>
                      </a:lnTo>
                      <a:lnTo>
                        <a:pt x="424" y="134"/>
                      </a:lnTo>
                      <a:lnTo>
                        <a:pt x="430" y="136"/>
                      </a:lnTo>
                      <a:lnTo>
                        <a:pt x="434" y="136"/>
                      </a:lnTo>
                      <a:lnTo>
                        <a:pt x="434" y="1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78" name="Google Shape;578;p19"/>
                <p:cNvSpPr/>
                <p:nvPr/>
              </p:nvSpPr>
              <p:spPr>
                <a:xfrm>
                  <a:off x="8213748" y="4734194"/>
                  <a:ext cx="306218" cy="279118"/>
                </a:xfrm>
                <a:custGeom>
                  <a:avLst/>
                  <a:gdLst/>
                  <a:ahLst/>
                  <a:cxnLst/>
                  <a:rect l="l" t="t" r="r" b="b"/>
                  <a:pathLst>
                    <a:path w="152" h="154" extrusionOk="0">
                      <a:moveTo>
                        <a:pt x="4" y="0"/>
                      </a:moveTo>
                      <a:lnTo>
                        <a:pt x="4" y="76"/>
                      </a:lnTo>
                      <a:lnTo>
                        <a:pt x="0" y="80"/>
                      </a:lnTo>
                      <a:lnTo>
                        <a:pt x="0" y="84"/>
                      </a:lnTo>
                      <a:lnTo>
                        <a:pt x="4" y="88"/>
                      </a:lnTo>
                      <a:lnTo>
                        <a:pt x="4" y="126"/>
                      </a:lnTo>
                      <a:lnTo>
                        <a:pt x="14" y="130"/>
                      </a:lnTo>
                      <a:lnTo>
                        <a:pt x="24" y="130"/>
                      </a:lnTo>
                      <a:lnTo>
                        <a:pt x="28" y="130"/>
                      </a:lnTo>
                      <a:lnTo>
                        <a:pt x="32" y="126"/>
                      </a:lnTo>
                      <a:lnTo>
                        <a:pt x="36" y="122"/>
                      </a:lnTo>
                      <a:lnTo>
                        <a:pt x="38" y="118"/>
                      </a:lnTo>
                      <a:lnTo>
                        <a:pt x="32" y="118"/>
                      </a:lnTo>
                      <a:lnTo>
                        <a:pt x="42" y="118"/>
                      </a:lnTo>
                      <a:lnTo>
                        <a:pt x="42" y="110"/>
                      </a:lnTo>
                      <a:lnTo>
                        <a:pt x="42" y="104"/>
                      </a:lnTo>
                      <a:lnTo>
                        <a:pt x="46" y="98"/>
                      </a:lnTo>
                      <a:lnTo>
                        <a:pt x="52" y="98"/>
                      </a:lnTo>
                      <a:lnTo>
                        <a:pt x="68" y="98"/>
                      </a:lnTo>
                      <a:lnTo>
                        <a:pt x="82" y="106"/>
                      </a:lnTo>
                      <a:lnTo>
                        <a:pt x="86" y="110"/>
                      </a:lnTo>
                      <a:lnTo>
                        <a:pt x="88" y="114"/>
                      </a:lnTo>
                      <a:lnTo>
                        <a:pt x="90" y="120"/>
                      </a:lnTo>
                      <a:lnTo>
                        <a:pt x="92" y="126"/>
                      </a:lnTo>
                      <a:lnTo>
                        <a:pt x="90" y="124"/>
                      </a:lnTo>
                      <a:lnTo>
                        <a:pt x="92" y="130"/>
                      </a:lnTo>
                      <a:lnTo>
                        <a:pt x="96" y="134"/>
                      </a:lnTo>
                      <a:lnTo>
                        <a:pt x="98" y="138"/>
                      </a:lnTo>
                      <a:lnTo>
                        <a:pt x="104" y="142"/>
                      </a:lnTo>
                      <a:lnTo>
                        <a:pt x="120" y="146"/>
                      </a:lnTo>
                      <a:lnTo>
                        <a:pt x="132" y="150"/>
                      </a:lnTo>
                      <a:lnTo>
                        <a:pt x="136" y="152"/>
                      </a:lnTo>
                      <a:lnTo>
                        <a:pt x="138" y="154"/>
                      </a:lnTo>
                      <a:lnTo>
                        <a:pt x="142" y="154"/>
                      </a:lnTo>
                      <a:lnTo>
                        <a:pt x="148" y="154"/>
                      </a:lnTo>
                      <a:lnTo>
                        <a:pt x="150" y="152"/>
                      </a:lnTo>
                      <a:lnTo>
                        <a:pt x="152" y="150"/>
                      </a:lnTo>
                      <a:lnTo>
                        <a:pt x="150" y="146"/>
                      </a:lnTo>
                      <a:lnTo>
                        <a:pt x="148" y="142"/>
                      </a:lnTo>
                      <a:lnTo>
                        <a:pt x="144" y="138"/>
                      </a:lnTo>
                      <a:lnTo>
                        <a:pt x="142" y="134"/>
                      </a:lnTo>
                      <a:lnTo>
                        <a:pt x="136" y="132"/>
                      </a:lnTo>
                      <a:lnTo>
                        <a:pt x="132" y="130"/>
                      </a:lnTo>
                      <a:lnTo>
                        <a:pt x="130" y="122"/>
                      </a:lnTo>
                      <a:lnTo>
                        <a:pt x="128" y="120"/>
                      </a:lnTo>
                      <a:lnTo>
                        <a:pt x="124" y="118"/>
                      </a:lnTo>
                      <a:lnTo>
                        <a:pt x="122" y="118"/>
                      </a:lnTo>
                      <a:lnTo>
                        <a:pt x="118" y="116"/>
                      </a:lnTo>
                      <a:lnTo>
                        <a:pt x="114" y="108"/>
                      </a:lnTo>
                      <a:lnTo>
                        <a:pt x="112" y="104"/>
                      </a:lnTo>
                      <a:lnTo>
                        <a:pt x="112" y="98"/>
                      </a:lnTo>
                      <a:lnTo>
                        <a:pt x="108" y="98"/>
                      </a:lnTo>
                      <a:lnTo>
                        <a:pt x="102" y="94"/>
                      </a:lnTo>
                      <a:lnTo>
                        <a:pt x="96" y="84"/>
                      </a:lnTo>
                      <a:lnTo>
                        <a:pt x="102" y="84"/>
                      </a:lnTo>
                      <a:lnTo>
                        <a:pt x="112" y="84"/>
                      </a:lnTo>
                      <a:lnTo>
                        <a:pt x="118" y="84"/>
                      </a:lnTo>
                      <a:lnTo>
                        <a:pt x="122" y="82"/>
                      </a:lnTo>
                      <a:lnTo>
                        <a:pt x="124" y="80"/>
                      </a:lnTo>
                      <a:lnTo>
                        <a:pt x="126" y="76"/>
                      </a:lnTo>
                      <a:lnTo>
                        <a:pt x="122" y="74"/>
                      </a:lnTo>
                      <a:lnTo>
                        <a:pt x="116" y="72"/>
                      </a:lnTo>
                      <a:lnTo>
                        <a:pt x="104" y="66"/>
                      </a:lnTo>
                      <a:lnTo>
                        <a:pt x="96" y="62"/>
                      </a:lnTo>
                      <a:lnTo>
                        <a:pt x="94" y="60"/>
                      </a:lnTo>
                      <a:lnTo>
                        <a:pt x="90" y="58"/>
                      </a:lnTo>
                      <a:lnTo>
                        <a:pt x="86" y="58"/>
                      </a:lnTo>
                      <a:lnTo>
                        <a:pt x="82" y="58"/>
                      </a:lnTo>
                      <a:lnTo>
                        <a:pt x="82" y="56"/>
                      </a:lnTo>
                      <a:lnTo>
                        <a:pt x="80" y="52"/>
                      </a:lnTo>
                      <a:lnTo>
                        <a:pt x="80" y="46"/>
                      </a:lnTo>
                      <a:lnTo>
                        <a:pt x="80" y="44"/>
                      </a:lnTo>
                      <a:lnTo>
                        <a:pt x="78" y="38"/>
                      </a:lnTo>
                      <a:lnTo>
                        <a:pt x="56" y="22"/>
                      </a:lnTo>
                      <a:lnTo>
                        <a:pt x="32" y="12"/>
                      </a:lnTo>
                      <a:lnTo>
                        <a:pt x="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79" name="Google Shape;579;p19"/>
                <p:cNvSpPr/>
                <p:nvPr/>
              </p:nvSpPr>
              <p:spPr>
                <a:xfrm>
                  <a:off x="7194180" y="5013312"/>
                  <a:ext cx="1278810" cy="938100"/>
                </a:xfrm>
                <a:custGeom>
                  <a:avLst/>
                  <a:gdLst/>
                  <a:ahLst/>
                  <a:cxnLst/>
                  <a:rect l="l" t="t" r="r" b="b"/>
                  <a:pathLst>
                    <a:path w="636" h="516" extrusionOk="0">
                      <a:moveTo>
                        <a:pt x="180" y="138"/>
                      </a:moveTo>
                      <a:lnTo>
                        <a:pt x="186" y="132"/>
                      </a:lnTo>
                      <a:lnTo>
                        <a:pt x="188" y="130"/>
                      </a:lnTo>
                      <a:lnTo>
                        <a:pt x="188" y="124"/>
                      </a:lnTo>
                      <a:lnTo>
                        <a:pt x="190" y="118"/>
                      </a:lnTo>
                      <a:lnTo>
                        <a:pt x="194" y="112"/>
                      </a:lnTo>
                      <a:lnTo>
                        <a:pt x="198" y="108"/>
                      </a:lnTo>
                      <a:lnTo>
                        <a:pt x="202" y="106"/>
                      </a:lnTo>
                      <a:lnTo>
                        <a:pt x="204" y="112"/>
                      </a:lnTo>
                      <a:lnTo>
                        <a:pt x="206" y="114"/>
                      </a:lnTo>
                      <a:lnTo>
                        <a:pt x="210" y="116"/>
                      </a:lnTo>
                      <a:lnTo>
                        <a:pt x="212" y="114"/>
                      </a:lnTo>
                      <a:lnTo>
                        <a:pt x="212" y="112"/>
                      </a:lnTo>
                      <a:lnTo>
                        <a:pt x="214" y="110"/>
                      </a:lnTo>
                      <a:lnTo>
                        <a:pt x="212" y="106"/>
                      </a:lnTo>
                      <a:lnTo>
                        <a:pt x="212" y="100"/>
                      </a:lnTo>
                      <a:lnTo>
                        <a:pt x="220" y="100"/>
                      </a:lnTo>
                      <a:lnTo>
                        <a:pt x="226" y="100"/>
                      </a:lnTo>
                      <a:lnTo>
                        <a:pt x="226" y="92"/>
                      </a:lnTo>
                      <a:lnTo>
                        <a:pt x="230" y="86"/>
                      </a:lnTo>
                      <a:lnTo>
                        <a:pt x="232" y="82"/>
                      </a:lnTo>
                      <a:lnTo>
                        <a:pt x="236" y="80"/>
                      </a:lnTo>
                      <a:lnTo>
                        <a:pt x="240" y="78"/>
                      </a:lnTo>
                      <a:lnTo>
                        <a:pt x="242" y="72"/>
                      </a:lnTo>
                      <a:lnTo>
                        <a:pt x="244" y="68"/>
                      </a:lnTo>
                      <a:lnTo>
                        <a:pt x="248" y="64"/>
                      </a:lnTo>
                      <a:lnTo>
                        <a:pt x="262" y="58"/>
                      </a:lnTo>
                      <a:lnTo>
                        <a:pt x="270" y="56"/>
                      </a:lnTo>
                      <a:lnTo>
                        <a:pt x="276" y="54"/>
                      </a:lnTo>
                      <a:lnTo>
                        <a:pt x="284" y="62"/>
                      </a:lnTo>
                      <a:lnTo>
                        <a:pt x="288" y="66"/>
                      </a:lnTo>
                      <a:lnTo>
                        <a:pt x="288" y="72"/>
                      </a:lnTo>
                      <a:lnTo>
                        <a:pt x="288" y="74"/>
                      </a:lnTo>
                      <a:lnTo>
                        <a:pt x="286" y="76"/>
                      </a:lnTo>
                      <a:lnTo>
                        <a:pt x="290" y="74"/>
                      </a:lnTo>
                      <a:lnTo>
                        <a:pt x="294" y="72"/>
                      </a:lnTo>
                      <a:lnTo>
                        <a:pt x="298" y="74"/>
                      </a:lnTo>
                      <a:lnTo>
                        <a:pt x="302" y="74"/>
                      </a:lnTo>
                      <a:lnTo>
                        <a:pt x="306" y="72"/>
                      </a:lnTo>
                      <a:lnTo>
                        <a:pt x="310" y="70"/>
                      </a:lnTo>
                      <a:lnTo>
                        <a:pt x="308" y="62"/>
                      </a:lnTo>
                      <a:lnTo>
                        <a:pt x="310" y="56"/>
                      </a:lnTo>
                      <a:lnTo>
                        <a:pt x="314" y="54"/>
                      </a:lnTo>
                      <a:lnTo>
                        <a:pt x="320" y="50"/>
                      </a:lnTo>
                      <a:lnTo>
                        <a:pt x="326" y="48"/>
                      </a:lnTo>
                      <a:lnTo>
                        <a:pt x="324" y="44"/>
                      </a:lnTo>
                      <a:lnTo>
                        <a:pt x="322" y="42"/>
                      </a:lnTo>
                      <a:lnTo>
                        <a:pt x="324" y="38"/>
                      </a:lnTo>
                      <a:lnTo>
                        <a:pt x="326" y="34"/>
                      </a:lnTo>
                      <a:lnTo>
                        <a:pt x="334" y="28"/>
                      </a:lnTo>
                      <a:lnTo>
                        <a:pt x="344" y="26"/>
                      </a:lnTo>
                      <a:lnTo>
                        <a:pt x="354" y="26"/>
                      </a:lnTo>
                      <a:lnTo>
                        <a:pt x="358" y="24"/>
                      </a:lnTo>
                      <a:lnTo>
                        <a:pt x="360" y="24"/>
                      </a:lnTo>
                      <a:lnTo>
                        <a:pt x="362" y="20"/>
                      </a:lnTo>
                      <a:lnTo>
                        <a:pt x="364" y="16"/>
                      </a:lnTo>
                      <a:lnTo>
                        <a:pt x="364" y="12"/>
                      </a:lnTo>
                      <a:lnTo>
                        <a:pt x="358" y="10"/>
                      </a:lnTo>
                      <a:lnTo>
                        <a:pt x="358" y="8"/>
                      </a:lnTo>
                      <a:lnTo>
                        <a:pt x="358" y="2"/>
                      </a:lnTo>
                      <a:lnTo>
                        <a:pt x="362" y="2"/>
                      </a:lnTo>
                      <a:lnTo>
                        <a:pt x="364" y="4"/>
                      </a:lnTo>
                      <a:lnTo>
                        <a:pt x="368" y="6"/>
                      </a:lnTo>
                      <a:lnTo>
                        <a:pt x="366" y="10"/>
                      </a:lnTo>
                      <a:lnTo>
                        <a:pt x="368" y="10"/>
                      </a:lnTo>
                      <a:lnTo>
                        <a:pt x="372" y="12"/>
                      </a:lnTo>
                      <a:lnTo>
                        <a:pt x="374" y="12"/>
                      </a:lnTo>
                      <a:lnTo>
                        <a:pt x="384" y="14"/>
                      </a:lnTo>
                      <a:lnTo>
                        <a:pt x="390" y="18"/>
                      </a:lnTo>
                      <a:lnTo>
                        <a:pt x="398" y="22"/>
                      </a:lnTo>
                      <a:lnTo>
                        <a:pt x="408" y="22"/>
                      </a:lnTo>
                      <a:lnTo>
                        <a:pt x="414" y="22"/>
                      </a:lnTo>
                      <a:lnTo>
                        <a:pt x="416" y="18"/>
                      </a:lnTo>
                      <a:lnTo>
                        <a:pt x="418" y="24"/>
                      </a:lnTo>
                      <a:lnTo>
                        <a:pt x="422" y="26"/>
                      </a:lnTo>
                      <a:lnTo>
                        <a:pt x="424" y="22"/>
                      </a:lnTo>
                      <a:lnTo>
                        <a:pt x="424" y="20"/>
                      </a:lnTo>
                      <a:lnTo>
                        <a:pt x="428" y="20"/>
                      </a:lnTo>
                      <a:lnTo>
                        <a:pt x="432" y="22"/>
                      </a:lnTo>
                      <a:lnTo>
                        <a:pt x="434" y="26"/>
                      </a:lnTo>
                      <a:lnTo>
                        <a:pt x="432" y="30"/>
                      </a:lnTo>
                      <a:lnTo>
                        <a:pt x="428" y="36"/>
                      </a:lnTo>
                      <a:lnTo>
                        <a:pt x="422" y="40"/>
                      </a:lnTo>
                      <a:lnTo>
                        <a:pt x="416" y="42"/>
                      </a:lnTo>
                      <a:lnTo>
                        <a:pt x="416" y="48"/>
                      </a:lnTo>
                      <a:lnTo>
                        <a:pt x="416" y="50"/>
                      </a:lnTo>
                      <a:lnTo>
                        <a:pt x="418" y="52"/>
                      </a:lnTo>
                      <a:lnTo>
                        <a:pt x="420" y="54"/>
                      </a:lnTo>
                      <a:lnTo>
                        <a:pt x="422" y="54"/>
                      </a:lnTo>
                      <a:lnTo>
                        <a:pt x="424" y="52"/>
                      </a:lnTo>
                      <a:lnTo>
                        <a:pt x="426" y="54"/>
                      </a:lnTo>
                      <a:lnTo>
                        <a:pt x="428" y="54"/>
                      </a:lnTo>
                      <a:lnTo>
                        <a:pt x="426" y="58"/>
                      </a:lnTo>
                      <a:lnTo>
                        <a:pt x="422" y="60"/>
                      </a:lnTo>
                      <a:lnTo>
                        <a:pt x="420" y="60"/>
                      </a:lnTo>
                      <a:lnTo>
                        <a:pt x="418" y="56"/>
                      </a:lnTo>
                      <a:lnTo>
                        <a:pt x="418" y="54"/>
                      </a:lnTo>
                      <a:lnTo>
                        <a:pt x="410" y="60"/>
                      </a:lnTo>
                      <a:lnTo>
                        <a:pt x="406" y="64"/>
                      </a:lnTo>
                      <a:lnTo>
                        <a:pt x="404" y="70"/>
                      </a:lnTo>
                      <a:lnTo>
                        <a:pt x="404" y="76"/>
                      </a:lnTo>
                      <a:lnTo>
                        <a:pt x="408" y="80"/>
                      </a:lnTo>
                      <a:lnTo>
                        <a:pt x="410" y="84"/>
                      </a:lnTo>
                      <a:lnTo>
                        <a:pt x="414" y="86"/>
                      </a:lnTo>
                      <a:lnTo>
                        <a:pt x="424" y="90"/>
                      </a:lnTo>
                      <a:lnTo>
                        <a:pt x="430" y="92"/>
                      </a:lnTo>
                      <a:lnTo>
                        <a:pt x="434" y="96"/>
                      </a:lnTo>
                      <a:lnTo>
                        <a:pt x="442" y="104"/>
                      </a:lnTo>
                      <a:lnTo>
                        <a:pt x="456" y="108"/>
                      </a:lnTo>
                      <a:lnTo>
                        <a:pt x="458" y="110"/>
                      </a:lnTo>
                      <a:lnTo>
                        <a:pt x="462" y="116"/>
                      </a:lnTo>
                      <a:lnTo>
                        <a:pt x="464" y="120"/>
                      </a:lnTo>
                      <a:lnTo>
                        <a:pt x="466" y="122"/>
                      </a:lnTo>
                      <a:lnTo>
                        <a:pt x="468" y="122"/>
                      </a:lnTo>
                      <a:lnTo>
                        <a:pt x="472" y="122"/>
                      </a:lnTo>
                      <a:lnTo>
                        <a:pt x="476" y="120"/>
                      </a:lnTo>
                      <a:lnTo>
                        <a:pt x="480" y="116"/>
                      </a:lnTo>
                      <a:lnTo>
                        <a:pt x="484" y="110"/>
                      </a:lnTo>
                      <a:lnTo>
                        <a:pt x="486" y="104"/>
                      </a:lnTo>
                      <a:lnTo>
                        <a:pt x="490" y="92"/>
                      </a:lnTo>
                      <a:lnTo>
                        <a:pt x="494" y="84"/>
                      </a:lnTo>
                      <a:lnTo>
                        <a:pt x="498" y="76"/>
                      </a:lnTo>
                      <a:lnTo>
                        <a:pt x="500" y="64"/>
                      </a:lnTo>
                      <a:lnTo>
                        <a:pt x="502" y="52"/>
                      </a:lnTo>
                      <a:lnTo>
                        <a:pt x="504" y="42"/>
                      </a:lnTo>
                      <a:lnTo>
                        <a:pt x="510" y="32"/>
                      </a:lnTo>
                      <a:lnTo>
                        <a:pt x="514" y="24"/>
                      </a:lnTo>
                      <a:lnTo>
                        <a:pt x="520" y="6"/>
                      </a:lnTo>
                      <a:lnTo>
                        <a:pt x="522" y="0"/>
                      </a:lnTo>
                      <a:lnTo>
                        <a:pt x="524" y="0"/>
                      </a:lnTo>
                      <a:lnTo>
                        <a:pt x="528" y="0"/>
                      </a:lnTo>
                      <a:lnTo>
                        <a:pt x="532" y="0"/>
                      </a:lnTo>
                      <a:lnTo>
                        <a:pt x="534" y="4"/>
                      </a:lnTo>
                      <a:lnTo>
                        <a:pt x="532" y="12"/>
                      </a:lnTo>
                      <a:lnTo>
                        <a:pt x="532" y="20"/>
                      </a:lnTo>
                      <a:lnTo>
                        <a:pt x="532" y="26"/>
                      </a:lnTo>
                      <a:lnTo>
                        <a:pt x="536" y="44"/>
                      </a:lnTo>
                      <a:lnTo>
                        <a:pt x="538" y="56"/>
                      </a:lnTo>
                      <a:lnTo>
                        <a:pt x="540" y="60"/>
                      </a:lnTo>
                      <a:lnTo>
                        <a:pt x="542" y="62"/>
                      </a:lnTo>
                      <a:lnTo>
                        <a:pt x="546" y="62"/>
                      </a:lnTo>
                      <a:lnTo>
                        <a:pt x="548" y="60"/>
                      </a:lnTo>
                      <a:lnTo>
                        <a:pt x="552" y="68"/>
                      </a:lnTo>
                      <a:lnTo>
                        <a:pt x="558" y="76"/>
                      </a:lnTo>
                      <a:lnTo>
                        <a:pt x="554" y="82"/>
                      </a:lnTo>
                      <a:lnTo>
                        <a:pt x="556" y="90"/>
                      </a:lnTo>
                      <a:lnTo>
                        <a:pt x="554" y="100"/>
                      </a:lnTo>
                      <a:lnTo>
                        <a:pt x="556" y="106"/>
                      </a:lnTo>
                      <a:lnTo>
                        <a:pt x="558" y="110"/>
                      </a:lnTo>
                      <a:lnTo>
                        <a:pt x="560" y="118"/>
                      </a:lnTo>
                      <a:lnTo>
                        <a:pt x="560" y="124"/>
                      </a:lnTo>
                      <a:lnTo>
                        <a:pt x="562" y="132"/>
                      </a:lnTo>
                      <a:lnTo>
                        <a:pt x="564" y="136"/>
                      </a:lnTo>
                      <a:lnTo>
                        <a:pt x="564" y="144"/>
                      </a:lnTo>
                      <a:lnTo>
                        <a:pt x="564" y="148"/>
                      </a:lnTo>
                      <a:lnTo>
                        <a:pt x="568" y="152"/>
                      </a:lnTo>
                      <a:lnTo>
                        <a:pt x="576" y="158"/>
                      </a:lnTo>
                      <a:lnTo>
                        <a:pt x="584" y="162"/>
                      </a:lnTo>
                      <a:lnTo>
                        <a:pt x="592" y="168"/>
                      </a:lnTo>
                      <a:lnTo>
                        <a:pt x="594" y="174"/>
                      </a:lnTo>
                      <a:lnTo>
                        <a:pt x="594" y="178"/>
                      </a:lnTo>
                      <a:lnTo>
                        <a:pt x="596" y="182"/>
                      </a:lnTo>
                      <a:lnTo>
                        <a:pt x="598" y="186"/>
                      </a:lnTo>
                      <a:lnTo>
                        <a:pt x="598" y="200"/>
                      </a:lnTo>
                      <a:lnTo>
                        <a:pt x="598" y="206"/>
                      </a:lnTo>
                      <a:lnTo>
                        <a:pt x="600" y="208"/>
                      </a:lnTo>
                      <a:lnTo>
                        <a:pt x="602" y="208"/>
                      </a:lnTo>
                      <a:lnTo>
                        <a:pt x="604" y="208"/>
                      </a:lnTo>
                      <a:lnTo>
                        <a:pt x="604" y="206"/>
                      </a:lnTo>
                      <a:lnTo>
                        <a:pt x="612" y="216"/>
                      </a:lnTo>
                      <a:lnTo>
                        <a:pt x="614" y="220"/>
                      </a:lnTo>
                      <a:lnTo>
                        <a:pt x="614" y="228"/>
                      </a:lnTo>
                      <a:lnTo>
                        <a:pt x="616" y="232"/>
                      </a:lnTo>
                      <a:lnTo>
                        <a:pt x="618" y="234"/>
                      </a:lnTo>
                      <a:lnTo>
                        <a:pt x="620" y="236"/>
                      </a:lnTo>
                      <a:lnTo>
                        <a:pt x="622" y="238"/>
                      </a:lnTo>
                      <a:lnTo>
                        <a:pt x="632" y="250"/>
                      </a:lnTo>
                      <a:lnTo>
                        <a:pt x="634" y="258"/>
                      </a:lnTo>
                      <a:lnTo>
                        <a:pt x="636" y="264"/>
                      </a:lnTo>
                      <a:lnTo>
                        <a:pt x="634" y="270"/>
                      </a:lnTo>
                      <a:lnTo>
                        <a:pt x="632" y="276"/>
                      </a:lnTo>
                      <a:lnTo>
                        <a:pt x="630" y="280"/>
                      </a:lnTo>
                      <a:lnTo>
                        <a:pt x="630" y="288"/>
                      </a:lnTo>
                      <a:lnTo>
                        <a:pt x="630" y="300"/>
                      </a:lnTo>
                      <a:lnTo>
                        <a:pt x="630" y="312"/>
                      </a:lnTo>
                      <a:lnTo>
                        <a:pt x="626" y="322"/>
                      </a:lnTo>
                      <a:lnTo>
                        <a:pt x="624" y="328"/>
                      </a:lnTo>
                      <a:lnTo>
                        <a:pt x="620" y="336"/>
                      </a:lnTo>
                      <a:lnTo>
                        <a:pt x="608" y="352"/>
                      </a:lnTo>
                      <a:lnTo>
                        <a:pt x="600" y="370"/>
                      </a:lnTo>
                      <a:lnTo>
                        <a:pt x="598" y="376"/>
                      </a:lnTo>
                      <a:lnTo>
                        <a:pt x="594" y="378"/>
                      </a:lnTo>
                      <a:lnTo>
                        <a:pt x="590" y="382"/>
                      </a:lnTo>
                      <a:lnTo>
                        <a:pt x="586" y="384"/>
                      </a:lnTo>
                      <a:lnTo>
                        <a:pt x="582" y="390"/>
                      </a:lnTo>
                      <a:lnTo>
                        <a:pt x="578" y="394"/>
                      </a:lnTo>
                      <a:lnTo>
                        <a:pt x="566" y="402"/>
                      </a:lnTo>
                      <a:lnTo>
                        <a:pt x="558" y="408"/>
                      </a:lnTo>
                      <a:lnTo>
                        <a:pt x="552" y="416"/>
                      </a:lnTo>
                      <a:lnTo>
                        <a:pt x="548" y="424"/>
                      </a:lnTo>
                      <a:lnTo>
                        <a:pt x="542" y="432"/>
                      </a:lnTo>
                      <a:lnTo>
                        <a:pt x="522" y="454"/>
                      </a:lnTo>
                      <a:lnTo>
                        <a:pt x="510" y="466"/>
                      </a:lnTo>
                      <a:lnTo>
                        <a:pt x="500" y="480"/>
                      </a:lnTo>
                      <a:lnTo>
                        <a:pt x="498" y="482"/>
                      </a:lnTo>
                      <a:lnTo>
                        <a:pt x="496" y="486"/>
                      </a:lnTo>
                      <a:lnTo>
                        <a:pt x="496" y="488"/>
                      </a:lnTo>
                      <a:lnTo>
                        <a:pt x="494" y="490"/>
                      </a:lnTo>
                      <a:lnTo>
                        <a:pt x="484" y="490"/>
                      </a:lnTo>
                      <a:lnTo>
                        <a:pt x="476" y="490"/>
                      </a:lnTo>
                      <a:lnTo>
                        <a:pt x="468" y="492"/>
                      </a:lnTo>
                      <a:lnTo>
                        <a:pt x="462" y="492"/>
                      </a:lnTo>
                      <a:lnTo>
                        <a:pt x="454" y="496"/>
                      </a:lnTo>
                      <a:lnTo>
                        <a:pt x="448" y="500"/>
                      </a:lnTo>
                      <a:lnTo>
                        <a:pt x="442" y="504"/>
                      </a:lnTo>
                      <a:lnTo>
                        <a:pt x="438" y="506"/>
                      </a:lnTo>
                      <a:lnTo>
                        <a:pt x="434" y="508"/>
                      </a:lnTo>
                      <a:lnTo>
                        <a:pt x="432" y="512"/>
                      </a:lnTo>
                      <a:lnTo>
                        <a:pt x="428" y="514"/>
                      </a:lnTo>
                      <a:lnTo>
                        <a:pt x="426" y="516"/>
                      </a:lnTo>
                      <a:lnTo>
                        <a:pt x="420" y="506"/>
                      </a:lnTo>
                      <a:lnTo>
                        <a:pt x="416" y="494"/>
                      </a:lnTo>
                      <a:lnTo>
                        <a:pt x="412" y="494"/>
                      </a:lnTo>
                      <a:lnTo>
                        <a:pt x="410" y="496"/>
                      </a:lnTo>
                      <a:lnTo>
                        <a:pt x="408" y="500"/>
                      </a:lnTo>
                      <a:lnTo>
                        <a:pt x="386" y="514"/>
                      </a:lnTo>
                      <a:lnTo>
                        <a:pt x="380" y="510"/>
                      </a:lnTo>
                      <a:lnTo>
                        <a:pt x="378" y="504"/>
                      </a:lnTo>
                      <a:lnTo>
                        <a:pt x="370" y="504"/>
                      </a:lnTo>
                      <a:lnTo>
                        <a:pt x="364" y="504"/>
                      </a:lnTo>
                      <a:lnTo>
                        <a:pt x="358" y="500"/>
                      </a:lnTo>
                      <a:lnTo>
                        <a:pt x="354" y="494"/>
                      </a:lnTo>
                      <a:lnTo>
                        <a:pt x="348" y="488"/>
                      </a:lnTo>
                      <a:lnTo>
                        <a:pt x="346" y="482"/>
                      </a:lnTo>
                      <a:lnTo>
                        <a:pt x="346" y="478"/>
                      </a:lnTo>
                      <a:lnTo>
                        <a:pt x="350" y="474"/>
                      </a:lnTo>
                      <a:lnTo>
                        <a:pt x="352" y="470"/>
                      </a:lnTo>
                      <a:lnTo>
                        <a:pt x="354" y="464"/>
                      </a:lnTo>
                      <a:lnTo>
                        <a:pt x="352" y="458"/>
                      </a:lnTo>
                      <a:lnTo>
                        <a:pt x="348" y="454"/>
                      </a:lnTo>
                      <a:lnTo>
                        <a:pt x="344" y="452"/>
                      </a:lnTo>
                      <a:lnTo>
                        <a:pt x="340" y="448"/>
                      </a:lnTo>
                      <a:lnTo>
                        <a:pt x="346" y="440"/>
                      </a:lnTo>
                      <a:lnTo>
                        <a:pt x="346" y="436"/>
                      </a:lnTo>
                      <a:lnTo>
                        <a:pt x="348" y="432"/>
                      </a:lnTo>
                      <a:lnTo>
                        <a:pt x="346" y="428"/>
                      </a:lnTo>
                      <a:lnTo>
                        <a:pt x="342" y="428"/>
                      </a:lnTo>
                      <a:lnTo>
                        <a:pt x="340" y="430"/>
                      </a:lnTo>
                      <a:lnTo>
                        <a:pt x="336" y="436"/>
                      </a:lnTo>
                      <a:lnTo>
                        <a:pt x="332" y="442"/>
                      </a:lnTo>
                      <a:lnTo>
                        <a:pt x="330" y="444"/>
                      </a:lnTo>
                      <a:lnTo>
                        <a:pt x="326" y="444"/>
                      </a:lnTo>
                      <a:lnTo>
                        <a:pt x="324" y="444"/>
                      </a:lnTo>
                      <a:lnTo>
                        <a:pt x="322" y="442"/>
                      </a:lnTo>
                      <a:lnTo>
                        <a:pt x="324" y="438"/>
                      </a:lnTo>
                      <a:lnTo>
                        <a:pt x="328" y="438"/>
                      </a:lnTo>
                      <a:lnTo>
                        <a:pt x="332" y="436"/>
                      </a:lnTo>
                      <a:lnTo>
                        <a:pt x="346" y="420"/>
                      </a:lnTo>
                      <a:lnTo>
                        <a:pt x="352" y="412"/>
                      </a:lnTo>
                      <a:lnTo>
                        <a:pt x="356" y="404"/>
                      </a:lnTo>
                      <a:lnTo>
                        <a:pt x="350" y="404"/>
                      </a:lnTo>
                      <a:lnTo>
                        <a:pt x="342" y="404"/>
                      </a:lnTo>
                      <a:lnTo>
                        <a:pt x="340" y="410"/>
                      </a:lnTo>
                      <a:lnTo>
                        <a:pt x="338" y="416"/>
                      </a:lnTo>
                      <a:lnTo>
                        <a:pt x="332" y="416"/>
                      </a:lnTo>
                      <a:lnTo>
                        <a:pt x="326" y="418"/>
                      </a:lnTo>
                      <a:lnTo>
                        <a:pt x="318" y="424"/>
                      </a:lnTo>
                      <a:lnTo>
                        <a:pt x="312" y="432"/>
                      </a:lnTo>
                      <a:lnTo>
                        <a:pt x="310" y="438"/>
                      </a:lnTo>
                      <a:lnTo>
                        <a:pt x="304" y="438"/>
                      </a:lnTo>
                      <a:lnTo>
                        <a:pt x="304" y="436"/>
                      </a:lnTo>
                      <a:lnTo>
                        <a:pt x="304" y="434"/>
                      </a:lnTo>
                      <a:lnTo>
                        <a:pt x="304" y="426"/>
                      </a:lnTo>
                      <a:lnTo>
                        <a:pt x="306" y="418"/>
                      </a:lnTo>
                      <a:lnTo>
                        <a:pt x="304" y="410"/>
                      </a:lnTo>
                      <a:lnTo>
                        <a:pt x="304" y="406"/>
                      </a:lnTo>
                      <a:lnTo>
                        <a:pt x="302" y="400"/>
                      </a:lnTo>
                      <a:lnTo>
                        <a:pt x="300" y="392"/>
                      </a:lnTo>
                      <a:lnTo>
                        <a:pt x="286" y="388"/>
                      </a:lnTo>
                      <a:lnTo>
                        <a:pt x="276" y="384"/>
                      </a:lnTo>
                      <a:lnTo>
                        <a:pt x="270" y="382"/>
                      </a:lnTo>
                      <a:lnTo>
                        <a:pt x="268" y="380"/>
                      </a:lnTo>
                      <a:lnTo>
                        <a:pt x="264" y="378"/>
                      </a:lnTo>
                      <a:lnTo>
                        <a:pt x="232" y="378"/>
                      </a:lnTo>
                      <a:lnTo>
                        <a:pt x="208" y="392"/>
                      </a:lnTo>
                      <a:lnTo>
                        <a:pt x="176" y="392"/>
                      </a:lnTo>
                      <a:lnTo>
                        <a:pt x="164" y="398"/>
                      </a:lnTo>
                      <a:lnTo>
                        <a:pt x="150" y="406"/>
                      </a:lnTo>
                      <a:lnTo>
                        <a:pt x="134" y="416"/>
                      </a:lnTo>
                      <a:lnTo>
                        <a:pt x="122" y="420"/>
                      </a:lnTo>
                      <a:lnTo>
                        <a:pt x="108" y="422"/>
                      </a:lnTo>
                      <a:lnTo>
                        <a:pt x="92" y="422"/>
                      </a:lnTo>
                      <a:lnTo>
                        <a:pt x="84" y="424"/>
                      </a:lnTo>
                      <a:lnTo>
                        <a:pt x="74" y="426"/>
                      </a:lnTo>
                      <a:lnTo>
                        <a:pt x="58" y="432"/>
                      </a:lnTo>
                      <a:lnTo>
                        <a:pt x="42" y="438"/>
                      </a:lnTo>
                      <a:lnTo>
                        <a:pt x="32" y="440"/>
                      </a:lnTo>
                      <a:lnTo>
                        <a:pt x="24" y="440"/>
                      </a:lnTo>
                      <a:lnTo>
                        <a:pt x="18" y="440"/>
                      </a:lnTo>
                      <a:lnTo>
                        <a:pt x="14" y="436"/>
                      </a:lnTo>
                      <a:lnTo>
                        <a:pt x="6" y="430"/>
                      </a:lnTo>
                      <a:lnTo>
                        <a:pt x="4" y="428"/>
                      </a:lnTo>
                      <a:lnTo>
                        <a:pt x="2" y="428"/>
                      </a:lnTo>
                      <a:lnTo>
                        <a:pt x="0" y="426"/>
                      </a:lnTo>
                      <a:lnTo>
                        <a:pt x="0" y="422"/>
                      </a:lnTo>
                      <a:lnTo>
                        <a:pt x="0" y="420"/>
                      </a:lnTo>
                      <a:lnTo>
                        <a:pt x="2" y="416"/>
                      </a:lnTo>
                      <a:lnTo>
                        <a:pt x="4" y="414"/>
                      </a:lnTo>
                      <a:lnTo>
                        <a:pt x="10" y="412"/>
                      </a:lnTo>
                      <a:lnTo>
                        <a:pt x="16" y="408"/>
                      </a:lnTo>
                      <a:lnTo>
                        <a:pt x="24" y="394"/>
                      </a:lnTo>
                      <a:lnTo>
                        <a:pt x="30" y="380"/>
                      </a:lnTo>
                      <a:lnTo>
                        <a:pt x="28" y="376"/>
                      </a:lnTo>
                      <a:lnTo>
                        <a:pt x="26" y="372"/>
                      </a:lnTo>
                      <a:lnTo>
                        <a:pt x="26" y="362"/>
                      </a:lnTo>
                      <a:lnTo>
                        <a:pt x="26" y="328"/>
                      </a:lnTo>
                      <a:lnTo>
                        <a:pt x="26" y="316"/>
                      </a:lnTo>
                      <a:lnTo>
                        <a:pt x="26" y="304"/>
                      </a:lnTo>
                      <a:lnTo>
                        <a:pt x="24" y="296"/>
                      </a:lnTo>
                      <a:lnTo>
                        <a:pt x="20" y="288"/>
                      </a:lnTo>
                      <a:lnTo>
                        <a:pt x="16" y="280"/>
                      </a:lnTo>
                      <a:lnTo>
                        <a:pt x="16" y="276"/>
                      </a:lnTo>
                      <a:lnTo>
                        <a:pt x="20" y="280"/>
                      </a:lnTo>
                      <a:lnTo>
                        <a:pt x="20" y="284"/>
                      </a:lnTo>
                      <a:lnTo>
                        <a:pt x="26" y="284"/>
                      </a:lnTo>
                      <a:lnTo>
                        <a:pt x="24" y="278"/>
                      </a:lnTo>
                      <a:lnTo>
                        <a:pt x="24" y="272"/>
                      </a:lnTo>
                      <a:lnTo>
                        <a:pt x="28" y="276"/>
                      </a:lnTo>
                      <a:lnTo>
                        <a:pt x="28" y="280"/>
                      </a:lnTo>
                      <a:lnTo>
                        <a:pt x="30" y="278"/>
                      </a:lnTo>
                      <a:lnTo>
                        <a:pt x="30" y="276"/>
                      </a:lnTo>
                      <a:lnTo>
                        <a:pt x="32" y="272"/>
                      </a:lnTo>
                      <a:lnTo>
                        <a:pt x="28" y="256"/>
                      </a:lnTo>
                      <a:lnTo>
                        <a:pt x="36" y="236"/>
                      </a:lnTo>
                      <a:lnTo>
                        <a:pt x="38" y="226"/>
                      </a:lnTo>
                      <a:lnTo>
                        <a:pt x="40" y="214"/>
                      </a:lnTo>
                      <a:lnTo>
                        <a:pt x="40" y="208"/>
                      </a:lnTo>
                      <a:lnTo>
                        <a:pt x="44" y="202"/>
                      </a:lnTo>
                      <a:lnTo>
                        <a:pt x="46" y="206"/>
                      </a:lnTo>
                      <a:lnTo>
                        <a:pt x="48" y="208"/>
                      </a:lnTo>
                      <a:lnTo>
                        <a:pt x="48" y="210"/>
                      </a:lnTo>
                      <a:lnTo>
                        <a:pt x="52" y="208"/>
                      </a:lnTo>
                      <a:lnTo>
                        <a:pt x="54" y="206"/>
                      </a:lnTo>
                      <a:lnTo>
                        <a:pt x="56" y="202"/>
                      </a:lnTo>
                      <a:lnTo>
                        <a:pt x="58" y="198"/>
                      </a:lnTo>
                      <a:lnTo>
                        <a:pt x="62" y="196"/>
                      </a:lnTo>
                      <a:lnTo>
                        <a:pt x="70" y="194"/>
                      </a:lnTo>
                      <a:lnTo>
                        <a:pt x="76" y="190"/>
                      </a:lnTo>
                      <a:lnTo>
                        <a:pt x="78" y="188"/>
                      </a:lnTo>
                      <a:lnTo>
                        <a:pt x="82" y="186"/>
                      </a:lnTo>
                      <a:lnTo>
                        <a:pt x="86" y="182"/>
                      </a:lnTo>
                      <a:lnTo>
                        <a:pt x="94" y="178"/>
                      </a:lnTo>
                      <a:lnTo>
                        <a:pt x="102" y="176"/>
                      </a:lnTo>
                      <a:lnTo>
                        <a:pt x="110" y="174"/>
                      </a:lnTo>
                      <a:lnTo>
                        <a:pt x="118" y="172"/>
                      </a:lnTo>
                      <a:lnTo>
                        <a:pt x="128" y="168"/>
                      </a:lnTo>
                      <a:lnTo>
                        <a:pt x="138" y="166"/>
                      </a:lnTo>
                      <a:lnTo>
                        <a:pt x="146" y="166"/>
                      </a:lnTo>
                      <a:lnTo>
                        <a:pt x="156" y="164"/>
                      </a:lnTo>
                      <a:lnTo>
                        <a:pt x="162" y="162"/>
                      </a:lnTo>
                      <a:lnTo>
                        <a:pt x="168" y="152"/>
                      </a:lnTo>
                      <a:lnTo>
                        <a:pt x="180" y="1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80" name="Google Shape;580;p19"/>
                <p:cNvSpPr/>
                <p:nvPr/>
              </p:nvSpPr>
              <p:spPr>
                <a:xfrm>
                  <a:off x="7931888" y="5994352"/>
                  <a:ext cx="133971" cy="105701"/>
                </a:xfrm>
                <a:custGeom>
                  <a:avLst/>
                  <a:gdLst/>
                  <a:ahLst/>
                  <a:cxnLst/>
                  <a:rect l="l" t="t" r="r" b="b"/>
                  <a:pathLst>
                    <a:path w="66" h="58" extrusionOk="0">
                      <a:moveTo>
                        <a:pt x="18" y="2"/>
                      </a:moveTo>
                      <a:lnTo>
                        <a:pt x="24" y="8"/>
                      </a:lnTo>
                      <a:lnTo>
                        <a:pt x="28" y="10"/>
                      </a:lnTo>
                      <a:lnTo>
                        <a:pt x="32" y="12"/>
                      </a:lnTo>
                      <a:lnTo>
                        <a:pt x="40" y="12"/>
                      </a:lnTo>
                      <a:lnTo>
                        <a:pt x="46" y="10"/>
                      </a:lnTo>
                      <a:lnTo>
                        <a:pt x="58" y="6"/>
                      </a:lnTo>
                      <a:lnTo>
                        <a:pt x="66" y="6"/>
                      </a:lnTo>
                      <a:lnTo>
                        <a:pt x="66" y="8"/>
                      </a:lnTo>
                      <a:lnTo>
                        <a:pt x="64" y="12"/>
                      </a:lnTo>
                      <a:lnTo>
                        <a:pt x="60" y="16"/>
                      </a:lnTo>
                      <a:lnTo>
                        <a:pt x="56" y="24"/>
                      </a:lnTo>
                      <a:lnTo>
                        <a:pt x="54" y="32"/>
                      </a:lnTo>
                      <a:lnTo>
                        <a:pt x="50" y="34"/>
                      </a:lnTo>
                      <a:lnTo>
                        <a:pt x="46" y="36"/>
                      </a:lnTo>
                      <a:lnTo>
                        <a:pt x="42" y="42"/>
                      </a:lnTo>
                      <a:lnTo>
                        <a:pt x="38" y="48"/>
                      </a:lnTo>
                      <a:lnTo>
                        <a:pt x="34" y="50"/>
                      </a:lnTo>
                      <a:lnTo>
                        <a:pt x="32" y="52"/>
                      </a:lnTo>
                      <a:lnTo>
                        <a:pt x="30" y="50"/>
                      </a:lnTo>
                      <a:lnTo>
                        <a:pt x="28" y="46"/>
                      </a:lnTo>
                      <a:lnTo>
                        <a:pt x="18" y="54"/>
                      </a:lnTo>
                      <a:lnTo>
                        <a:pt x="16" y="56"/>
                      </a:lnTo>
                      <a:lnTo>
                        <a:pt x="10" y="58"/>
                      </a:lnTo>
                      <a:lnTo>
                        <a:pt x="4" y="56"/>
                      </a:lnTo>
                      <a:lnTo>
                        <a:pt x="0" y="52"/>
                      </a:lnTo>
                      <a:lnTo>
                        <a:pt x="0" y="48"/>
                      </a:lnTo>
                      <a:lnTo>
                        <a:pt x="0" y="42"/>
                      </a:lnTo>
                      <a:lnTo>
                        <a:pt x="0" y="38"/>
                      </a:lnTo>
                      <a:lnTo>
                        <a:pt x="2" y="36"/>
                      </a:lnTo>
                      <a:lnTo>
                        <a:pt x="6" y="32"/>
                      </a:lnTo>
                      <a:lnTo>
                        <a:pt x="8" y="32"/>
                      </a:lnTo>
                      <a:lnTo>
                        <a:pt x="8" y="28"/>
                      </a:lnTo>
                      <a:lnTo>
                        <a:pt x="6" y="20"/>
                      </a:lnTo>
                      <a:lnTo>
                        <a:pt x="8" y="16"/>
                      </a:lnTo>
                      <a:lnTo>
                        <a:pt x="12" y="8"/>
                      </a:lnTo>
                      <a:lnTo>
                        <a:pt x="18" y="0"/>
                      </a:lnTo>
                      <a:lnTo>
                        <a:pt x="18" y="4"/>
                      </a:lnTo>
                      <a:lnTo>
                        <a:pt x="18"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81" name="Google Shape;581;p19"/>
                <p:cNvSpPr/>
                <p:nvPr/>
              </p:nvSpPr>
              <p:spPr>
                <a:xfrm>
                  <a:off x="8464291" y="4795303"/>
                  <a:ext cx="128751" cy="69367"/>
                </a:xfrm>
                <a:custGeom>
                  <a:avLst/>
                  <a:gdLst/>
                  <a:ahLst/>
                  <a:cxnLst/>
                  <a:rect l="l" t="t" r="r" b="b"/>
                  <a:pathLst>
                    <a:path w="64" h="38" extrusionOk="0">
                      <a:moveTo>
                        <a:pt x="36" y="38"/>
                      </a:moveTo>
                      <a:lnTo>
                        <a:pt x="34" y="38"/>
                      </a:lnTo>
                      <a:lnTo>
                        <a:pt x="30" y="38"/>
                      </a:lnTo>
                      <a:lnTo>
                        <a:pt x="22" y="38"/>
                      </a:lnTo>
                      <a:lnTo>
                        <a:pt x="10" y="36"/>
                      </a:lnTo>
                      <a:lnTo>
                        <a:pt x="2" y="32"/>
                      </a:lnTo>
                      <a:lnTo>
                        <a:pt x="0" y="28"/>
                      </a:lnTo>
                      <a:lnTo>
                        <a:pt x="0" y="26"/>
                      </a:lnTo>
                      <a:lnTo>
                        <a:pt x="0" y="24"/>
                      </a:lnTo>
                      <a:lnTo>
                        <a:pt x="2" y="22"/>
                      </a:lnTo>
                      <a:lnTo>
                        <a:pt x="24" y="22"/>
                      </a:lnTo>
                      <a:lnTo>
                        <a:pt x="28" y="24"/>
                      </a:lnTo>
                      <a:lnTo>
                        <a:pt x="30" y="24"/>
                      </a:lnTo>
                      <a:lnTo>
                        <a:pt x="38" y="22"/>
                      </a:lnTo>
                      <a:lnTo>
                        <a:pt x="42" y="18"/>
                      </a:lnTo>
                      <a:lnTo>
                        <a:pt x="46" y="14"/>
                      </a:lnTo>
                      <a:lnTo>
                        <a:pt x="52" y="10"/>
                      </a:lnTo>
                      <a:lnTo>
                        <a:pt x="52" y="4"/>
                      </a:lnTo>
                      <a:lnTo>
                        <a:pt x="52" y="0"/>
                      </a:lnTo>
                      <a:lnTo>
                        <a:pt x="54" y="0"/>
                      </a:lnTo>
                      <a:lnTo>
                        <a:pt x="56" y="2"/>
                      </a:lnTo>
                      <a:lnTo>
                        <a:pt x="60" y="4"/>
                      </a:lnTo>
                      <a:lnTo>
                        <a:pt x="62" y="8"/>
                      </a:lnTo>
                      <a:lnTo>
                        <a:pt x="64" y="10"/>
                      </a:lnTo>
                      <a:lnTo>
                        <a:pt x="62" y="12"/>
                      </a:lnTo>
                      <a:lnTo>
                        <a:pt x="60" y="16"/>
                      </a:lnTo>
                      <a:lnTo>
                        <a:pt x="58" y="18"/>
                      </a:lnTo>
                      <a:lnTo>
                        <a:pt x="58" y="20"/>
                      </a:lnTo>
                      <a:lnTo>
                        <a:pt x="54" y="26"/>
                      </a:lnTo>
                      <a:lnTo>
                        <a:pt x="46" y="32"/>
                      </a:lnTo>
                      <a:lnTo>
                        <a:pt x="40" y="36"/>
                      </a:lnTo>
                      <a:lnTo>
                        <a:pt x="34" y="38"/>
                      </a:lnTo>
                      <a:lnTo>
                        <a:pt x="36" y="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82" name="Google Shape;582;p19"/>
                <p:cNvSpPr/>
                <p:nvPr/>
              </p:nvSpPr>
              <p:spPr>
                <a:xfrm>
                  <a:off x="7815316" y="5839104"/>
                  <a:ext cx="46977" cy="13213"/>
                </a:xfrm>
                <a:custGeom>
                  <a:avLst/>
                  <a:gdLst/>
                  <a:ahLst/>
                  <a:cxnLst/>
                  <a:rect l="l" t="t" r="r" b="b"/>
                  <a:pathLst>
                    <a:path w="22" h="8" extrusionOk="0">
                      <a:moveTo>
                        <a:pt x="8" y="2"/>
                      </a:moveTo>
                      <a:lnTo>
                        <a:pt x="4" y="2"/>
                      </a:lnTo>
                      <a:lnTo>
                        <a:pt x="2" y="4"/>
                      </a:lnTo>
                      <a:lnTo>
                        <a:pt x="0" y="6"/>
                      </a:lnTo>
                      <a:lnTo>
                        <a:pt x="4" y="8"/>
                      </a:lnTo>
                      <a:lnTo>
                        <a:pt x="8" y="8"/>
                      </a:lnTo>
                      <a:lnTo>
                        <a:pt x="12" y="8"/>
                      </a:lnTo>
                      <a:lnTo>
                        <a:pt x="16" y="6"/>
                      </a:lnTo>
                      <a:lnTo>
                        <a:pt x="22" y="2"/>
                      </a:lnTo>
                      <a:lnTo>
                        <a:pt x="20" y="0"/>
                      </a:lnTo>
                      <a:lnTo>
                        <a:pt x="16" y="0"/>
                      </a:lnTo>
                      <a:lnTo>
                        <a:pt x="8"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83" name="Google Shape;583;p19"/>
                <p:cNvSpPr/>
                <p:nvPr/>
              </p:nvSpPr>
              <p:spPr>
                <a:xfrm>
                  <a:off x="8559984" y="4749058"/>
                  <a:ext cx="59156" cy="64412"/>
                </a:xfrm>
                <a:custGeom>
                  <a:avLst/>
                  <a:gdLst/>
                  <a:ahLst/>
                  <a:cxnLst/>
                  <a:rect l="l" t="t" r="r" b="b"/>
                  <a:pathLst>
                    <a:path w="30" h="36" extrusionOk="0">
                      <a:moveTo>
                        <a:pt x="30" y="26"/>
                      </a:moveTo>
                      <a:lnTo>
                        <a:pt x="30" y="36"/>
                      </a:lnTo>
                      <a:lnTo>
                        <a:pt x="26" y="36"/>
                      </a:lnTo>
                      <a:lnTo>
                        <a:pt x="22" y="32"/>
                      </a:lnTo>
                      <a:lnTo>
                        <a:pt x="20" y="26"/>
                      </a:lnTo>
                      <a:lnTo>
                        <a:pt x="18" y="18"/>
                      </a:lnTo>
                      <a:lnTo>
                        <a:pt x="14" y="14"/>
                      </a:lnTo>
                      <a:lnTo>
                        <a:pt x="6" y="8"/>
                      </a:lnTo>
                      <a:lnTo>
                        <a:pt x="0" y="6"/>
                      </a:lnTo>
                      <a:lnTo>
                        <a:pt x="0" y="0"/>
                      </a:lnTo>
                      <a:lnTo>
                        <a:pt x="14" y="12"/>
                      </a:lnTo>
                      <a:lnTo>
                        <a:pt x="30" y="2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584" name="Google Shape;584;p19"/>
            <p:cNvSpPr/>
            <p:nvPr/>
          </p:nvSpPr>
          <p:spPr>
            <a:xfrm>
              <a:off x="6437333" y="3774624"/>
              <a:ext cx="168768" cy="173416"/>
            </a:xfrm>
            <a:custGeom>
              <a:avLst/>
              <a:gdLst/>
              <a:ahLst/>
              <a:cxnLst/>
              <a:rect l="l" t="t" r="r" b="b"/>
              <a:pathLst>
                <a:path w="84" h="96" extrusionOk="0">
                  <a:moveTo>
                    <a:pt x="82" y="82"/>
                  </a:moveTo>
                  <a:lnTo>
                    <a:pt x="80" y="86"/>
                  </a:lnTo>
                  <a:lnTo>
                    <a:pt x="78" y="96"/>
                  </a:lnTo>
                  <a:lnTo>
                    <a:pt x="74" y="88"/>
                  </a:lnTo>
                  <a:lnTo>
                    <a:pt x="72" y="84"/>
                  </a:lnTo>
                  <a:lnTo>
                    <a:pt x="70" y="76"/>
                  </a:lnTo>
                  <a:lnTo>
                    <a:pt x="64" y="70"/>
                  </a:lnTo>
                  <a:lnTo>
                    <a:pt x="58" y="72"/>
                  </a:lnTo>
                  <a:lnTo>
                    <a:pt x="52" y="72"/>
                  </a:lnTo>
                  <a:lnTo>
                    <a:pt x="50" y="70"/>
                  </a:lnTo>
                  <a:lnTo>
                    <a:pt x="48" y="68"/>
                  </a:lnTo>
                  <a:lnTo>
                    <a:pt x="46" y="66"/>
                  </a:lnTo>
                  <a:lnTo>
                    <a:pt x="46" y="72"/>
                  </a:lnTo>
                  <a:lnTo>
                    <a:pt x="40" y="80"/>
                  </a:lnTo>
                  <a:lnTo>
                    <a:pt x="32" y="84"/>
                  </a:lnTo>
                  <a:lnTo>
                    <a:pt x="26" y="86"/>
                  </a:lnTo>
                  <a:lnTo>
                    <a:pt x="24" y="76"/>
                  </a:lnTo>
                  <a:lnTo>
                    <a:pt x="22" y="70"/>
                  </a:lnTo>
                  <a:lnTo>
                    <a:pt x="22" y="62"/>
                  </a:lnTo>
                  <a:lnTo>
                    <a:pt x="20" y="58"/>
                  </a:lnTo>
                  <a:lnTo>
                    <a:pt x="18" y="54"/>
                  </a:lnTo>
                  <a:lnTo>
                    <a:pt x="14" y="52"/>
                  </a:lnTo>
                  <a:lnTo>
                    <a:pt x="14" y="50"/>
                  </a:lnTo>
                  <a:lnTo>
                    <a:pt x="16" y="40"/>
                  </a:lnTo>
                  <a:lnTo>
                    <a:pt x="10" y="36"/>
                  </a:lnTo>
                  <a:lnTo>
                    <a:pt x="8" y="34"/>
                  </a:lnTo>
                  <a:lnTo>
                    <a:pt x="6" y="30"/>
                  </a:lnTo>
                  <a:lnTo>
                    <a:pt x="6" y="28"/>
                  </a:lnTo>
                  <a:lnTo>
                    <a:pt x="8" y="26"/>
                  </a:lnTo>
                  <a:lnTo>
                    <a:pt x="10" y="26"/>
                  </a:lnTo>
                  <a:lnTo>
                    <a:pt x="12" y="22"/>
                  </a:lnTo>
                  <a:lnTo>
                    <a:pt x="10" y="18"/>
                  </a:lnTo>
                  <a:lnTo>
                    <a:pt x="6" y="14"/>
                  </a:lnTo>
                  <a:lnTo>
                    <a:pt x="2" y="10"/>
                  </a:lnTo>
                  <a:lnTo>
                    <a:pt x="0" y="6"/>
                  </a:lnTo>
                  <a:lnTo>
                    <a:pt x="0" y="4"/>
                  </a:lnTo>
                  <a:lnTo>
                    <a:pt x="2" y="2"/>
                  </a:lnTo>
                  <a:lnTo>
                    <a:pt x="6" y="0"/>
                  </a:lnTo>
                  <a:lnTo>
                    <a:pt x="20" y="6"/>
                  </a:lnTo>
                  <a:lnTo>
                    <a:pt x="24" y="10"/>
                  </a:lnTo>
                  <a:lnTo>
                    <a:pt x="28" y="12"/>
                  </a:lnTo>
                  <a:lnTo>
                    <a:pt x="28" y="16"/>
                  </a:lnTo>
                  <a:lnTo>
                    <a:pt x="28" y="20"/>
                  </a:lnTo>
                  <a:lnTo>
                    <a:pt x="28" y="22"/>
                  </a:lnTo>
                  <a:lnTo>
                    <a:pt x="30" y="24"/>
                  </a:lnTo>
                  <a:lnTo>
                    <a:pt x="34" y="26"/>
                  </a:lnTo>
                  <a:lnTo>
                    <a:pt x="38" y="26"/>
                  </a:lnTo>
                  <a:lnTo>
                    <a:pt x="46" y="26"/>
                  </a:lnTo>
                  <a:lnTo>
                    <a:pt x="70" y="26"/>
                  </a:lnTo>
                  <a:lnTo>
                    <a:pt x="70" y="30"/>
                  </a:lnTo>
                  <a:lnTo>
                    <a:pt x="52" y="50"/>
                  </a:lnTo>
                  <a:lnTo>
                    <a:pt x="56" y="56"/>
                  </a:lnTo>
                  <a:lnTo>
                    <a:pt x="60" y="60"/>
                  </a:lnTo>
                  <a:lnTo>
                    <a:pt x="62" y="62"/>
                  </a:lnTo>
                  <a:lnTo>
                    <a:pt x="66" y="60"/>
                  </a:lnTo>
                  <a:lnTo>
                    <a:pt x="68" y="56"/>
                  </a:lnTo>
                  <a:lnTo>
                    <a:pt x="68" y="52"/>
                  </a:lnTo>
                  <a:lnTo>
                    <a:pt x="70" y="50"/>
                  </a:lnTo>
                  <a:lnTo>
                    <a:pt x="74" y="56"/>
                  </a:lnTo>
                  <a:lnTo>
                    <a:pt x="78" y="66"/>
                  </a:lnTo>
                  <a:lnTo>
                    <a:pt x="78" y="76"/>
                  </a:lnTo>
                  <a:lnTo>
                    <a:pt x="82" y="78"/>
                  </a:lnTo>
                  <a:lnTo>
                    <a:pt x="84" y="80"/>
                  </a:lnTo>
                  <a:lnTo>
                    <a:pt x="82"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85" name="Google Shape;585;p19"/>
            <p:cNvSpPr/>
            <p:nvPr/>
          </p:nvSpPr>
          <p:spPr>
            <a:xfrm>
              <a:off x="7855334" y="5024873"/>
              <a:ext cx="41757" cy="18167"/>
            </a:xfrm>
            <a:custGeom>
              <a:avLst/>
              <a:gdLst/>
              <a:ahLst/>
              <a:cxnLst/>
              <a:rect l="l" t="t" r="r" b="b"/>
              <a:pathLst>
                <a:path w="20" h="10" extrusionOk="0">
                  <a:moveTo>
                    <a:pt x="0" y="0"/>
                  </a:moveTo>
                  <a:lnTo>
                    <a:pt x="0" y="8"/>
                  </a:lnTo>
                  <a:lnTo>
                    <a:pt x="4" y="10"/>
                  </a:lnTo>
                  <a:lnTo>
                    <a:pt x="10" y="10"/>
                  </a:lnTo>
                  <a:lnTo>
                    <a:pt x="14" y="10"/>
                  </a:lnTo>
                  <a:lnTo>
                    <a:pt x="16" y="6"/>
                  </a:lnTo>
                  <a:lnTo>
                    <a:pt x="20" y="2"/>
                  </a:lnTo>
                  <a:lnTo>
                    <a:pt x="16" y="0"/>
                  </a:lnTo>
                  <a:lnTo>
                    <a:pt x="10" y="0"/>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586" name="Google Shape;586;p19"/>
          <p:cNvGrpSpPr/>
          <p:nvPr/>
        </p:nvGrpSpPr>
        <p:grpSpPr>
          <a:xfrm>
            <a:off x="5118100" y="2590800"/>
            <a:ext cx="3836988" cy="3308350"/>
            <a:chOff x="5875353" y="2862950"/>
            <a:chExt cx="2348834" cy="2135497"/>
          </a:xfrm>
        </p:grpSpPr>
        <p:grpSp>
          <p:nvGrpSpPr>
            <p:cNvPr id="587" name="Google Shape;587;p19"/>
            <p:cNvGrpSpPr/>
            <p:nvPr/>
          </p:nvGrpSpPr>
          <p:grpSpPr>
            <a:xfrm>
              <a:off x="5875353" y="2862950"/>
              <a:ext cx="2348834" cy="2135497"/>
              <a:chOff x="5875353" y="2862950"/>
              <a:chExt cx="2348834" cy="2135497"/>
            </a:xfrm>
          </p:grpSpPr>
          <p:grpSp>
            <p:nvGrpSpPr>
              <p:cNvPr id="588" name="Google Shape;588;p19"/>
              <p:cNvGrpSpPr/>
              <p:nvPr/>
            </p:nvGrpSpPr>
            <p:grpSpPr>
              <a:xfrm>
                <a:off x="5875353" y="2862950"/>
                <a:ext cx="2348834" cy="2135497"/>
                <a:chOff x="5875353" y="2862950"/>
                <a:chExt cx="2348834" cy="2135497"/>
              </a:xfrm>
            </p:grpSpPr>
            <p:sp>
              <p:nvSpPr>
                <p:cNvPr id="589" name="Google Shape;589;p19"/>
                <p:cNvSpPr/>
                <p:nvPr/>
              </p:nvSpPr>
              <p:spPr>
                <a:xfrm>
                  <a:off x="5875353" y="2884420"/>
                  <a:ext cx="1647664" cy="1090045"/>
                </a:xfrm>
                <a:custGeom>
                  <a:avLst/>
                  <a:gdLst/>
                  <a:ahLst/>
                  <a:cxnLst/>
                  <a:rect l="l" t="t" r="r" b="b"/>
                  <a:pathLst>
                    <a:path w="820" h="600" extrusionOk="0">
                      <a:moveTo>
                        <a:pt x="414" y="452"/>
                      </a:moveTo>
                      <a:lnTo>
                        <a:pt x="420" y="452"/>
                      </a:lnTo>
                      <a:lnTo>
                        <a:pt x="424" y="454"/>
                      </a:lnTo>
                      <a:lnTo>
                        <a:pt x="426" y="456"/>
                      </a:lnTo>
                      <a:lnTo>
                        <a:pt x="430" y="462"/>
                      </a:lnTo>
                      <a:lnTo>
                        <a:pt x="430" y="464"/>
                      </a:lnTo>
                      <a:lnTo>
                        <a:pt x="434" y="466"/>
                      </a:lnTo>
                      <a:lnTo>
                        <a:pt x="438" y="466"/>
                      </a:lnTo>
                      <a:lnTo>
                        <a:pt x="440" y="470"/>
                      </a:lnTo>
                      <a:lnTo>
                        <a:pt x="442" y="480"/>
                      </a:lnTo>
                      <a:lnTo>
                        <a:pt x="446" y="496"/>
                      </a:lnTo>
                      <a:lnTo>
                        <a:pt x="444" y="500"/>
                      </a:lnTo>
                      <a:lnTo>
                        <a:pt x="446" y="502"/>
                      </a:lnTo>
                      <a:lnTo>
                        <a:pt x="440" y="504"/>
                      </a:lnTo>
                      <a:lnTo>
                        <a:pt x="436" y="510"/>
                      </a:lnTo>
                      <a:lnTo>
                        <a:pt x="434" y="516"/>
                      </a:lnTo>
                      <a:lnTo>
                        <a:pt x="434" y="520"/>
                      </a:lnTo>
                      <a:lnTo>
                        <a:pt x="436" y="528"/>
                      </a:lnTo>
                      <a:lnTo>
                        <a:pt x="438" y="532"/>
                      </a:lnTo>
                      <a:lnTo>
                        <a:pt x="442" y="534"/>
                      </a:lnTo>
                      <a:lnTo>
                        <a:pt x="448" y="534"/>
                      </a:lnTo>
                      <a:lnTo>
                        <a:pt x="452" y="534"/>
                      </a:lnTo>
                      <a:lnTo>
                        <a:pt x="454" y="536"/>
                      </a:lnTo>
                      <a:lnTo>
                        <a:pt x="456" y="542"/>
                      </a:lnTo>
                      <a:lnTo>
                        <a:pt x="458" y="546"/>
                      </a:lnTo>
                      <a:lnTo>
                        <a:pt x="462" y="548"/>
                      </a:lnTo>
                      <a:lnTo>
                        <a:pt x="466" y="550"/>
                      </a:lnTo>
                      <a:lnTo>
                        <a:pt x="468" y="554"/>
                      </a:lnTo>
                      <a:lnTo>
                        <a:pt x="468" y="558"/>
                      </a:lnTo>
                      <a:lnTo>
                        <a:pt x="466" y="568"/>
                      </a:lnTo>
                      <a:lnTo>
                        <a:pt x="472" y="570"/>
                      </a:lnTo>
                      <a:lnTo>
                        <a:pt x="478" y="574"/>
                      </a:lnTo>
                      <a:lnTo>
                        <a:pt x="484" y="578"/>
                      </a:lnTo>
                      <a:lnTo>
                        <a:pt x="490" y="580"/>
                      </a:lnTo>
                      <a:lnTo>
                        <a:pt x="492" y="582"/>
                      </a:lnTo>
                      <a:lnTo>
                        <a:pt x="496" y="578"/>
                      </a:lnTo>
                      <a:lnTo>
                        <a:pt x="500" y="582"/>
                      </a:lnTo>
                      <a:lnTo>
                        <a:pt x="502" y="582"/>
                      </a:lnTo>
                      <a:lnTo>
                        <a:pt x="506" y="580"/>
                      </a:lnTo>
                      <a:lnTo>
                        <a:pt x="502" y="574"/>
                      </a:lnTo>
                      <a:lnTo>
                        <a:pt x="500" y="568"/>
                      </a:lnTo>
                      <a:lnTo>
                        <a:pt x="500" y="566"/>
                      </a:lnTo>
                      <a:lnTo>
                        <a:pt x="502" y="562"/>
                      </a:lnTo>
                      <a:lnTo>
                        <a:pt x="506" y="560"/>
                      </a:lnTo>
                      <a:lnTo>
                        <a:pt x="518" y="560"/>
                      </a:lnTo>
                      <a:lnTo>
                        <a:pt x="524" y="560"/>
                      </a:lnTo>
                      <a:lnTo>
                        <a:pt x="534" y="558"/>
                      </a:lnTo>
                      <a:lnTo>
                        <a:pt x="542" y="552"/>
                      </a:lnTo>
                      <a:lnTo>
                        <a:pt x="550" y="548"/>
                      </a:lnTo>
                      <a:lnTo>
                        <a:pt x="558" y="546"/>
                      </a:lnTo>
                      <a:lnTo>
                        <a:pt x="564" y="548"/>
                      </a:lnTo>
                      <a:lnTo>
                        <a:pt x="568" y="550"/>
                      </a:lnTo>
                      <a:lnTo>
                        <a:pt x="574" y="552"/>
                      </a:lnTo>
                      <a:lnTo>
                        <a:pt x="578" y="552"/>
                      </a:lnTo>
                      <a:lnTo>
                        <a:pt x="580" y="558"/>
                      </a:lnTo>
                      <a:lnTo>
                        <a:pt x="582" y="562"/>
                      </a:lnTo>
                      <a:lnTo>
                        <a:pt x="590" y="570"/>
                      </a:lnTo>
                      <a:lnTo>
                        <a:pt x="598" y="574"/>
                      </a:lnTo>
                      <a:lnTo>
                        <a:pt x="606" y="576"/>
                      </a:lnTo>
                      <a:lnTo>
                        <a:pt x="620" y="576"/>
                      </a:lnTo>
                      <a:lnTo>
                        <a:pt x="626" y="576"/>
                      </a:lnTo>
                      <a:lnTo>
                        <a:pt x="630" y="578"/>
                      </a:lnTo>
                      <a:lnTo>
                        <a:pt x="638" y="582"/>
                      </a:lnTo>
                      <a:lnTo>
                        <a:pt x="638" y="588"/>
                      </a:lnTo>
                      <a:lnTo>
                        <a:pt x="638" y="594"/>
                      </a:lnTo>
                      <a:lnTo>
                        <a:pt x="640" y="598"/>
                      </a:lnTo>
                      <a:lnTo>
                        <a:pt x="646" y="600"/>
                      </a:lnTo>
                      <a:lnTo>
                        <a:pt x="650" y="596"/>
                      </a:lnTo>
                      <a:lnTo>
                        <a:pt x="648" y="594"/>
                      </a:lnTo>
                      <a:lnTo>
                        <a:pt x="648" y="590"/>
                      </a:lnTo>
                      <a:lnTo>
                        <a:pt x="646" y="584"/>
                      </a:lnTo>
                      <a:lnTo>
                        <a:pt x="662" y="580"/>
                      </a:lnTo>
                      <a:lnTo>
                        <a:pt x="674" y="572"/>
                      </a:lnTo>
                      <a:lnTo>
                        <a:pt x="696" y="558"/>
                      </a:lnTo>
                      <a:lnTo>
                        <a:pt x="696" y="568"/>
                      </a:lnTo>
                      <a:lnTo>
                        <a:pt x="708" y="568"/>
                      </a:lnTo>
                      <a:lnTo>
                        <a:pt x="712" y="562"/>
                      </a:lnTo>
                      <a:lnTo>
                        <a:pt x="714" y="560"/>
                      </a:lnTo>
                      <a:lnTo>
                        <a:pt x="724" y="556"/>
                      </a:lnTo>
                      <a:lnTo>
                        <a:pt x="734" y="554"/>
                      </a:lnTo>
                      <a:lnTo>
                        <a:pt x="738" y="552"/>
                      </a:lnTo>
                      <a:lnTo>
                        <a:pt x="742" y="548"/>
                      </a:lnTo>
                      <a:lnTo>
                        <a:pt x="742" y="550"/>
                      </a:lnTo>
                      <a:lnTo>
                        <a:pt x="746" y="540"/>
                      </a:lnTo>
                      <a:lnTo>
                        <a:pt x="752" y="532"/>
                      </a:lnTo>
                      <a:lnTo>
                        <a:pt x="770" y="518"/>
                      </a:lnTo>
                      <a:lnTo>
                        <a:pt x="772" y="514"/>
                      </a:lnTo>
                      <a:lnTo>
                        <a:pt x="774" y="508"/>
                      </a:lnTo>
                      <a:lnTo>
                        <a:pt x="774" y="498"/>
                      </a:lnTo>
                      <a:lnTo>
                        <a:pt x="774" y="488"/>
                      </a:lnTo>
                      <a:lnTo>
                        <a:pt x="778" y="478"/>
                      </a:lnTo>
                      <a:lnTo>
                        <a:pt x="786" y="466"/>
                      </a:lnTo>
                      <a:lnTo>
                        <a:pt x="792" y="454"/>
                      </a:lnTo>
                      <a:lnTo>
                        <a:pt x="794" y="448"/>
                      </a:lnTo>
                      <a:lnTo>
                        <a:pt x="794" y="442"/>
                      </a:lnTo>
                      <a:lnTo>
                        <a:pt x="792" y="432"/>
                      </a:lnTo>
                      <a:lnTo>
                        <a:pt x="790" y="426"/>
                      </a:lnTo>
                      <a:lnTo>
                        <a:pt x="782" y="420"/>
                      </a:lnTo>
                      <a:lnTo>
                        <a:pt x="772" y="418"/>
                      </a:lnTo>
                      <a:lnTo>
                        <a:pt x="778" y="410"/>
                      </a:lnTo>
                      <a:lnTo>
                        <a:pt x="786" y="406"/>
                      </a:lnTo>
                      <a:lnTo>
                        <a:pt x="778" y="400"/>
                      </a:lnTo>
                      <a:lnTo>
                        <a:pt x="774" y="396"/>
                      </a:lnTo>
                      <a:lnTo>
                        <a:pt x="772" y="392"/>
                      </a:lnTo>
                      <a:lnTo>
                        <a:pt x="776" y="392"/>
                      </a:lnTo>
                      <a:lnTo>
                        <a:pt x="768" y="378"/>
                      </a:lnTo>
                      <a:lnTo>
                        <a:pt x="760" y="366"/>
                      </a:lnTo>
                      <a:lnTo>
                        <a:pt x="750" y="352"/>
                      </a:lnTo>
                      <a:lnTo>
                        <a:pt x="738" y="342"/>
                      </a:lnTo>
                      <a:lnTo>
                        <a:pt x="726" y="338"/>
                      </a:lnTo>
                      <a:lnTo>
                        <a:pt x="720" y="334"/>
                      </a:lnTo>
                      <a:lnTo>
                        <a:pt x="718" y="332"/>
                      </a:lnTo>
                      <a:lnTo>
                        <a:pt x="718" y="328"/>
                      </a:lnTo>
                      <a:lnTo>
                        <a:pt x="718" y="324"/>
                      </a:lnTo>
                      <a:lnTo>
                        <a:pt x="720" y="316"/>
                      </a:lnTo>
                      <a:lnTo>
                        <a:pt x="724" y="312"/>
                      </a:lnTo>
                      <a:lnTo>
                        <a:pt x="728" y="308"/>
                      </a:lnTo>
                      <a:lnTo>
                        <a:pt x="748" y="294"/>
                      </a:lnTo>
                      <a:lnTo>
                        <a:pt x="734" y="286"/>
                      </a:lnTo>
                      <a:lnTo>
                        <a:pt x="726" y="282"/>
                      </a:lnTo>
                      <a:lnTo>
                        <a:pt x="718" y="280"/>
                      </a:lnTo>
                      <a:lnTo>
                        <a:pt x="714" y="282"/>
                      </a:lnTo>
                      <a:lnTo>
                        <a:pt x="710" y="286"/>
                      </a:lnTo>
                      <a:lnTo>
                        <a:pt x="706" y="290"/>
                      </a:lnTo>
                      <a:lnTo>
                        <a:pt x="702" y="290"/>
                      </a:lnTo>
                      <a:lnTo>
                        <a:pt x="662" y="266"/>
                      </a:lnTo>
                      <a:lnTo>
                        <a:pt x="662" y="262"/>
                      </a:lnTo>
                      <a:lnTo>
                        <a:pt x="666" y="260"/>
                      </a:lnTo>
                      <a:lnTo>
                        <a:pt x="670" y="256"/>
                      </a:lnTo>
                      <a:lnTo>
                        <a:pt x="676" y="254"/>
                      </a:lnTo>
                      <a:lnTo>
                        <a:pt x="682" y="250"/>
                      </a:lnTo>
                      <a:lnTo>
                        <a:pt x="686" y="240"/>
                      </a:lnTo>
                      <a:lnTo>
                        <a:pt x="694" y="228"/>
                      </a:lnTo>
                      <a:lnTo>
                        <a:pt x="698" y="224"/>
                      </a:lnTo>
                      <a:lnTo>
                        <a:pt x="704" y="224"/>
                      </a:lnTo>
                      <a:lnTo>
                        <a:pt x="708" y="224"/>
                      </a:lnTo>
                      <a:lnTo>
                        <a:pt x="712" y="228"/>
                      </a:lnTo>
                      <a:lnTo>
                        <a:pt x="714" y="236"/>
                      </a:lnTo>
                      <a:lnTo>
                        <a:pt x="714" y="262"/>
                      </a:lnTo>
                      <a:lnTo>
                        <a:pt x="718" y="262"/>
                      </a:lnTo>
                      <a:lnTo>
                        <a:pt x="724" y="258"/>
                      </a:lnTo>
                      <a:lnTo>
                        <a:pt x="732" y="250"/>
                      </a:lnTo>
                      <a:lnTo>
                        <a:pt x="740" y="242"/>
                      </a:lnTo>
                      <a:lnTo>
                        <a:pt x="742" y="242"/>
                      </a:lnTo>
                      <a:lnTo>
                        <a:pt x="748" y="242"/>
                      </a:lnTo>
                      <a:lnTo>
                        <a:pt x="752" y="234"/>
                      </a:lnTo>
                      <a:lnTo>
                        <a:pt x="760" y="222"/>
                      </a:lnTo>
                      <a:lnTo>
                        <a:pt x="770" y="210"/>
                      </a:lnTo>
                      <a:lnTo>
                        <a:pt x="774" y="212"/>
                      </a:lnTo>
                      <a:lnTo>
                        <a:pt x="780" y="214"/>
                      </a:lnTo>
                      <a:lnTo>
                        <a:pt x="792" y="214"/>
                      </a:lnTo>
                      <a:lnTo>
                        <a:pt x="790" y="208"/>
                      </a:lnTo>
                      <a:lnTo>
                        <a:pt x="792" y="204"/>
                      </a:lnTo>
                      <a:lnTo>
                        <a:pt x="796" y="198"/>
                      </a:lnTo>
                      <a:lnTo>
                        <a:pt x="802" y="188"/>
                      </a:lnTo>
                      <a:lnTo>
                        <a:pt x="806" y="190"/>
                      </a:lnTo>
                      <a:lnTo>
                        <a:pt x="810" y="192"/>
                      </a:lnTo>
                      <a:lnTo>
                        <a:pt x="814" y="190"/>
                      </a:lnTo>
                      <a:lnTo>
                        <a:pt x="818" y="188"/>
                      </a:lnTo>
                      <a:lnTo>
                        <a:pt x="818" y="186"/>
                      </a:lnTo>
                      <a:lnTo>
                        <a:pt x="820" y="188"/>
                      </a:lnTo>
                      <a:lnTo>
                        <a:pt x="814" y="172"/>
                      </a:lnTo>
                      <a:lnTo>
                        <a:pt x="808" y="164"/>
                      </a:lnTo>
                      <a:lnTo>
                        <a:pt x="800" y="158"/>
                      </a:lnTo>
                      <a:lnTo>
                        <a:pt x="800" y="142"/>
                      </a:lnTo>
                      <a:lnTo>
                        <a:pt x="812" y="146"/>
                      </a:lnTo>
                      <a:lnTo>
                        <a:pt x="820" y="152"/>
                      </a:lnTo>
                      <a:lnTo>
                        <a:pt x="820" y="142"/>
                      </a:lnTo>
                      <a:lnTo>
                        <a:pt x="820" y="136"/>
                      </a:lnTo>
                      <a:lnTo>
                        <a:pt x="820" y="124"/>
                      </a:lnTo>
                      <a:lnTo>
                        <a:pt x="818" y="110"/>
                      </a:lnTo>
                      <a:lnTo>
                        <a:pt x="814" y="100"/>
                      </a:lnTo>
                      <a:lnTo>
                        <a:pt x="806" y="86"/>
                      </a:lnTo>
                      <a:lnTo>
                        <a:pt x="798" y="92"/>
                      </a:lnTo>
                      <a:lnTo>
                        <a:pt x="792" y="98"/>
                      </a:lnTo>
                      <a:lnTo>
                        <a:pt x="786" y="102"/>
                      </a:lnTo>
                      <a:lnTo>
                        <a:pt x="774" y="104"/>
                      </a:lnTo>
                      <a:lnTo>
                        <a:pt x="770" y="104"/>
                      </a:lnTo>
                      <a:lnTo>
                        <a:pt x="764" y="102"/>
                      </a:lnTo>
                      <a:lnTo>
                        <a:pt x="756" y="96"/>
                      </a:lnTo>
                      <a:lnTo>
                        <a:pt x="750" y="88"/>
                      </a:lnTo>
                      <a:lnTo>
                        <a:pt x="744" y="80"/>
                      </a:lnTo>
                      <a:lnTo>
                        <a:pt x="732" y="76"/>
                      </a:lnTo>
                      <a:lnTo>
                        <a:pt x="718" y="72"/>
                      </a:lnTo>
                      <a:lnTo>
                        <a:pt x="704" y="68"/>
                      </a:lnTo>
                      <a:lnTo>
                        <a:pt x="690" y="62"/>
                      </a:lnTo>
                      <a:lnTo>
                        <a:pt x="680" y="54"/>
                      </a:lnTo>
                      <a:lnTo>
                        <a:pt x="668" y="46"/>
                      </a:lnTo>
                      <a:lnTo>
                        <a:pt x="646" y="24"/>
                      </a:lnTo>
                      <a:lnTo>
                        <a:pt x="634" y="16"/>
                      </a:lnTo>
                      <a:lnTo>
                        <a:pt x="622" y="8"/>
                      </a:lnTo>
                      <a:lnTo>
                        <a:pt x="606" y="2"/>
                      </a:lnTo>
                      <a:lnTo>
                        <a:pt x="584" y="0"/>
                      </a:lnTo>
                      <a:lnTo>
                        <a:pt x="572" y="0"/>
                      </a:lnTo>
                      <a:lnTo>
                        <a:pt x="562" y="2"/>
                      </a:lnTo>
                      <a:lnTo>
                        <a:pt x="556" y="4"/>
                      </a:lnTo>
                      <a:lnTo>
                        <a:pt x="552" y="8"/>
                      </a:lnTo>
                      <a:lnTo>
                        <a:pt x="550" y="12"/>
                      </a:lnTo>
                      <a:lnTo>
                        <a:pt x="550" y="18"/>
                      </a:lnTo>
                      <a:lnTo>
                        <a:pt x="552" y="20"/>
                      </a:lnTo>
                      <a:lnTo>
                        <a:pt x="556" y="24"/>
                      </a:lnTo>
                      <a:lnTo>
                        <a:pt x="562" y="30"/>
                      </a:lnTo>
                      <a:lnTo>
                        <a:pt x="564" y="40"/>
                      </a:lnTo>
                      <a:lnTo>
                        <a:pt x="566" y="50"/>
                      </a:lnTo>
                      <a:lnTo>
                        <a:pt x="566" y="56"/>
                      </a:lnTo>
                      <a:lnTo>
                        <a:pt x="566" y="62"/>
                      </a:lnTo>
                      <a:lnTo>
                        <a:pt x="562" y="66"/>
                      </a:lnTo>
                      <a:lnTo>
                        <a:pt x="560" y="68"/>
                      </a:lnTo>
                      <a:lnTo>
                        <a:pt x="550" y="68"/>
                      </a:lnTo>
                      <a:lnTo>
                        <a:pt x="536" y="66"/>
                      </a:lnTo>
                      <a:lnTo>
                        <a:pt x="538" y="88"/>
                      </a:lnTo>
                      <a:lnTo>
                        <a:pt x="538" y="94"/>
                      </a:lnTo>
                      <a:lnTo>
                        <a:pt x="542" y="98"/>
                      </a:lnTo>
                      <a:lnTo>
                        <a:pt x="544" y="102"/>
                      </a:lnTo>
                      <a:lnTo>
                        <a:pt x="550" y="102"/>
                      </a:lnTo>
                      <a:lnTo>
                        <a:pt x="568" y="102"/>
                      </a:lnTo>
                      <a:lnTo>
                        <a:pt x="576" y="100"/>
                      </a:lnTo>
                      <a:lnTo>
                        <a:pt x="582" y="98"/>
                      </a:lnTo>
                      <a:lnTo>
                        <a:pt x="592" y="100"/>
                      </a:lnTo>
                      <a:lnTo>
                        <a:pt x="602" y="106"/>
                      </a:lnTo>
                      <a:lnTo>
                        <a:pt x="610" y="112"/>
                      </a:lnTo>
                      <a:lnTo>
                        <a:pt x="616" y="120"/>
                      </a:lnTo>
                      <a:lnTo>
                        <a:pt x="596" y="122"/>
                      </a:lnTo>
                      <a:lnTo>
                        <a:pt x="578" y="124"/>
                      </a:lnTo>
                      <a:lnTo>
                        <a:pt x="576" y="128"/>
                      </a:lnTo>
                      <a:lnTo>
                        <a:pt x="576" y="132"/>
                      </a:lnTo>
                      <a:lnTo>
                        <a:pt x="574" y="134"/>
                      </a:lnTo>
                      <a:lnTo>
                        <a:pt x="574" y="140"/>
                      </a:lnTo>
                      <a:lnTo>
                        <a:pt x="570" y="142"/>
                      </a:lnTo>
                      <a:lnTo>
                        <a:pt x="566" y="142"/>
                      </a:lnTo>
                      <a:lnTo>
                        <a:pt x="556" y="144"/>
                      </a:lnTo>
                      <a:lnTo>
                        <a:pt x="552" y="146"/>
                      </a:lnTo>
                      <a:lnTo>
                        <a:pt x="550" y="150"/>
                      </a:lnTo>
                      <a:lnTo>
                        <a:pt x="544" y="152"/>
                      </a:lnTo>
                      <a:lnTo>
                        <a:pt x="538" y="154"/>
                      </a:lnTo>
                      <a:lnTo>
                        <a:pt x="532" y="154"/>
                      </a:lnTo>
                      <a:lnTo>
                        <a:pt x="528" y="152"/>
                      </a:lnTo>
                      <a:lnTo>
                        <a:pt x="524" y="150"/>
                      </a:lnTo>
                      <a:lnTo>
                        <a:pt x="522" y="150"/>
                      </a:lnTo>
                      <a:lnTo>
                        <a:pt x="518" y="152"/>
                      </a:lnTo>
                      <a:lnTo>
                        <a:pt x="516" y="156"/>
                      </a:lnTo>
                      <a:lnTo>
                        <a:pt x="516" y="160"/>
                      </a:lnTo>
                      <a:lnTo>
                        <a:pt x="518" y="160"/>
                      </a:lnTo>
                      <a:lnTo>
                        <a:pt x="524" y="164"/>
                      </a:lnTo>
                      <a:lnTo>
                        <a:pt x="528" y="166"/>
                      </a:lnTo>
                      <a:lnTo>
                        <a:pt x="530" y="168"/>
                      </a:lnTo>
                      <a:lnTo>
                        <a:pt x="530" y="172"/>
                      </a:lnTo>
                      <a:lnTo>
                        <a:pt x="530" y="176"/>
                      </a:lnTo>
                      <a:lnTo>
                        <a:pt x="526" y="182"/>
                      </a:lnTo>
                      <a:lnTo>
                        <a:pt x="518" y="188"/>
                      </a:lnTo>
                      <a:lnTo>
                        <a:pt x="508" y="194"/>
                      </a:lnTo>
                      <a:lnTo>
                        <a:pt x="496" y="198"/>
                      </a:lnTo>
                      <a:lnTo>
                        <a:pt x="468" y="198"/>
                      </a:lnTo>
                      <a:lnTo>
                        <a:pt x="458" y="206"/>
                      </a:lnTo>
                      <a:lnTo>
                        <a:pt x="452" y="210"/>
                      </a:lnTo>
                      <a:lnTo>
                        <a:pt x="444" y="212"/>
                      </a:lnTo>
                      <a:lnTo>
                        <a:pt x="430" y="210"/>
                      </a:lnTo>
                      <a:lnTo>
                        <a:pt x="414" y="206"/>
                      </a:lnTo>
                      <a:lnTo>
                        <a:pt x="402" y="200"/>
                      </a:lnTo>
                      <a:lnTo>
                        <a:pt x="392" y="194"/>
                      </a:lnTo>
                      <a:lnTo>
                        <a:pt x="348" y="194"/>
                      </a:lnTo>
                      <a:lnTo>
                        <a:pt x="348" y="192"/>
                      </a:lnTo>
                      <a:lnTo>
                        <a:pt x="314" y="192"/>
                      </a:lnTo>
                      <a:lnTo>
                        <a:pt x="306" y="188"/>
                      </a:lnTo>
                      <a:lnTo>
                        <a:pt x="298" y="180"/>
                      </a:lnTo>
                      <a:lnTo>
                        <a:pt x="290" y="172"/>
                      </a:lnTo>
                      <a:lnTo>
                        <a:pt x="280" y="166"/>
                      </a:lnTo>
                      <a:lnTo>
                        <a:pt x="272" y="160"/>
                      </a:lnTo>
                      <a:lnTo>
                        <a:pt x="262" y="160"/>
                      </a:lnTo>
                      <a:lnTo>
                        <a:pt x="252" y="156"/>
                      </a:lnTo>
                      <a:lnTo>
                        <a:pt x="244" y="152"/>
                      </a:lnTo>
                      <a:lnTo>
                        <a:pt x="214" y="152"/>
                      </a:lnTo>
                      <a:lnTo>
                        <a:pt x="210" y="146"/>
                      </a:lnTo>
                      <a:lnTo>
                        <a:pt x="206" y="140"/>
                      </a:lnTo>
                      <a:lnTo>
                        <a:pt x="202" y="126"/>
                      </a:lnTo>
                      <a:lnTo>
                        <a:pt x="198" y="118"/>
                      </a:lnTo>
                      <a:lnTo>
                        <a:pt x="194" y="112"/>
                      </a:lnTo>
                      <a:lnTo>
                        <a:pt x="182" y="104"/>
                      </a:lnTo>
                      <a:lnTo>
                        <a:pt x="174" y="100"/>
                      </a:lnTo>
                      <a:lnTo>
                        <a:pt x="168" y="98"/>
                      </a:lnTo>
                      <a:lnTo>
                        <a:pt x="154" y="92"/>
                      </a:lnTo>
                      <a:lnTo>
                        <a:pt x="146" y="90"/>
                      </a:lnTo>
                      <a:lnTo>
                        <a:pt x="140" y="86"/>
                      </a:lnTo>
                      <a:lnTo>
                        <a:pt x="138" y="82"/>
                      </a:lnTo>
                      <a:lnTo>
                        <a:pt x="134" y="76"/>
                      </a:lnTo>
                      <a:lnTo>
                        <a:pt x="134" y="78"/>
                      </a:lnTo>
                      <a:lnTo>
                        <a:pt x="122" y="86"/>
                      </a:lnTo>
                      <a:lnTo>
                        <a:pt x="114" y="94"/>
                      </a:lnTo>
                      <a:lnTo>
                        <a:pt x="126" y="108"/>
                      </a:lnTo>
                      <a:lnTo>
                        <a:pt x="116" y="116"/>
                      </a:lnTo>
                      <a:lnTo>
                        <a:pt x="110" y="118"/>
                      </a:lnTo>
                      <a:lnTo>
                        <a:pt x="100" y="116"/>
                      </a:lnTo>
                      <a:lnTo>
                        <a:pt x="88" y="112"/>
                      </a:lnTo>
                      <a:lnTo>
                        <a:pt x="92" y="130"/>
                      </a:lnTo>
                      <a:lnTo>
                        <a:pt x="92" y="140"/>
                      </a:lnTo>
                      <a:lnTo>
                        <a:pt x="90" y="148"/>
                      </a:lnTo>
                      <a:lnTo>
                        <a:pt x="86" y="150"/>
                      </a:lnTo>
                      <a:lnTo>
                        <a:pt x="84" y="150"/>
                      </a:lnTo>
                      <a:lnTo>
                        <a:pt x="78" y="150"/>
                      </a:lnTo>
                      <a:lnTo>
                        <a:pt x="68" y="146"/>
                      </a:lnTo>
                      <a:lnTo>
                        <a:pt x="70" y="156"/>
                      </a:lnTo>
                      <a:lnTo>
                        <a:pt x="76" y="164"/>
                      </a:lnTo>
                      <a:lnTo>
                        <a:pt x="80" y="176"/>
                      </a:lnTo>
                      <a:lnTo>
                        <a:pt x="82" y="188"/>
                      </a:lnTo>
                      <a:lnTo>
                        <a:pt x="78" y="194"/>
                      </a:lnTo>
                      <a:lnTo>
                        <a:pt x="74" y="200"/>
                      </a:lnTo>
                      <a:lnTo>
                        <a:pt x="64" y="214"/>
                      </a:lnTo>
                      <a:lnTo>
                        <a:pt x="50" y="228"/>
                      </a:lnTo>
                      <a:lnTo>
                        <a:pt x="38" y="236"/>
                      </a:lnTo>
                      <a:lnTo>
                        <a:pt x="28" y="238"/>
                      </a:lnTo>
                      <a:lnTo>
                        <a:pt x="14" y="240"/>
                      </a:lnTo>
                      <a:lnTo>
                        <a:pt x="8" y="242"/>
                      </a:lnTo>
                      <a:lnTo>
                        <a:pt x="4" y="244"/>
                      </a:lnTo>
                      <a:lnTo>
                        <a:pt x="2" y="248"/>
                      </a:lnTo>
                      <a:lnTo>
                        <a:pt x="0" y="254"/>
                      </a:lnTo>
                      <a:lnTo>
                        <a:pt x="2" y="258"/>
                      </a:lnTo>
                      <a:lnTo>
                        <a:pt x="4" y="262"/>
                      </a:lnTo>
                      <a:lnTo>
                        <a:pt x="14" y="268"/>
                      </a:lnTo>
                      <a:lnTo>
                        <a:pt x="24" y="276"/>
                      </a:lnTo>
                      <a:lnTo>
                        <a:pt x="26" y="280"/>
                      </a:lnTo>
                      <a:lnTo>
                        <a:pt x="26" y="286"/>
                      </a:lnTo>
                      <a:lnTo>
                        <a:pt x="20" y="288"/>
                      </a:lnTo>
                      <a:lnTo>
                        <a:pt x="14" y="290"/>
                      </a:lnTo>
                      <a:lnTo>
                        <a:pt x="18" y="292"/>
                      </a:lnTo>
                      <a:lnTo>
                        <a:pt x="20" y="294"/>
                      </a:lnTo>
                      <a:lnTo>
                        <a:pt x="28" y="296"/>
                      </a:lnTo>
                      <a:lnTo>
                        <a:pt x="28" y="298"/>
                      </a:lnTo>
                      <a:lnTo>
                        <a:pt x="36" y="298"/>
                      </a:lnTo>
                      <a:lnTo>
                        <a:pt x="44" y="302"/>
                      </a:lnTo>
                      <a:lnTo>
                        <a:pt x="50" y="308"/>
                      </a:lnTo>
                      <a:lnTo>
                        <a:pt x="54" y="316"/>
                      </a:lnTo>
                      <a:lnTo>
                        <a:pt x="58" y="320"/>
                      </a:lnTo>
                      <a:lnTo>
                        <a:pt x="62" y="322"/>
                      </a:lnTo>
                      <a:lnTo>
                        <a:pt x="68" y="322"/>
                      </a:lnTo>
                      <a:lnTo>
                        <a:pt x="74" y="324"/>
                      </a:lnTo>
                      <a:lnTo>
                        <a:pt x="78" y="324"/>
                      </a:lnTo>
                      <a:lnTo>
                        <a:pt x="82" y="326"/>
                      </a:lnTo>
                      <a:lnTo>
                        <a:pt x="84" y="326"/>
                      </a:lnTo>
                      <a:lnTo>
                        <a:pt x="86" y="324"/>
                      </a:lnTo>
                      <a:lnTo>
                        <a:pt x="90" y="322"/>
                      </a:lnTo>
                      <a:lnTo>
                        <a:pt x="94" y="320"/>
                      </a:lnTo>
                      <a:lnTo>
                        <a:pt x="100" y="320"/>
                      </a:lnTo>
                      <a:lnTo>
                        <a:pt x="108" y="320"/>
                      </a:lnTo>
                      <a:lnTo>
                        <a:pt x="114" y="324"/>
                      </a:lnTo>
                      <a:lnTo>
                        <a:pt x="116" y="324"/>
                      </a:lnTo>
                      <a:lnTo>
                        <a:pt x="122" y="326"/>
                      </a:lnTo>
                      <a:lnTo>
                        <a:pt x="122" y="332"/>
                      </a:lnTo>
                      <a:lnTo>
                        <a:pt x="120" y="336"/>
                      </a:lnTo>
                      <a:lnTo>
                        <a:pt x="114" y="344"/>
                      </a:lnTo>
                      <a:lnTo>
                        <a:pt x="112" y="352"/>
                      </a:lnTo>
                      <a:lnTo>
                        <a:pt x="110" y="358"/>
                      </a:lnTo>
                      <a:lnTo>
                        <a:pt x="112" y="362"/>
                      </a:lnTo>
                      <a:lnTo>
                        <a:pt x="114" y="368"/>
                      </a:lnTo>
                      <a:lnTo>
                        <a:pt x="122" y="376"/>
                      </a:lnTo>
                      <a:lnTo>
                        <a:pt x="120" y="378"/>
                      </a:lnTo>
                      <a:lnTo>
                        <a:pt x="118" y="378"/>
                      </a:lnTo>
                      <a:lnTo>
                        <a:pt x="112" y="380"/>
                      </a:lnTo>
                      <a:lnTo>
                        <a:pt x="114" y="388"/>
                      </a:lnTo>
                      <a:lnTo>
                        <a:pt x="114" y="392"/>
                      </a:lnTo>
                      <a:lnTo>
                        <a:pt x="116" y="396"/>
                      </a:lnTo>
                      <a:lnTo>
                        <a:pt x="118" y="400"/>
                      </a:lnTo>
                      <a:lnTo>
                        <a:pt x="126" y="404"/>
                      </a:lnTo>
                      <a:lnTo>
                        <a:pt x="136" y="408"/>
                      </a:lnTo>
                      <a:lnTo>
                        <a:pt x="144" y="416"/>
                      </a:lnTo>
                      <a:lnTo>
                        <a:pt x="152" y="424"/>
                      </a:lnTo>
                      <a:lnTo>
                        <a:pt x="158" y="424"/>
                      </a:lnTo>
                      <a:lnTo>
                        <a:pt x="162" y="424"/>
                      </a:lnTo>
                      <a:lnTo>
                        <a:pt x="164" y="422"/>
                      </a:lnTo>
                      <a:lnTo>
                        <a:pt x="166" y="420"/>
                      </a:lnTo>
                      <a:lnTo>
                        <a:pt x="168" y="420"/>
                      </a:lnTo>
                      <a:lnTo>
                        <a:pt x="180" y="428"/>
                      </a:lnTo>
                      <a:lnTo>
                        <a:pt x="190" y="436"/>
                      </a:lnTo>
                      <a:lnTo>
                        <a:pt x="198" y="442"/>
                      </a:lnTo>
                      <a:lnTo>
                        <a:pt x="208" y="446"/>
                      </a:lnTo>
                      <a:lnTo>
                        <a:pt x="220" y="450"/>
                      </a:lnTo>
                      <a:lnTo>
                        <a:pt x="222" y="452"/>
                      </a:lnTo>
                      <a:lnTo>
                        <a:pt x="226" y="456"/>
                      </a:lnTo>
                      <a:lnTo>
                        <a:pt x="230" y="458"/>
                      </a:lnTo>
                      <a:lnTo>
                        <a:pt x="236" y="460"/>
                      </a:lnTo>
                      <a:lnTo>
                        <a:pt x="240" y="460"/>
                      </a:lnTo>
                      <a:lnTo>
                        <a:pt x="242" y="460"/>
                      </a:lnTo>
                      <a:lnTo>
                        <a:pt x="244" y="460"/>
                      </a:lnTo>
                      <a:lnTo>
                        <a:pt x="250" y="464"/>
                      </a:lnTo>
                      <a:lnTo>
                        <a:pt x="256" y="466"/>
                      </a:lnTo>
                      <a:lnTo>
                        <a:pt x="274" y="466"/>
                      </a:lnTo>
                      <a:lnTo>
                        <a:pt x="274" y="468"/>
                      </a:lnTo>
                      <a:lnTo>
                        <a:pt x="274" y="464"/>
                      </a:lnTo>
                      <a:lnTo>
                        <a:pt x="278" y="462"/>
                      </a:lnTo>
                      <a:lnTo>
                        <a:pt x="284" y="460"/>
                      </a:lnTo>
                      <a:lnTo>
                        <a:pt x="288" y="472"/>
                      </a:lnTo>
                      <a:lnTo>
                        <a:pt x="290" y="468"/>
                      </a:lnTo>
                      <a:lnTo>
                        <a:pt x="294" y="462"/>
                      </a:lnTo>
                      <a:lnTo>
                        <a:pt x="298" y="460"/>
                      </a:lnTo>
                      <a:lnTo>
                        <a:pt x="302" y="458"/>
                      </a:lnTo>
                      <a:lnTo>
                        <a:pt x="312" y="460"/>
                      </a:lnTo>
                      <a:lnTo>
                        <a:pt x="322" y="464"/>
                      </a:lnTo>
                      <a:lnTo>
                        <a:pt x="332" y="472"/>
                      </a:lnTo>
                      <a:lnTo>
                        <a:pt x="336" y="478"/>
                      </a:lnTo>
                      <a:lnTo>
                        <a:pt x="336" y="480"/>
                      </a:lnTo>
                      <a:lnTo>
                        <a:pt x="338" y="478"/>
                      </a:lnTo>
                      <a:lnTo>
                        <a:pt x="340" y="470"/>
                      </a:lnTo>
                      <a:lnTo>
                        <a:pt x="344" y="460"/>
                      </a:lnTo>
                      <a:lnTo>
                        <a:pt x="348" y="454"/>
                      </a:lnTo>
                      <a:lnTo>
                        <a:pt x="356" y="446"/>
                      </a:lnTo>
                      <a:lnTo>
                        <a:pt x="362" y="442"/>
                      </a:lnTo>
                      <a:lnTo>
                        <a:pt x="372" y="438"/>
                      </a:lnTo>
                      <a:lnTo>
                        <a:pt x="374" y="440"/>
                      </a:lnTo>
                      <a:lnTo>
                        <a:pt x="376" y="440"/>
                      </a:lnTo>
                      <a:lnTo>
                        <a:pt x="380" y="442"/>
                      </a:lnTo>
                      <a:lnTo>
                        <a:pt x="382" y="440"/>
                      </a:lnTo>
                      <a:lnTo>
                        <a:pt x="386" y="438"/>
                      </a:lnTo>
                      <a:lnTo>
                        <a:pt x="386" y="436"/>
                      </a:lnTo>
                      <a:lnTo>
                        <a:pt x="392" y="436"/>
                      </a:lnTo>
                      <a:lnTo>
                        <a:pt x="400" y="444"/>
                      </a:lnTo>
                      <a:lnTo>
                        <a:pt x="400" y="448"/>
                      </a:lnTo>
                      <a:lnTo>
                        <a:pt x="400" y="450"/>
                      </a:lnTo>
                      <a:lnTo>
                        <a:pt x="404" y="454"/>
                      </a:lnTo>
                      <a:lnTo>
                        <a:pt x="410" y="456"/>
                      </a:lnTo>
                      <a:lnTo>
                        <a:pt x="414" y="456"/>
                      </a:lnTo>
                      <a:lnTo>
                        <a:pt x="414" y="4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90" name="Google Shape;590;p19"/>
                <p:cNvSpPr/>
                <p:nvPr/>
              </p:nvSpPr>
              <p:spPr>
                <a:xfrm>
                  <a:off x="7775299" y="3145370"/>
                  <a:ext cx="167028" cy="127172"/>
                </a:xfrm>
                <a:custGeom>
                  <a:avLst/>
                  <a:gdLst/>
                  <a:ahLst/>
                  <a:cxnLst/>
                  <a:rect l="l" t="t" r="r" b="b"/>
                  <a:pathLst>
                    <a:path w="82" h="70" extrusionOk="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91" name="Google Shape;591;p19"/>
                <p:cNvSpPr/>
                <p:nvPr/>
              </p:nvSpPr>
              <p:spPr>
                <a:xfrm>
                  <a:off x="7679606" y="3280800"/>
                  <a:ext cx="274901" cy="267557"/>
                </a:xfrm>
                <a:custGeom>
                  <a:avLst/>
                  <a:gdLst/>
                  <a:ahLst/>
                  <a:cxnLst/>
                  <a:rect l="l" t="t" r="r" b="b"/>
                  <a:pathLst>
                    <a:path w="136" h="148" extrusionOk="0">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92" name="Google Shape;592;p19"/>
                <p:cNvSpPr/>
                <p:nvPr/>
              </p:nvSpPr>
              <p:spPr>
                <a:xfrm>
                  <a:off x="7740502" y="3516977"/>
                  <a:ext cx="64375" cy="46244"/>
                </a:xfrm>
                <a:custGeom>
                  <a:avLst/>
                  <a:gdLst/>
                  <a:ahLst/>
                  <a:cxnLst/>
                  <a:rect l="l" t="t" r="r" b="b"/>
                  <a:pathLst>
                    <a:path w="32" h="26" extrusionOk="0">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93" name="Google Shape;593;p19"/>
                <p:cNvSpPr/>
                <p:nvPr/>
              </p:nvSpPr>
              <p:spPr>
                <a:xfrm>
                  <a:off x="7660467" y="3526886"/>
                  <a:ext cx="80034" cy="94140"/>
                </a:xfrm>
                <a:custGeom>
                  <a:avLst/>
                  <a:gdLst/>
                  <a:ahLst/>
                  <a:cxnLst/>
                  <a:rect l="l" t="t" r="r" b="b"/>
                  <a:pathLst>
                    <a:path w="40" h="52" extrusionOk="0">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94" name="Google Shape;594;p19"/>
                <p:cNvSpPr/>
                <p:nvPr/>
              </p:nvSpPr>
              <p:spPr>
                <a:xfrm>
                  <a:off x="7467341" y="3814262"/>
                  <a:ext cx="48717" cy="102398"/>
                </a:xfrm>
                <a:custGeom>
                  <a:avLst/>
                  <a:gdLst/>
                  <a:ahLst/>
                  <a:cxnLst/>
                  <a:rect l="l" t="t" r="r" b="b"/>
                  <a:pathLst>
                    <a:path w="24" h="56" extrusionOk="0">
                      <a:moveTo>
                        <a:pt x="24" y="0"/>
                      </a:moveTo>
                      <a:lnTo>
                        <a:pt x="24" y="12"/>
                      </a:lnTo>
                      <a:lnTo>
                        <a:pt x="22" y="32"/>
                      </a:lnTo>
                      <a:lnTo>
                        <a:pt x="16" y="56"/>
                      </a:lnTo>
                      <a:lnTo>
                        <a:pt x="4" y="44"/>
                      </a:lnTo>
                      <a:lnTo>
                        <a:pt x="2" y="38"/>
                      </a:lnTo>
                      <a:lnTo>
                        <a:pt x="0" y="32"/>
                      </a:lnTo>
                      <a:lnTo>
                        <a:pt x="0" y="20"/>
                      </a:lnTo>
                      <a:lnTo>
                        <a:pt x="4" y="10"/>
                      </a:lnTo>
                      <a:lnTo>
                        <a:pt x="8" y="4"/>
                      </a:lnTo>
                      <a:lnTo>
                        <a:pt x="12" y="4"/>
                      </a:lnTo>
                      <a:lnTo>
                        <a:pt x="18" y="2"/>
                      </a:lnTo>
                      <a:lnTo>
                        <a:pt x="2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95" name="Google Shape;595;p19"/>
                <p:cNvSpPr/>
                <p:nvPr/>
              </p:nvSpPr>
              <p:spPr>
                <a:xfrm>
                  <a:off x="7133284" y="3981072"/>
                  <a:ext cx="67855" cy="66063"/>
                </a:xfrm>
                <a:custGeom>
                  <a:avLst/>
                  <a:gdLst/>
                  <a:ahLst/>
                  <a:cxnLst/>
                  <a:rect l="l" t="t" r="r" b="b"/>
                  <a:pathLst>
                    <a:path w="34" h="36" extrusionOk="0">
                      <a:moveTo>
                        <a:pt x="18" y="36"/>
                      </a:moveTo>
                      <a:lnTo>
                        <a:pt x="12" y="34"/>
                      </a:lnTo>
                      <a:lnTo>
                        <a:pt x="6" y="30"/>
                      </a:lnTo>
                      <a:lnTo>
                        <a:pt x="2" y="24"/>
                      </a:lnTo>
                      <a:lnTo>
                        <a:pt x="0" y="20"/>
                      </a:lnTo>
                      <a:lnTo>
                        <a:pt x="2" y="16"/>
                      </a:lnTo>
                      <a:lnTo>
                        <a:pt x="4" y="12"/>
                      </a:lnTo>
                      <a:lnTo>
                        <a:pt x="12" y="6"/>
                      </a:lnTo>
                      <a:lnTo>
                        <a:pt x="26" y="2"/>
                      </a:lnTo>
                      <a:lnTo>
                        <a:pt x="34" y="0"/>
                      </a:lnTo>
                      <a:lnTo>
                        <a:pt x="34" y="10"/>
                      </a:lnTo>
                      <a:lnTo>
                        <a:pt x="30" y="20"/>
                      </a:lnTo>
                      <a:lnTo>
                        <a:pt x="24" y="32"/>
                      </a:lnTo>
                      <a:lnTo>
                        <a:pt x="22" y="34"/>
                      </a:lnTo>
                      <a:lnTo>
                        <a:pt x="18"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96" name="Google Shape;596;p19"/>
                <p:cNvSpPr/>
                <p:nvPr/>
              </p:nvSpPr>
              <p:spPr>
                <a:xfrm>
                  <a:off x="6896661" y="3875370"/>
                  <a:ext cx="300999" cy="492172"/>
                </a:xfrm>
                <a:custGeom>
                  <a:avLst/>
                  <a:gdLst/>
                  <a:ahLst/>
                  <a:cxnLst/>
                  <a:rect l="l" t="t" r="r" b="b"/>
                  <a:pathLst>
                    <a:path w="150" h="270" extrusionOk="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97" name="Google Shape;597;p19"/>
                <p:cNvSpPr/>
                <p:nvPr/>
              </p:nvSpPr>
              <p:spPr>
                <a:xfrm>
                  <a:off x="6955817" y="4166049"/>
                  <a:ext cx="172248" cy="138733"/>
                </a:xfrm>
                <a:custGeom>
                  <a:avLst/>
                  <a:gdLst/>
                  <a:ahLst/>
                  <a:cxnLst/>
                  <a:rect l="l" t="t" r="r" b="b"/>
                  <a:pathLst>
                    <a:path w="86" h="76" extrusionOk="0">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98" name="Google Shape;598;p19"/>
                <p:cNvSpPr/>
                <p:nvPr/>
              </p:nvSpPr>
              <p:spPr>
                <a:xfrm>
                  <a:off x="6839245" y="3901796"/>
                  <a:ext cx="281860" cy="282421"/>
                </a:xfrm>
                <a:custGeom>
                  <a:avLst/>
                  <a:gdLst/>
                  <a:ahLst/>
                  <a:cxnLst/>
                  <a:rect l="l" t="t" r="r" b="b"/>
                  <a:pathLst>
                    <a:path w="140" h="156" extrusionOk="0">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599" name="Google Shape;599;p19"/>
                <p:cNvSpPr/>
                <p:nvPr/>
              </p:nvSpPr>
              <p:spPr>
                <a:xfrm>
                  <a:off x="6776609" y="3971162"/>
                  <a:ext cx="271421" cy="493824"/>
                </a:xfrm>
                <a:custGeom>
                  <a:avLst/>
                  <a:gdLst/>
                  <a:ahLst/>
                  <a:cxnLst/>
                  <a:rect l="l" t="t" r="r" b="b"/>
                  <a:pathLst>
                    <a:path w="136" h="272" extrusionOk="0">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00" name="Google Shape;600;p19"/>
                <p:cNvSpPr/>
                <p:nvPr/>
              </p:nvSpPr>
              <p:spPr>
                <a:xfrm>
                  <a:off x="6900141" y="4431954"/>
                  <a:ext cx="144410" cy="184977"/>
                </a:xfrm>
                <a:custGeom>
                  <a:avLst/>
                  <a:gdLst/>
                  <a:ahLst/>
                  <a:cxnLst/>
                  <a:rect l="l" t="t" r="r" b="b"/>
                  <a:pathLst>
                    <a:path w="72" h="102" extrusionOk="0">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01" name="Google Shape;601;p19"/>
                <p:cNvSpPr/>
                <p:nvPr/>
              </p:nvSpPr>
              <p:spPr>
                <a:xfrm>
                  <a:off x="6593922" y="3705257"/>
                  <a:ext cx="271421" cy="578054"/>
                </a:xfrm>
                <a:custGeom>
                  <a:avLst/>
                  <a:gdLst/>
                  <a:ahLst/>
                  <a:cxnLst/>
                  <a:rect l="l" t="t" r="r" b="b"/>
                  <a:pathLst>
                    <a:path w="134" h="318" extrusionOk="0">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02" name="Google Shape;602;p19"/>
                <p:cNvSpPr/>
                <p:nvPr/>
              </p:nvSpPr>
              <p:spPr>
                <a:xfrm>
                  <a:off x="7380347" y="3221343"/>
                  <a:ext cx="149629" cy="168462"/>
                </a:xfrm>
                <a:custGeom>
                  <a:avLst/>
                  <a:gdLst/>
                  <a:ahLst/>
                  <a:cxnLst/>
                  <a:rect l="l" t="t" r="r" b="b"/>
                  <a:pathLst>
                    <a:path w="76" h="92" extrusionOk="0">
                      <a:moveTo>
                        <a:pt x="70" y="78"/>
                      </a:moveTo>
                      <a:lnTo>
                        <a:pt x="62" y="70"/>
                      </a:lnTo>
                      <a:lnTo>
                        <a:pt x="54" y="64"/>
                      </a:lnTo>
                      <a:lnTo>
                        <a:pt x="56" y="60"/>
                      </a:lnTo>
                      <a:lnTo>
                        <a:pt x="58" y="58"/>
                      </a:lnTo>
                      <a:lnTo>
                        <a:pt x="66" y="54"/>
                      </a:lnTo>
                      <a:lnTo>
                        <a:pt x="74" y="50"/>
                      </a:lnTo>
                      <a:lnTo>
                        <a:pt x="76" y="46"/>
                      </a:lnTo>
                      <a:lnTo>
                        <a:pt x="76" y="42"/>
                      </a:lnTo>
                      <a:lnTo>
                        <a:pt x="76" y="36"/>
                      </a:lnTo>
                      <a:lnTo>
                        <a:pt x="74" y="32"/>
                      </a:lnTo>
                      <a:lnTo>
                        <a:pt x="70" y="28"/>
                      </a:lnTo>
                      <a:lnTo>
                        <a:pt x="70" y="24"/>
                      </a:lnTo>
                      <a:lnTo>
                        <a:pt x="70" y="16"/>
                      </a:lnTo>
                      <a:lnTo>
                        <a:pt x="74" y="8"/>
                      </a:lnTo>
                      <a:lnTo>
                        <a:pt x="70" y="0"/>
                      </a:lnTo>
                      <a:lnTo>
                        <a:pt x="70" y="2"/>
                      </a:lnTo>
                      <a:lnTo>
                        <a:pt x="66" y="4"/>
                      </a:lnTo>
                      <a:lnTo>
                        <a:pt x="62" y="6"/>
                      </a:lnTo>
                      <a:lnTo>
                        <a:pt x="58" y="4"/>
                      </a:lnTo>
                      <a:lnTo>
                        <a:pt x="54" y="2"/>
                      </a:lnTo>
                      <a:lnTo>
                        <a:pt x="48" y="12"/>
                      </a:lnTo>
                      <a:lnTo>
                        <a:pt x="44" y="18"/>
                      </a:lnTo>
                      <a:lnTo>
                        <a:pt x="42" y="22"/>
                      </a:lnTo>
                      <a:lnTo>
                        <a:pt x="44" y="28"/>
                      </a:lnTo>
                      <a:lnTo>
                        <a:pt x="32" y="28"/>
                      </a:lnTo>
                      <a:lnTo>
                        <a:pt x="26" y="26"/>
                      </a:lnTo>
                      <a:lnTo>
                        <a:pt x="22" y="24"/>
                      </a:lnTo>
                      <a:lnTo>
                        <a:pt x="12" y="36"/>
                      </a:lnTo>
                      <a:lnTo>
                        <a:pt x="4" y="48"/>
                      </a:lnTo>
                      <a:lnTo>
                        <a:pt x="0" y="56"/>
                      </a:lnTo>
                      <a:lnTo>
                        <a:pt x="10" y="56"/>
                      </a:lnTo>
                      <a:lnTo>
                        <a:pt x="18" y="60"/>
                      </a:lnTo>
                      <a:lnTo>
                        <a:pt x="24" y="70"/>
                      </a:lnTo>
                      <a:lnTo>
                        <a:pt x="28" y="80"/>
                      </a:lnTo>
                      <a:lnTo>
                        <a:pt x="24" y="84"/>
                      </a:lnTo>
                      <a:lnTo>
                        <a:pt x="24" y="86"/>
                      </a:lnTo>
                      <a:lnTo>
                        <a:pt x="26" y="88"/>
                      </a:lnTo>
                      <a:lnTo>
                        <a:pt x="32" y="90"/>
                      </a:lnTo>
                      <a:lnTo>
                        <a:pt x="46" y="90"/>
                      </a:lnTo>
                      <a:lnTo>
                        <a:pt x="56" y="92"/>
                      </a:lnTo>
                      <a:lnTo>
                        <a:pt x="56" y="88"/>
                      </a:lnTo>
                      <a:lnTo>
                        <a:pt x="68" y="88"/>
                      </a:lnTo>
                      <a:lnTo>
                        <a:pt x="72" y="86"/>
                      </a:lnTo>
                      <a:lnTo>
                        <a:pt x="74" y="84"/>
                      </a:lnTo>
                      <a:lnTo>
                        <a:pt x="74" y="80"/>
                      </a:lnTo>
                      <a:lnTo>
                        <a:pt x="70" y="7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03" name="Google Shape;603;p19"/>
                <p:cNvSpPr/>
                <p:nvPr/>
              </p:nvSpPr>
              <p:spPr>
                <a:xfrm>
                  <a:off x="7489959" y="3366683"/>
                  <a:ext cx="130491" cy="138733"/>
                </a:xfrm>
                <a:custGeom>
                  <a:avLst/>
                  <a:gdLst/>
                  <a:ahLst/>
                  <a:cxnLst/>
                  <a:rect l="l" t="t" r="r" b="b"/>
                  <a:pathLst>
                    <a:path w="64" h="76" extrusionOk="0">
                      <a:moveTo>
                        <a:pt x="18" y="0"/>
                      </a:moveTo>
                      <a:lnTo>
                        <a:pt x="18" y="2"/>
                      </a:lnTo>
                      <a:lnTo>
                        <a:pt x="18" y="4"/>
                      </a:lnTo>
                      <a:lnTo>
                        <a:pt x="16" y="6"/>
                      </a:lnTo>
                      <a:lnTo>
                        <a:pt x="12" y="8"/>
                      </a:lnTo>
                      <a:lnTo>
                        <a:pt x="0" y="8"/>
                      </a:lnTo>
                      <a:lnTo>
                        <a:pt x="0" y="12"/>
                      </a:lnTo>
                      <a:lnTo>
                        <a:pt x="2" y="16"/>
                      </a:lnTo>
                      <a:lnTo>
                        <a:pt x="4" y="20"/>
                      </a:lnTo>
                      <a:lnTo>
                        <a:pt x="6" y="28"/>
                      </a:lnTo>
                      <a:lnTo>
                        <a:pt x="8" y="40"/>
                      </a:lnTo>
                      <a:lnTo>
                        <a:pt x="14" y="56"/>
                      </a:lnTo>
                      <a:lnTo>
                        <a:pt x="20" y="70"/>
                      </a:lnTo>
                      <a:lnTo>
                        <a:pt x="24" y="74"/>
                      </a:lnTo>
                      <a:lnTo>
                        <a:pt x="30" y="76"/>
                      </a:lnTo>
                      <a:lnTo>
                        <a:pt x="40" y="74"/>
                      </a:lnTo>
                      <a:lnTo>
                        <a:pt x="50" y="70"/>
                      </a:lnTo>
                      <a:lnTo>
                        <a:pt x="60" y="64"/>
                      </a:lnTo>
                      <a:lnTo>
                        <a:pt x="64" y="60"/>
                      </a:lnTo>
                      <a:lnTo>
                        <a:pt x="64" y="58"/>
                      </a:lnTo>
                      <a:lnTo>
                        <a:pt x="64" y="50"/>
                      </a:lnTo>
                      <a:lnTo>
                        <a:pt x="58" y="42"/>
                      </a:lnTo>
                      <a:lnTo>
                        <a:pt x="52" y="32"/>
                      </a:lnTo>
                      <a:lnTo>
                        <a:pt x="46" y="26"/>
                      </a:lnTo>
                      <a:lnTo>
                        <a:pt x="1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04" name="Google Shape;604;p19"/>
                <p:cNvSpPr/>
                <p:nvPr/>
              </p:nvSpPr>
              <p:spPr>
                <a:xfrm>
                  <a:off x="7563034" y="2862950"/>
                  <a:ext cx="241843" cy="264253"/>
                </a:xfrm>
                <a:custGeom>
                  <a:avLst/>
                  <a:gdLst/>
                  <a:ahLst/>
                  <a:cxnLst/>
                  <a:rect l="l" t="t" r="r" b="b"/>
                  <a:pathLst>
                    <a:path w="120" h="146" extrusionOk="0">
                      <a:moveTo>
                        <a:pt x="0" y="0"/>
                      </a:moveTo>
                      <a:lnTo>
                        <a:pt x="98" y="90"/>
                      </a:lnTo>
                      <a:lnTo>
                        <a:pt x="94" y="90"/>
                      </a:lnTo>
                      <a:lnTo>
                        <a:pt x="92" y="90"/>
                      </a:lnTo>
                      <a:lnTo>
                        <a:pt x="88" y="88"/>
                      </a:lnTo>
                      <a:lnTo>
                        <a:pt x="82" y="86"/>
                      </a:lnTo>
                      <a:lnTo>
                        <a:pt x="78" y="88"/>
                      </a:lnTo>
                      <a:lnTo>
                        <a:pt x="76" y="90"/>
                      </a:lnTo>
                      <a:lnTo>
                        <a:pt x="78" y="98"/>
                      </a:lnTo>
                      <a:lnTo>
                        <a:pt x="82" y="106"/>
                      </a:lnTo>
                      <a:lnTo>
                        <a:pt x="88" y="114"/>
                      </a:lnTo>
                      <a:lnTo>
                        <a:pt x="92" y="118"/>
                      </a:lnTo>
                      <a:lnTo>
                        <a:pt x="108" y="130"/>
                      </a:lnTo>
                      <a:lnTo>
                        <a:pt x="120" y="138"/>
                      </a:lnTo>
                      <a:lnTo>
                        <a:pt x="112" y="138"/>
                      </a:lnTo>
                      <a:lnTo>
                        <a:pt x="108" y="136"/>
                      </a:lnTo>
                      <a:lnTo>
                        <a:pt x="102" y="134"/>
                      </a:lnTo>
                      <a:lnTo>
                        <a:pt x="102" y="146"/>
                      </a:lnTo>
                      <a:lnTo>
                        <a:pt x="94" y="140"/>
                      </a:lnTo>
                      <a:lnTo>
                        <a:pt x="88" y="130"/>
                      </a:lnTo>
                      <a:lnTo>
                        <a:pt x="76" y="114"/>
                      </a:lnTo>
                      <a:lnTo>
                        <a:pt x="66" y="94"/>
                      </a:lnTo>
                      <a:lnTo>
                        <a:pt x="54" y="76"/>
                      </a:lnTo>
                      <a:lnTo>
                        <a:pt x="44" y="62"/>
                      </a:lnTo>
                      <a:lnTo>
                        <a:pt x="34" y="50"/>
                      </a:lnTo>
                      <a:lnTo>
                        <a:pt x="24" y="42"/>
                      </a:lnTo>
                      <a:lnTo>
                        <a:pt x="12" y="36"/>
                      </a:lnTo>
                      <a:lnTo>
                        <a:pt x="10" y="32"/>
                      </a:lnTo>
                      <a:lnTo>
                        <a:pt x="6" y="28"/>
                      </a:lnTo>
                      <a:lnTo>
                        <a:pt x="4" y="22"/>
                      </a:lnTo>
                      <a:lnTo>
                        <a:pt x="2" y="16"/>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05" name="Google Shape;605;p19"/>
                <p:cNvSpPr/>
                <p:nvPr/>
              </p:nvSpPr>
              <p:spPr>
                <a:xfrm>
                  <a:off x="6743552" y="4464986"/>
                  <a:ext cx="354935" cy="374910"/>
                </a:xfrm>
                <a:custGeom>
                  <a:avLst/>
                  <a:gdLst/>
                  <a:ahLst/>
                  <a:cxnLst/>
                  <a:rect l="l" t="t" r="r" b="b"/>
                  <a:pathLst>
                    <a:path w="176" h="206" extrusionOk="0">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06" name="Google Shape;606;p19"/>
                <p:cNvSpPr/>
                <p:nvPr/>
              </p:nvSpPr>
              <p:spPr>
                <a:xfrm>
                  <a:off x="7197660" y="4519488"/>
                  <a:ext cx="321877" cy="265905"/>
                </a:xfrm>
                <a:custGeom>
                  <a:avLst/>
                  <a:gdLst/>
                  <a:ahLst/>
                  <a:cxnLst/>
                  <a:rect l="l" t="t" r="r" b="b"/>
                  <a:pathLst>
                    <a:path w="160" h="146" extrusionOk="0">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07" name="Google Shape;607;p19"/>
                <p:cNvSpPr/>
                <p:nvPr/>
              </p:nvSpPr>
              <p:spPr>
                <a:xfrm>
                  <a:off x="7639589" y="4930732"/>
                  <a:ext cx="128751" cy="67715"/>
                </a:xfrm>
                <a:custGeom>
                  <a:avLst/>
                  <a:gdLst/>
                  <a:ahLst/>
                  <a:cxnLst/>
                  <a:rect l="l" t="t" r="r" b="b"/>
                  <a:pathLst>
                    <a:path w="64" h="38" extrusionOk="0">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08" name="Google Shape;608;p19"/>
                <p:cNvSpPr/>
                <p:nvPr/>
              </p:nvSpPr>
              <p:spPr>
                <a:xfrm>
                  <a:off x="7529976" y="4922475"/>
                  <a:ext cx="102653" cy="18167"/>
                </a:xfrm>
                <a:custGeom>
                  <a:avLst/>
                  <a:gdLst/>
                  <a:ahLst/>
                  <a:cxnLst/>
                  <a:rect l="l" t="t" r="r" b="b"/>
                  <a:pathLst>
                    <a:path w="50" h="10" extrusionOk="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09" name="Google Shape;609;p19"/>
                <p:cNvSpPr/>
                <p:nvPr/>
              </p:nvSpPr>
              <p:spPr>
                <a:xfrm>
                  <a:off x="7074129" y="4849805"/>
                  <a:ext cx="325357" cy="90837"/>
                </a:xfrm>
                <a:custGeom>
                  <a:avLst/>
                  <a:gdLst/>
                  <a:ahLst/>
                  <a:cxnLst/>
                  <a:rect l="l" t="t" r="r" b="b"/>
                  <a:pathLst>
                    <a:path w="162" h="50" extrusionOk="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10" name="Google Shape;610;p19"/>
                <p:cNvSpPr/>
                <p:nvPr/>
              </p:nvSpPr>
              <p:spPr>
                <a:xfrm>
                  <a:off x="7150683" y="4737497"/>
                  <a:ext cx="22618" cy="18167"/>
                </a:xfrm>
                <a:custGeom>
                  <a:avLst/>
                  <a:gdLst/>
                  <a:ahLst/>
                  <a:cxnLst/>
                  <a:rect l="l" t="t" r="r" b="b"/>
                  <a:pathLst>
                    <a:path w="12" h="10" extrusionOk="0">
                      <a:moveTo>
                        <a:pt x="12" y="2"/>
                      </a:moveTo>
                      <a:lnTo>
                        <a:pt x="10" y="6"/>
                      </a:lnTo>
                      <a:lnTo>
                        <a:pt x="10" y="10"/>
                      </a:lnTo>
                      <a:lnTo>
                        <a:pt x="4" y="10"/>
                      </a:lnTo>
                      <a:lnTo>
                        <a:pt x="2" y="8"/>
                      </a:lnTo>
                      <a:lnTo>
                        <a:pt x="0" y="4"/>
                      </a:lnTo>
                      <a:lnTo>
                        <a:pt x="2" y="2"/>
                      </a:lnTo>
                      <a:lnTo>
                        <a:pt x="4" y="0"/>
                      </a:lnTo>
                      <a:lnTo>
                        <a:pt x="12"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11" name="Google Shape;611;p19"/>
                <p:cNvSpPr/>
                <p:nvPr/>
              </p:nvSpPr>
              <p:spPr>
                <a:xfrm>
                  <a:off x="6860124" y="4682995"/>
                  <a:ext cx="19139" cy="21471"/>
                </a:xfrm>
                <a:custGeom>
                  <a:avLst/>
                  <a:gdLst/>
                  <a:ahLst/>
                  <a:cxnLst/>
                  <a:rect l="l" t="t" r="r" b="b"/>
                  <a:pathLst>
                    <a:path w="10" h="12" extrusionOk="0">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12" name="Google Shape;612;p19"/>
                <p:cNvSpPr/>
                <p:nvPr/>
              </p:nvSpPr>
              <p:spPr>
                <a:xfrm>
                  <a:off x="6816627" y="4603719"/>
                  <a:ext cx="22618" cy="24774"/>
                </a:xfrm>
                <a:custGeom>
                  <a:avLst/>
                  <a:gdLst/>
                  <a:ahLst/>
                  <a:cxnLst/>
                  <a:rect l="l" t="t" r="r" b="b"/>
                  <a:pathLst>
                    <a:path w="12" h="14" extrusionOk="0">
                      <a:moveTo>
                        <a:pt x="12" y="8"/>
                      </a:moveTo>
                      <a:lnTo>
                        <a:pt x="10" y="12"/>
                      </a:lnTo>
                      <a:lnTo>
                        <a:pt x="8" y="14"/>
                      </a:lnTo>
                      <a:lnTo>
                        <a:pt x="4" y="12"/>
                      </a:lnTo>
                      <a:lnTo>
                        <a:pt x="0" y="8"/>
                      </a:lnTo>
                      <a:lnTo>
                        <a:pt x="0" y="6"/>
                      </a:lnTo>
                      <a:lnTo>
                        <a:pt x="0" y="0"/>
                      </a:lnTo>
                      <a:lnTo>
                        <a:pt x="6" y="4"/>
                      </a:lnTo>
                      <a:lnTo>
                        <a:pt x="10"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13" name="Google Shape;613;p19"/>
                <p:cNvSpPr/>
                <p:nvPr/>
              </p:nvSpPr>
              <p:spPr>
                <a:xfrm>
                  <a:off x="8001483" y="4834941"/>
                  <a:ext cx="24358" cy="29729"/>
                </a:xfrm>
                <a:custGeom>
                  <a:avLst/>
                  <a:gdLst/>
                  <a:ahLst/>
                  <a:cxnLst/>
                  <a:rect l="l" t="t" r="r" b="b"/>
                  <a:pathLst>
                    <a:path w="12" h="16" extrusionOk="0">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14" name="Google Shape;614;p19"/>
                <p:cNvSpPr/>
                <p:nvPr/>
              </p:nvSpPr>
              <p:spPr>
                <a:xfrm>
                  <a:off x="7897091" y="4889443"/>
                  <a:ext cx="24358" cy="36335"/>
                </a:xfrm>
                <a:custGeom>
                  <a:avLst/>
                  <a:gdLst/>
                  <a:ahLst/>
                  <a:cxnLst/>
                  <a:rect l="l" t="t" r="r" b="b"/>
                  <a:pathLst>
                    <a:path w="12" h="20" extrusionOk="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15" name="Google Shape;615;p19"/>
                <p:cNvSpPr/>
                <p:nvPr/>
              </p:nvSpPr>
              <p:spPr>
                <a:xfrm>
                  <a:off x="7804877" y="4744103"/>
                  <a:ext cx="100913" cy="41290"/>
                </a:xfrm>
                <a:custGeom>
                  <a:avLst/>
                  <a:gdLst/>
                  <a:ahLst/>
                  <a:cxnLst/>
                  <a:rect l="l" t="t" r="r" b="b"/>
                  <a:pathLst>
                    <a:path w="50" h="22" extrusionOk="0">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16" name="Google Shape;616;p19"/>
                <p:cNvSpPr/>
                <p:nvPr/>
              </p:nvSpPr>
              <p:spPr>
                <a:xfrm>
                  <a:off x="7801397" y="4588855"/>
                  <a:ext cx="40017" cy="75973"/>
                </a:xfrm>
                <a:custGeom>
                  <a:avLst/>
                  <a:gdLst/>
                  <a:ahLst/>
                  <a:cxnLst/>
                  <a:rect l="l" t="t" r="r" b="b"/>
                  <a:pathLst>
                    <a:path w="20" h="42" extrusionOk="0">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17" name="Google Shape;617;p19"/>
                <p:cNvSpPr/>
                <p:nvPr/>
              </p:nvSpPr>
              <p:spPr>
                <a:xfrm>
                  <a:off x="7749201" y="4755665"/>
                  <a:ext cx="36537" cy="29729"/>
                </a:xfrm>
                <a:custGeom>
                  <a:avLst/>
                  <a:gdLst/>
                  <a:ahLst/>
                  <a:cxnLst/>
                  <a:rect l="l" t="t" r="r" b="b"/>
                  <a:pathLst>
                    <a:path w="18" h="16" extrusionOk="0">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18" name="Google Shape;618;p19"/>
                <p:cNvSpPr/>
                <p:nvPr/>
              </p:nvSpPr>
              <p:spPr>
                <a:xfrm>
                  <a:off x="7409925" y="4919171"/>
                  <a:ext cx="100913" cy="29729"/>
                </a:xfrm>
                <a:custGeom>
                  <a:avLst/>
                  <a:gdLst/>
                  <a:ahLst/>
                  <a:cxnLst/>
                  <a:rect l="l" t="t" r="r" b="b"/>
                  <a:pathLst>
                    <a:path w="50" h="16" extrusionOk="0">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19" name="Google Shape;619;p19"/>
                <p:cNvSpPr/>
                <p:nvPr/>
              </p:nvSpPr>
              <p:spPr>
                <a:xfrm>
                  <a:off x="7606531" y="4322950"/>
                  <a:ext cx="153109" cy="142036"/>
                </a:xfrm>
                <a:custGeom>
                  <a:avLst/>
                  <a:gdLst/>
                  <a:ahLst/>
                  <a:cxnLst/>
                  <a:rect l="l" t="t" r="r" b="b"/>
                  <a:pathLst>
                    <a:path w="76" h="78" extrusionOk="0">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20" name="Google Shape;620;p19"/>
                <p:cNvSpPr/>
                <p:nvPr/>
              </p:nvSpPr>
              <p:spPr>
                <a:xfrm>
                  <a:off x="7453422" y="4289918"/>
                  <a:ext cx="76555" cy="77624"/>
                </a:xfrm>
                <a:custGeom>
                  <a:avLst/>
                  <a:gdLst/>
                  <a:ahLst/>
                  <a:cxnLst/>
                  <a:rect l="l" t="t" r="r" b="b"/>
                  <a:pathLst>
                    <a:path w="38" h="42" extrusionOk="0">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21" name="Google Shape;621;p19"/>
                <p:cNvSpPr/>
                <p:nvPr/>
              </p:nvSpPr>
              <p:spPr>
                <a:xfrm>
                  <a:off x="7510838" y="4035574"/>
                  <a:ext cx="149629" cy="199842"/>
                </a:xfrm>
                <a:custGeom>
                  <a:avLst/>
                  <a:gdLst/>
                  <a:ahLst/>
                  <a:cxnLst/>
                  <a:rect l="l" t="t" r="r" b="b"/>
                  <a:pathLst>
                    <a:path w="74" h="110" extrusionOk="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22" name="Google Shape;622;p19"/>
                <p:cNvSpPr/>
                <p:nvPr/>
              </p:nvSpPr>
              <p:spPr>
                <a:xfrm>
                  <a:off x="7669167" y="4238719"/>
                  <a:ext cx="46977" cy="77624"/>
                </a:xfrm>
                <a:custGeom>
                  <a:avLst/>
                  <a:gdLst/>
                  <a:ahLst/>
                  <a:cxnLst/>
                  <a:rect l="l" t="t" r="r" b="b"/>
                  <a:pathLst>
                    <a:path w="24" h="42" extrusionOk="0">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23" name="Google Shape;623;p19"/>
                <p:cNvSpPr/>
                <p:nvPr/>
              </p:nvSpPr>
              <p:spPr>
                <a:xfrm>
                  <a:off x="7592612" y="4261841"/>
                  <a:ext cx="43497" cy="51199"/>
                </a:xfrm>
                <a:custGeom>
                  <a:avLst/>
                  <a:gdLst/>
                  <a:ahLst/>
                  <a:cxnLst/>
                  <a:rect l="l" t="t" r="r" b="b"/>
                  <a:pathLst>
                    <a:path w="22" h="28" extrusionOk="0">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24" name="Google Shape;624;p19"/>
                <p:cNvSpPr/>
                <p:nvPr/>
              </p:nvSpPr>
              <p:spPr>
                <a:xfrm>
                  <a:off x="7519537" y="4595461"/>
                  <a:ext cx="200086" cy="247738"/>
                </a:xfrm>
                <a:custGeom>
                  <a:avLst/>
                  <a:gdLst/>
                  <a:ahLst/>
                  <a:cxnLst/>
                  <a:rect l="l" t="t" r="r" b="b"/>
                  <a:pathLst>
                    <a:path w="100" h="136" extrusionOk="0">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25" name="Google Shape;625;p19"/>
                <p:cNvSpPr/>
                <p:nvPr/>
              </p:nvSpPr>
              <p:spPr>
                <a:xfrm>
                  <a:off x="7227238" y="4417090"/>
                  <a:ext cx="302739" cy="204796"/>
                </a:xfrm>
                <a:custGeom>
                  <a:avLst/>
                  <a:gdLst/>
                  <a:ahLst/>
                  <a:cxnLst/>
                  <a:rect l="l" t="t" r="r" b="b"/>
                  <a:pathLst>
                    <a:path w="152" h="112" extrusionOk="0">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26" name="Google Shape;626;p19"/>
                <p:cNvSpPr/>
                <p:nvPr/>
              </p:nvSpPr>
              <p:spPr>
                <a:xfrm>
                  <a:off x="7902310" y="4664827"/>
                  <a:ext cx="321877" cy="297285"/>
                </a:xfrm>
                <a:custGeom>
                  <a:avLst/>
                  <a:gdLst/>
                  <a:ahLst/>
                  <a:cxnLst/>
                  <a:rect l="l" t="t" r="r" b="b"/>
                  <a:pathLst>
                    <a:path w="160" h="164" extrusionOk="0">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27" name="Google Shape;627;p19"/>
                <p:cNvSpPr/>
                <p:nvPr/>
              </p:nvSpPr>
              <p:spPr>
                <a:xfrm>
                  <a:off x="7507358" y="4962113"/>
                  <a:ext cx="48717" cy="26425"/>
                </a:xfrm>
                <a:custGeom>
                  <a:avLst/>
                  <a:gdLst/>
                  <a:ahLst/>
                  <a:cxnLst/>
                  <a:rect l="l" t="t" r="r" b="b"/>
                  <a:pathLst>
                    <a:path w="24" h="14" extrusionOk="0">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628" name="Google Shape;628;p19"/>
              <p:cNvGrpSpPr/>
              <p:nvPr/>
            </p:nvGrpSpPr>
            <p:grpSpPr>
              <a:xfrm>
                <a:off x="6167652" y="3647452"/>
                <a:ext cx="1917345" cy="1238688"/>
                <a:chOff x="6167652" y="3647452"/>
                <a:chExt cx="1917345" cy="1238688"/>
              </a:xfrm>
            </p:grpSpPr>
            <p:sp>
              <p:nvSpPr>
                <p:cNvPr id="629" name="Google Shape;629;p19"/>
                <p:cNvSpPr/>
                <p:nvPr/>
              </p:nvSpPr>
              <p:spPr>
                <a:xfrm>
                  <a:off x="6449512" y="3716818"/>
                  <a:ext cx="100913" cy="49548"/>
                </a:xfrm>
                <a:custGeom>
                  <a:avLst/>
                  <a:gdLst/>
                  <a:ahLst/>
                  <a:cxnLst/>
                  <a:rect l="l" t="t" r="r" b="b"/>
                  <a:pathLst>
                    <a:path w="50" h="28" extrusionOk="0">
                      <a:moveTo>
                        <a:pt x="50" y="20"/>
                      </a:moveTo>
                      <a:lnTo>
                        <a:pt x="46" y="14"/>
                      </a:lnTo>
                      <a:lnTo>
                        <a:pt x="36" y="6"/>
                      </a:lnTo>
                      <a:lnTo>
                        <a:pt x="26" y="2"/>
                      </a:lnTo>
                      <a:lnTo>
                        <a:pt x="16" y="0"/>
                      </a:lnTo>
                      <a:lnTo>
                        <a:pt x="12" y="2"/>
                      </a:lnTo>
                      <a:lnTo>
                        <a:pt x="8" y="4"/>
                      </a:lnTo>
                      <a:lnTo>
                        <a:pt x="4" y="10"/>
                      </a:lnTo>
                      <a:lnTo>
                        <a:pt x="0" y="14"/>
                      </a:lnTo>
                      <a:lnTo>
                        <a:pt x="2" y="18"/>
                      </a:lnTo>
                      <a:lnTo>
                        <a:pt x="2" y="20"/>
                      </a:lnTo>
                      <a:lnTo>
                        <a:pt x="10" y="28"/>
                      </a:lnTo>
                      <a:lnTo>
                        <a:pt x="16" y="28"/>
                      </a:lnTo>
                      <a:lnTo>
                        <a:pt x="36" y="28"/>
                      </a:lnTo>
                      <a:lnTo>
                        <a:pt x="42" y="28"/>
                      </a:lnTo>
                      <a:lnTo>
                        <a:pt x="46" y="26"/>
                      </a:lnTo>
                      <a:lnTo>
                        <a:pt x="50" y="22"/>
                      </a:lnTo>
                      <a:lnTo>
                        <a:pt x="50"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30" name="Google Shape;630;p19"/>
                <p:cNvSpPr/>
                <p:nvPr/>
              </p:nvSpPr>
              <p:spPr>
                <a:xfrm>
                  <a:off x="6167652" y="3647452"/>
                  <a:ext cx="266201" cy="127172"/>
                </a:xfrm>
                <a:custGeom>
                  <a:avLst/>
                  <a:gdLst/>
                  <a:ahLst/>
                  <a:cxnLst/>
                  <a:rect l="l" t="t" r="r" b="b"/>
                  <a:pathLst>
                    <a:path w="132" h="70" extrusionOk="0">
                      <a:moveTo>
                        <a:pt x="128" y="46"/>
                      </a:moveTo>
                      <a:lnTo>
                        <a:pt x="110" y="46"/>
                      </a:lnTo>
                      <a:lnTo>
                        <a:pt x="104" y="44"/>
                      </a:lnTo>
                      <a:lnTo>
                        <a:pt x="98" y="40"/>
                      </a:lnTo>
                      <a:lnTo>
                        <a:pt x="96" y="40"/>
                      </a:lnTo>
                      <a:lnTo>
                        <a:pt x="94" y="40"/>
                      </a:lnTo>
                      <a:lnTo>
                        <a:pt x="90" y="40"/>
                      </a:lnTo>
                      <a:lnTo>
                        <a:pt x="84" y="38"/>
                      </a:lnTo>
                      <a:lnTo>
                        <a:pt x="80" y="36"/>
                      </a:lnTo>
                      <a:lnTo>
                        <a:pt x="76" y="32"/>
                      </a:lnTo>
                      <a:lnTo>
                        <a:pt x="74" y="30"/>
                      </a:lnTo>
                      <a:lnTo>
                        <a:pt x="62" y="26"/>
                      </a:lnTo>
                      <a:lnTo>
                        <a:pt x="52" y="22"/>
                      </a:lnTo>
                      <a:lnTo>
                        <a:pt x="44" y="16"/>
                      </a:lnTo>
                      <a:lnTo>
                        <a:pt x="34" y="8"/>
                      </a:lnTo>
                      <a:lnTo>
                        <a:pt x="22" y="0"/>
                      </a:lnTo>
                      <a:lnTo>
                        <a:pt x="20" y="0"/>
                      </a:lnTo>
                      <a:lnTo>
                        <a:pt x="18" y="2"/>
                      </a:lnTo>
                      <a:lnTo>
                        <a:pt x="16" y="4"/>
                      </a:lnTo>
                      <a:lnTo>
                        <a:pt x="12" y="4"/>
                      </a:lnTo>
                      <a:lnTo>
                        <a:pt x="6" y="4"/>
                      </a:lnTo>
                      <a:lnTo>
                        <a:pt x="2" y="12"/>
                      </a:lnTo>
                      <a:lnTo>
                        <a:pt x="0" y="22"/>
                      </a:lnTo>
                      <a:lnTo>
                        <a:pt x="2" y="26"/>
                      </a:lnTo>
                      <a:lnTo>
                        <a:pt x="4" y="28"/>
                      </a:lnTo>
                      <a:lnTo>
                        <a:pt x="10" y="32"/>
                      </a:lnTo>
                      <a:lnTo>
                        <a:pt x="32" y="42"/>
                      </a:lnTo>
                      <a:lnTo>
                        <a:pt x="44" y="50"/>
                      </a:lnTo>
                      <a:lnTo>
                        <a:pt x="54" y="54"/>
                      </a:lnTo>
                      <a:lnTo>
                        <a:pt x="64" y="50"/>
                      </a:lnTo>
                      <a:lnTo>
                        <a:pt x="68" y="52"/>
                      </a:lnTo>
                      <a:lnTo>
                        <a:pt x="72" y="52"/>
                      </a:lnTo>
                      <a:lnTo>
                        <a:pt x="78" y="58"/>
                      </a:lnTo>
                      <a:lnTo>
                        <a:pt x="82" y="64"/>
                      </a:lnTo>
                      <a:lnTo>
                        <a:pt x="98" y="68"/>
                      </a:lnTo>
                      <a:lnTo>
                        <a:pt x="112" y="70"/>
                      </a:lnTo>
                      <a:lnTo>
                        <a:pt x="122" y="70"/>
                      </a:lnTo>
                      <a:lnTo>
                        <a:pt x="130" y="70"/>
                      </a:lnTo>
                      <a:lnTo>
                        <a:pt x="132" y="68"/>
                      </a:lnTo>
                      <a:lnTo>
                        <a:pt x="132" y="66"/>
                      </a:lnTo>
                      <a:lnTo>
                        <a:pt x="132" y="62"/>
                      </a:lnTo>
                      <a:lnTo>
                        <a:pt x="130" y="58"/>
                      </a:lnTo>
                      <a:lnTo>
                        <a:pt x="128" y="54"/>
                      </a:lnTo>
                      <a:lnTo>
                        <a:pt x="128" y="48"/>
                      </a:lnTo>
                      <a:lnTo>
                        <a:pt x="128"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31" name="Google Shape;631;p19"/>
                <p:cNvSpPr/>
                <p:nvPr/>
              </p:nvSpPr>
              <p:spPr>
                <a:xfrm>
                  <a:off x="7074129" y="4704465"/>
                  <a:ext cx="46977" cy="47896"/>
                </a:xfrm>
                <a:custGeom>
                  <a:avLst/>
                  <a:gdLst/>
                  <a:ahLst/>
                  <a:cxnLst/>
                  <a:rect l="l" t="t" r="r" b="b"/>
                  <a:pathLst>
                    <a:path w="24" h="26" extrusionOk="0">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32" name="Google Shape;632;p19"/>
                <p:cNvSpPr/>
                <p:nvPr/>
              </p:nvSpPr>
              <p:spPr>
                <a:xfrm>
                  <a:off x="7343810" y="4504624"/>
                  <a:ext cx="29578" cy="26425"/>
                </a:xfrm>
                <a:custGeom>
                  <a:avLst/>
                  <a:gdLst/>
                  <a:ahLst/>
                  <a:cxnLst/>
                  <a:rect l="l" t="t" r="r" b="b"/>
                  <a:pathLst>
                    <a:path w="16" h="14" extrusionOk="0">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33" name="Google Shape;633;p19"/>
                <p:cNvSpPr/>
                <p:nvPr/>
              </p:nvSpPr>
              <p:spPr>
                <a:xfrm>
                  <a:off x="8053680" y="4671434"/>
                  <a:ext cx="24358" cy="23122"/>
                </a:xfrm>
                <a:custGeom>
                  <a:avLst/>
                  <a:gdLst/>
                  <a:ahLst/>
                  <a:cxnLst/>
                  <a:rect l="l" t="t" r="r" b="b"/>
                  <a:pathLst>
                    <a:path w="12" h="12" extrusionOk="0">
                      <a:moveTo>
                        <a:pt x="12" y="12"/>
                      </a:moveTo>
                      <a:lnTo>
                        <a:pt x="10" y="12"/>
                      </a:lnTo>
                      <a:lnTo>
                        <a:pt x="6" y="12"/>
                      </a:lnTo>
                      <a:lnTo>
                        <a:pt x="4" y="8"/>
                      </a:lnTo>
                      <a:lnTo>
                        <a:pt x="0" y="4"/>
                      </a:lnTo>
                      <a:lnTo>
                        <a:pt x="0" y="0"/>
                      </a:lnTo>
                      <a:lnTo>
                        <a:pt x="4" y="2"/>
                      </a:lnTo>
                      <a:lnTo>
                        <a:pt x="8" y="4"/>
                      </a:lnTo>
                      <a:lnTo>
                        <a:pt x="1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34" name="Google Shape;634;p19"/>
                <p:cNvSpPr/>
                <p:nvPr/>
              </p:nvSpPr>
              <p:spPr>
                <a:xfrm>
                  <a:off x="8057159" y="4712723"/>
                  <a:ext cx="27838" cy="6606"/>
                </a:xfrm>
                <a:custGeom>
                  <a:avLst/>
                  <a:gdLst/>
                  <a:ahLst/>
                  <a:cxnLst/>
                  <a:rect l="l" t="t" r="r" b="b"/>
                  <a:pathLst>
                    <a:path w="14" h="4" extrusionOk="0">
                      <a:moveTo>
                        <a:pt x="14" y="0"/>
                      </a:moveTo>
                      <a:lnTo>
                        <a:pt x="14" y="4"/>
                      </a:lnTo>
                      <a:lnTo>
                        <a:pt x="0" y="2"/>
                      </a:lnTo>
                      <a:lnTo>
                        <a:pt x="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35" name="Google Shape;635;p19"/>
                <p:cNvSpPr/>
                <p:nvPr/>
              </p:nvSpPr>
              <p:spPr>
                <a:xfrm>
                  <a:off x="7994524" y="4864669"/>
                  <a:ext cx="19139" cy="21471"/>
                </a:xfrm>
                <a:custGeom>
                  <a:avLst/>
                  <a:gdLst/>
                  <a:ahLst/>
                  <a:cxnLst/>
                  <a:rect l="l" t="t" r="r" b="b"/>
                  <a:pathLst>
                    <a:path w="10" h="12" extrusionOk="0">
                      <a:moveTo>
                        <a:pt x="10" y="6"/>
                      </a:moveTo>
                      <a:lnTo>
                        <a:pt x="8" y="10"/>
                      </a:lnTo>
                      <a:lnTo>
                        <a:pt x="4" y="12"/>
                      </a:lnTo>
                      <a:lnTo>
                        <a:pt x="2" y="12"/>
                      </a:lnTo>
                      <a:lnTo>
                        <a:pt x="0" y="10"/>
                      </a:lnTo>
                      <a:lnTo>
                        <a:pt x="0" y="6"/>
                      </a:lnTo>
                      <a:lnTo>
                        <a:pt x="2" y="0"/>
                      </a:lnTo>
                      <a:lnTo>
                        <a:pt x="1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36" name="Google Shape;636;p19"/>
                <p:cNvSpPr/>
                <p:nvPr/>
              </p:nvSpPr>
              <p:spPr>
                <a:xfrm>
                  <a:off x="7884912" y="4653266"/>
                  <a:ext cx="33058" cy="11561"/>
                </a:xfrm>
                <a:custGeom>
                  <a:avLst/>
                  <a:gdLst/>
                  <a:ahLst/>
                  <a:cxnLst/>
                  <a:rect l="l" t="t" r="r" b="b"/>
                  <a:pathLst>
                    <a:path w="16" h="6" extrusionOk="0">
                      <a:moveTo>
                        <a:pt x="16" y="6"/>
                      </a:moveTo>
                      <a:lnTo>
                        <a:pt x="8" y="6"/>
                      </a:lnTo>
                      <a:lnTo>
                        <a:pt x="4" y="6"/>
                      </a:lnTo>
                      <a:lnTo>
                        <a:pt x="0" y="6"/>
                      </a:lnTo>
                      <a:lnTo>
                        <a:pt x="4" y="2"/>
                      </a:lnTo>
                      <a:lnTo>
                        <a:pt x="8" y="0"/>
                      </a:lnTo>
                      <a:lnTo>
                        <a:pt x="12" y="0"/>
                      </a:lnTo>
                      <a:lnTo>
                        <a:pt x="14" y="2"/>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37" name="Google Shape;637;p19"/>
                <p:cNvSpPr/>
                <p:nvPr/>
              </p:nvSpPr>
              <p:spPr>
                <a:xfrm>
                  <a:off x="7695265" y="4716027"/>
                  <a:ext cx="20879" cy="6606"/>
                </a:xfrm>
                <a:custGeom>
                  <a:avLst/>
                  <a:gdLst/>
                  <a:ahLst/>
                  <a:cxnLst/>
                  <a:rect l="l" t="t" r="r" b="b"/>
                  <a:pathLst>
                    <a:path w="10" h="4" extrusionOk="0">
                      <a:moveTo>
                        <a:pt x="10" y="0"/>
                      </a:moveTo>
                      <a:lnTo>
                        <a:pt x="8" y="2"/>
                      </a:lnTo>
                      <a:lnTo>
                        <a:pt x="4" y="4"/>
                      </a:lnTo>
                      <a:lnTo>
                        <a:pt x="2" y="2"/>
                      </a:lnTo>
                      <a:lnTo>
                        <a:pt x="0" y="0"/>
                      </a:lnTo>
                      <a:lnTo>
                        <a:pt x="6" y="0"/>
                      </a:lnTo>
                      <a:lnTo>
                        <a:pt x="1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38" name="Google Shape;638;p19"/>
                <p:cNvSpPr/>
                <p:nvPr/>
              </p:nvSpPr>
              <p:spPr>
                <a:xfrm>
                  <a:off x="7620450" y="4294873"/>
                  <a:ext cx="34798" cy="61109"/>
                </a:xfrm>
                <a:custGeom>
                  <a:avLst/>
                  <a:gdLst/>
                  <a:ahLst/>
                  <a:cxnLst/>
                  <a:rect l="l" t="t" r="r" b="b"/>
                  <a:pathLst>
                    <a:path w="18" h="34" extrusionOk="0">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39" name="Google Shape;639;p19"/>
                <p:cNvSpPr/>
                <p:nvPr/>
              </p:nvSpPr>
              <p:spPr>
                <a:xfrm>
                  <a:off x="7660467" y="4319646"/>
                  <a:ext cx="27838" cy="21471"/>
                </a:xfrm>
                <a:custGeom>
                  <a:avLst/>
                  <a:gdLst/>
                  <a:ahLst/>
                  <a:cxnLst/>
                  <a:rect l="l" t="t" r="r" b="b"/>
                  <a:pathLst>
                    <a:path w="14" h="12" extrusionOk="0">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40" name="Google Shape;640;p19"/>
                <p:cNvSpPr/>
                <p:nvPr/>
              </p:nvSpPr>
              <p:spPr>
                <a:xfrm>
                  <a:off x="7636109" y="4238719"/>
                  <a:ext cx="24358" cy="29729"/>
                </a:xfrm>
                <a:custGeom>
                  <a:avLst/>
                  <a:gdLst/>
                  <a:ahLst/>
                  <a:cxnLst/>
                  <a:rect l="l" t="t" r="r" b="b"/>
                  <a:pathLst>
                    <a:path w="12" h="16" extrusionOk="0">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41" name="Google Shape;641;p19"/>
                <p:cNvSpPr/>
                <p:nvPr/>
              </p:nvSpPr>
              <p:spPr>
                <a:xfrm>
                  <a:off x="7540416" y="4210642"/>
                  <a:ext cx="40017" cy="36335"/>
                </a:xfrm>
                <a:custGeom>
                  <a:avLst/>
                  <a:gdLst/>
                  <a:ahLst/>
                  <a:cxnLst/>
                  <a:rect l="l" t="t" r="r" b="b"/>
                  <a:pathLst>
                    <a:path w="20" h="20" extrusionOk="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642" name="Google Shape;642;p19"/>
            <p:cNvSpPr/>
            <p:nvPr/>
          </p:nvSpPr>
          <p:spPr>
            <a:xfrm>
              <a:off x="6145034" y="2930665"/>
              <a:ext cx="969112" cy="338575"/>
            </a:xfrm>
            <a:custGeom>
              <a:avLst/>
              <a:gdLst/>
              <a:ahLst/>
              <a:cxnLst/>
              <a:rect l="l" t="t" r="r" b="b"/>
              <a:pathLst>
                <a:path w="482" h="186" extrusionOk="0">
                  <a:moveTo>
                    <a:pt x="0" y="50"/>
                  </a:moveTo>
                  <a:lnTo>
                    <a:pt x="4" y="56"/>
                  </a:lnTo>
                  <a:lnTo>
                    <a:pt x="6" y="60"/>
                  </a:lnTo>
                  <a:lnTo>
                    <a:pt x="12" y="64"/>
                  </a:lnTo>
                  <a:lnTo>
                    <a:pt x="20" y="66"/>
                  </a:lnTo>
                  <a:lnTo>
                    <a:pt x="34" y="72"/>
                  </a:lnTo>
                  <a:lnTo>
                    <a:pt x="40" y="74"/>
                  </a:lnTo>
                  <a:lnTo>
                    <a:pt x="48" y="78"/>
                  </a:lnTo>
                  <a:lnTo>
                    <a:pt x="60" y="86"/>
                  </a:lnTo>
                  <a:lnTo>
                    <a:pt x="64" y="92"/>
                  </a:lnTo>
                  <a:lnTo>
                    <a:pt x="68" y="100"/>
                  </a:lnTo>
                  <a:lnTo>
                    <a:pt x="72" y="114"/>
                  </a:lnTo>
                  <a:lnTo>
                    <a:pt x="76" y="120"/>
                  </a:lnTo>
                  <a:lnTo>
                    <a:pt x="80" y="126"/>
                  </a:lnTo>
                  <a:lnTo>
                    <a:pt x="110" y="126"/>
                  </a:lnTo>
                  <a:lnTo>
                    <a:pt x="118" y="130"/>
                  </a:lnTo>
                  <a:lnTo>
                    <a:pt x="128" y="134"/>
                  </a:lnTo>
                  <a:lnTo>
                    <a:pt x="138" y="134"/>
                  </a:lnTo>
                  <a:lnTo>
                    <a:pt x="146" y="140"/>
                  </a:lnTo>
                  <a:lnTo>
                    <a:pt x="156" y="146"/>
                  </a:lnTo>
                  <a:lnTo>
                    <a:pt x="164" y="154"/>
                  </a:lnTo>
                  <a:lnTo>
                    <a:pt x="172" y="162"/>
                  </a:lnTo>
                  <a:lnTo>
                    <a:pt x="180" y="166"/>
                  </a:lnTo>
                  <a:lnTo>
                    <a:pt x="214" y="166"/>
                  </a:lnTo>
                  <a:lnTo>
                    <a:pt x="214" y="168"/>
                  </a:lnTo>
                  <a:lnTo>
                    <a:pt x="258" y="168"/>
                  </a:lnTo>
                  <a:lnTo>
                    <a:pt x="268" y="174"/>
                  </a:lnTo>
                  <a:lnTo>
                    <a:pt x="280" y="180"/>
                  </a:lnTo>
                  <a:lnTo>
                    <a:pt x="296" y="184"/>
                  </a:lnTo>
                  <a:lnTo>
                    <a:pt x="310" y="186"/>
                  </a:lnTo>
                  <a:lnTo>
                    <a:pt x="318" y="184"/>
                  </a:lnTo>
                  <a:lnTo>
                    <a:pt x="324" y="180"/>
                  </a:lnTo>
                  <a:lnTo>
                    <a:pt x="334" y="172"/>
                  </a:lnTo>
                  <a:lnTo>
                    <a:pt x="362" y="172"/>
                  </a:lnTo>
                  <a:lnTo>
                    <a:pt x="374" y="168"/>
                  </a:lnTo>
                  <a:lnTo>
                    <a:pt x="384" y="162"/>
                  </a:lnTo>
                  <a:lnTo>
                    <a:pt x="392" y="156"/>
                  </a:lnTo>
                  <a:lnTo>
                    <a:pt x="396" y="150"/>
                  </a:lnTo>
                  <a:lnTo>
                    <a:pt x="396" y="146"/>
                  </a:lnTo>
                  <a:lnTo>
                    <a:pt x="396" y="142"/>
                  </a:lnTo>
                  <a:lnTo>
                    <a:pt x="394" y="140"/>
                  </a:lnTo>
                  <a:lnTo>
                    <a:pt x="390" y="138"/>
                  </a:lnTo>
                  <a:lnTo>
                    <a:pt x="384" y="134"/>
                  </a:lnTo>
                  <a:lnTo>
                    <a:pt x="382" y="134"/>
                  </a:lnTo>
                  <a:lnTo>
                    <a:pt x="382" y="130"/>
                  </a:lnTo>
                  <a:lnTo>
                    <a:pt x="384" y="126"/>
                  </a:lnTo>
                  <a:lnTo>
                    <a:pt x="388" y="124"/>
                  </a:lnTo>
                  <a:lnTo>
                    <a:pt x="390" y="124"/>
                  </a:lnTo>
                  <a:lnTo>
                    <a:pt x="394" y="126"/>
                  </a:lnTo>
                  <a:lnTo>
                    <a:pt x="398" y="128"/>
                  </a:lnTo>
                  <a:lnTo>
                    <a:pt x="404" y="128"/>
                  </a:lnTo>
                  <a:lnTo>
                    <a:pt x="410" y="126"/>
                  </a:lnTo>
                  <a:lnTo>
                    <a:pt x="416" y="124"/>
                  </a:lnTo>
                  <a:lnTo>
                    <a:pt x="418" y="120"/>
                  </a:lnTo>
                  <a:lnTo>
                    <a:pt x="422" y="118"/>
                  </a:lnTo>
                  <a:lnTo>
                    <a:pt x="432" y="116"/>
                  </a:lnTo>
                  <a:lnTo>
                    <a:pt x="436" y="116"/>
                  </a:lnTo>
                  <a:lnTo>
                    <a:pt x="440" y="114"/>
                  </a:lnTo>
                  <a:lnTo>
                    <a:pt x="440" y="108"/>
                  </a:lnTo>
                  <a:lnTo>
                    <a:pt x="442" y="106"/>
                  </a:lnTo>
                  <a:lnTo>
                    <a:pt x="442" y="102"/>
                  </a:lnTo>
                  <a:lnTo>
                    <a:pt x="444" y="98"/>
                  </a:lnTo>
                  <a:lnTo>
                    <a:pt x="462" y="96"/>
                  </a:lnTo>
                  <a:lnTo>
                    <a:pt x="482" y="94"/>
                  </a:lnTo>
                  <a:lnTo>
                    <a:pt x="476" y="86"/>
                  </a:lnTo>
                  <a:lnTo>
                    <a:pt x="468" y="80"/>
                  </a:lnTo>
                  <a:lnTo>
                    <a:pt x="458" y="74"/>
                  </a:lnTo>
                  <a:lnTo>
                    <a:pt x="448" y="72"/>
                  </a:lnTo>
                  <a:lnTo>
                    <a:pt x="442" y="74"/>
                  </a:lnTo>
                  <a:lnTo>
                    <a:pt x="434" y="76"/>
                  </a:lnTo>
                  <a:lnTo>
                    <a:pt x="416" y="76"/>
                  </a:lnTo>
                  <a:lnTo>
                    <a:pt x="410" y="76"/>
                  </a:lnTo>
                  <a:lnTo>
                    <a:pt x="408" y="72"/>
                  </a:lnTo>
                  <a:lnTo>
                    <a:pt x="404" y="68"/>
                  </a:lnTo>
                  <a:lnTo>
                    <a:pt x="404" y="62"/>
                  </a:lnTo>
                  <a:lnTo>
                    <a:pt x="402" y="40"/>
                  </a:lnTo>
                  <a:lnTo>
                    <a:pt x="384" y="32"/>
                  </a:lnTo>
                  <a:lnTo>
                    <a:pt x="374" y="30"/>
                  </a:lnTo>
                  <a:lnTo>
                    <a:pt x="368" y="30"/>
                  </a:lnTo>
                  <a:lnTo>
                    <a:pt x="362" y="30"/>
                  </a:lnTo>
                  <a:lnTo>
                    <a:pt x="356" y="32"/>
                  </a:lnTo>
                  <a:lnTo>
                    <a:pt x="344" y="40"/>
                  </a:lnTo>
                  <a:lnTo>
                    <a:pt x="334" y="48"/>
                  </a:lnTo>
                  <a:lnTo>
                    <a:pt x="326" y="50"/>
                  </a:lnTo>
                  <a:lnTo>
                    <a:pt x="318" y="50"/>
                  </a:lnTo>
                  <a:lnTo>
                    <a:pt x="304" y="48"/>
                  </a:lnTo>
                  <a:lnTo>
                    <a:pt x="290" y="46"/>
                  </a:lnTo>
                  <a:lnTo>
                    <a:pt x="264" y="34"/>
                  </a:lnTo>
                  <a:lnTo>
                    <a:pt x="252" y="28"/>
                  </a:lnTo>
                  <a:lnTo>
                    <a:pt x="240" y="26"/>
                  </a:lnTo>
                  <a:lnTo>
                    <a:pt x="226" y="24"/>
                  </a:lnTo>
                  <a:lnTo>
                    <a:pt x="212" y="26"/>
                  </a:lnTo>
                  <a:lnTo>
                    <a:pt x="204" y="28"/>
                  </a:lnTo>
                  <a:lnTo>
                    <a:pt x="198" y="26"/>
                  </a:lnTo>
                  <a:lnTo>
                    <a:pt x="196" y="24"/>
                  </a:lnTo>
                  <a:lnTo>
                    <a:pt x="192" y="22"/>
                  </a:lnTo>
                  <a:lnTo>
                    <a:pt x="186" y="14"/>
                  </a:lnTo>
                  <a:lnTo>
                    <a:pt x="180" y="8"/>
                  </a:lnTo>
                  <a:lnTo>
                    <a:pt x="170" y="4"/>
                  </a:lnTo>
                  <a:lnTo>
                    <a:pt x="152" y="0"/>
                  </a:lnTo>
                  <a:lnTo>
                    <a:pt x="134" y="0"/>
                  </a:lnTo>
                  <a:lnTo>
                    <a:pt x="128" y="2"/>
                  </a:lnTo>
                  <a:lnTo>
                    <a:pt x="126" y="2"/>
                  </a:lnTo>
                  <a:lnTo>
                    <a:pt x="124" y="4"/>
                  </a:lnTo>
                  <a:lnTo>
                    <a:pt x="126" y="8"/>
                  </a:lnTo>
                  <a:lnTo>
                    <a:pt x="128" y="12"/>
                  </a:lnTo>
                  <a:lnTo>
                    <a:pt x="132" y="18"/>
                  </a:lnTo>
                  <a:lnTo>
                    <a:pt x="138" y="24"/>
                  </a:lnTo>
                  <a:lnTo>
                    <a:pt x="140" y="26"/>
                  </a:lnTo>
                  <a:lnTo>
                    <a:pt x="140" y="30"/>
                  </a:lnTo>
                  <a:lnTo>
                    <a:pt x="138" y="34"/>
                  </a:lnTo>
                  <a:lnTo>
                    <a:pt x="134" y="36"/>
                  </a:lnTo>
                  <a:lnTo>
                    <a:pt x="130" y="38"/>
                  </a:lnTo>
                  <a:lnTo>
                    <a:pt x="124" y="38"/>
                  </a:lnTo>
                  <a:lnTo>
                    <a:pt x="114" y="38"/>
                  </a:lnTo>
                  <a:lnTo>
                    <a:pt x="104" y="36"/>
                  </a:lnTo>
                  <a:lnTo>
                    <a:pt x="86" y="30"/>
                  </a:lnTo>
                  <a:lnTo>
                    <a:pt x="68" y="24"/>
                  </a:lnTo>
                  <a:lnTo>
                    <a:pt x="62" y="24"/>
                  </a:lnTo>
                  <a:lnTo>
                    <a:pt x="54" y="22"/>
                  </a:lnTo>
                  <a:lnTo>
                    <a:pt x="46" y="24"/>
                  </a:lnTo>
                  <a:lnTo>
                    <a:pt x="38" y="24"/>
                  </a:lnTo>
                  <a:lnTo>
                    <a:pt x="24" y="30"/>
                  </a:lnTo>
                  <a:lnTo>
                    <a:pt x="10" y="42"/>
                  </a:lnTo>
                  <a:lnTo>
                    <a:pt x="0" y="52"/>
                  </a:lnTo>
                  <a:lnTo>
                    <a:pt x="0"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643" name="Google Shape;643;p19"/>
          <p:cNvGrpSpPr/>
          <p:nvPr/>
        </p:nvGrpSpPr>
        <p:grpSpPr>
          <a:xfrm>
            <a:off x="10455275" y="3303588"/>
            <a:ext cx="2663825" cy="2003425"/>
            <a:chOff x="6593922" y="3705257"/>
            <a:chExt cx="1630265" cy="1293190"/>
          </a:xfrm>
        </p:grpSpPr>
        <p:grpSp>
          <p:nvGrpSpPr>
            <p:cNvPr id="644" name="Google Shape;644;p19"/>
            <p:cNvGrpSpPr/>
            <p:nvPr/>
          </p:nvGrpSpPr>
          <p:grpSpPr>
            <a:xfrm>
              <a:off x="6593922" y="3705257"/>
              <a:ext cx="1630265" cy="1293190"/>
              <a:chOff x="6593922" y="3705257"/>
              <a:chExt cx="1630265" cy="1293190"/>
            </a:xfrm>
          </p:grpSpPr>
          <p:sp>
            <p:nvSpPr>
              <p:cNvPr id="645" name="Google Shape;645;p19"/>
              <p:cNvSpPr/>
              <p:nvPr/>
            </p:nvSpPr>
            <p:spPr>
              <a:xfrm>
                <a:off x="6896661" y="3875370"/>
                <a:ext cx="300999" cy="492172"/>
              </a:xfrm>
              <a:custGeom>
                <a:avLst/>
                <a:gdLst/>
                <a:ahLst/>
                <a:cxnLst/>
                <a:rect l="l" t="t" r="r" b="b"/>
                <a:pathLst>
                  <a:path w="150" h="270" extrusionOk="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46" name="Google Shape;646;p19"/>
              <p:cNvSpPr/>
              <p:nvPr/>
            </p:nvSpPr>
            <p:spPr>
              <a:xfrm>
                <a:off x="6955817" y="4166049"/>
                <a:ext cx="172248" cy="138733"/>
              </a:xfrm>
              <a:custGeom>
                <a:avLst/>
                <a:gdLst/>
                <a:ahLst/>
                <a:cxnLst/>
                <a:rect l="l" t="t" r="r" b="b"/>
                <a:pathLst>
                  <a:path w="86" h="76" extrusionOk="0">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47" name="Google Shape;647;p19"/>
              <p:cNvSpPr/>
              <p:nvPr/>
            </p:nvSpPr>
            <p:spPr>
              <a:xfrm>
                <a:off x="6839245" y="3901796"/>
                <a:ext cx="281860" cy="282421"/>
              </a:xfrm>
              <a:custGeom>
                <a:avLst/>
                <a:gdLst/>
                <a:ahLst/>
                <a:cxnLst/>
                <a:rect l="l" t="t" r="r" b="b"/>
                <a:pathLst>
                  <a:path w="140" h="156" extrusionOk="0">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48" name="Google Shape;648;p19"/>
              <p:cNvSpPr/>
              <p:nvPr/>
            </p:nvSpPr>
            <p:spPr>
              <a:xfrm>
                <a:off x="6776609" y="3971162"/>
                <a:ext cx="271421" cy="493824"/>
              </a:xfrm>
              <a:custGeom>
                <a:avLst/>
                <a:gdLst/>
                <a:ahLst/>
                <a:cxnLst/>
                <a:rect l="l" t="t" r="r" b="b"/>
                <a:pathLst>
                  <a:path w="136" h="272" extrusionOk="0">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49" name="Google Shape;649;p19"/>
              <p:cNvSpPr/>
              <p:nvPr/>
            </p:nvSpPr>
            <p:spPr>
              <a:xfrm>
                <a:off x="6900141" y="4431954"/>
                <a:ext cx="144410" cy="184977"/>
              </a:xfrm>
              <a:custGeom>
                <a:avLst/>
                <a:gdLst/>
                <a:ahLst/>
                <a:cxnLst/>
                <a:rect l="l" t="t" r="r" b="b"/>
                <a:pathLst>
                  <a:path w="72" h="102" extrusionOk="0">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50" name="Google Shape;650;p19"/>
              <p:cNvSpPr/>
              <p:nvPr/>
            </p:nvSpPr>
            <p:spPr>
              <a:xfrm>
                <a:off x="6593922" y="3705257"/>
                <a:ext cx="271421" cy="578054"/>
              </a:xfrm>
              <a:custGeom>
                <a:avLst/>
                <a:gdLst/>
                <a:ahLst/>
                <a:cxnLst/>
                <a:rect l="l" t="t" r="r" b="b"/>
                <a:pathLst>
                  <a:path w="134" h="318" extrusionOk="0">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51" name="Google Shape;651;p19"/>
              <p:cNvSpPr/>
              <p:nvPr/>
            </p:nvSpPr>
            <p:spPr>
              <a:xfrm>
                <a:off x="6743552" y="4464986"/>
                <a:ext cx="354935" cy="374910"/>
              </a:xfrm>
              <a:custGeom>
                <a:avLst/>
                <a:gdLst/>
                <a:ahLst/>
                <a:cxnLst/>
                <a:rect l="l" t="t" r="r" b="b"/>
                <a:pathLst>
                  <a:path w="176" h="206" extrusionOk="0">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52" name="Google Shape;652;p19"/>
              <p:cNvSpPr/>
              <p:nvPr/>
            </p:nvSpPr>
            <p:spPr>
              <a:xfrm>
                <a:off x="7197660" y="4519488"/>
                <a:ext cx="321877" cy="265905"/>
              </a:xfrm>
              <a:custGeom>
                <a:avLst/>
                <a:gdLst/>
                <a:ahLst/>
                <a:cxnLst/>
                <a:rect l="l" t="t" r="r" b="b"/>
                <a:pathLst>
                  <a:path w="160" h="146" extrusionOk="0">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53" name="Google Shape;653;p19"/>
              <p:cNvSpPr/>
              <p:nvPr/>
            </p:nvSpPr>
            <p:spPr>
              <a:xfrm>
                <a:off x="7639589" y="4930732"/>
                <a:ext cx="128751" cy="67715"/>
              </a:xfrm>
              <a:custGeom>
                <a:avLst/>
                <a:gdLst/>
                <a:ahLst/>
                <a:cxnLst/>
                <a:rect l="l" t="t" r="r" b="b"/>
                <a:pathLst>
                  <a:path w="64" h="38" extrusionOk="0">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54" name="Google Shape;654;p19"/>
              <p:cNvSpPr/>
              <p:nvPr/>
            </p:nvSpPr>
            <p:spPr>
              <a:xfrm>
                <a:off x="7529976" y="4922475"/>
                <a:ext cx="102653" cy="18167"/>
              </a:xfrm>
              <a:custGeom>
                <a:avLst/>
                <a:gdLst/>
                <a:ahLst/>
                <a:cxnLst/>
                <a:rect l="l" t="t" r="r" b="b"/>
                <a:pathLst>
                  <a:path w="50" h="10" extrusionOk="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55" name="Google Shape;655;p19"/>
              <p:cNvSpPr/>
              <p:nvPr/>
            </p:nvSpPr>
            <p:spPr>
              <a:xfrm>
                <a:off x="7074129" y="4849805"/>
                <a:ext cx="325357" cy="90837"/>
              </a:xfrm>
              <a:custGeom>
                <a:avLst/>
                <a:gdLst/>
                <a:ahLst/>
                <a:cxnLst/>
                <a:rect l="l" t="t" r="r" b="b"/>
                <a:pathLst>
                  <a:path w="162" h="50" extrusionOk="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56" name="Google Shape;656;p19"/>
              <p:cNvSpPr/>
              <p:nvPr/>
            </p:nvSpPr>
            <p:spPr>
              <a:xfrm>
                <a:off x="7150683" y="4737497"/>
                <a:ext cx="22618" cy="18167"/>
              </a:xfrm>
              <a:custGeom>
                <a:avLst/>
                <a:gdLst/>
                <a:ahLst/>
                <a:cxnLst/>
                <a:rect l="l" t="t" r="r" b="b"/>
                <a:pathLst>
                  <a:path w="12" h="10" extrusionOk="0">
                    <a:moveTo>
                      <a:pt x="12" y="2"/>
                    </a:moveTo>
                    <a:lnTo>
                      <a:pt x="10" y="6"/>
                    </a:lnTo>
                    <a:lnTo>
                      <a:pt x="10" y="10"/>
                    </a:lnTo>
                    <a:lnTo>
                      <a:pt x="4" y="10"/>
                    </a:lnTo>
                    <a:lnTo>
                      <a:pt x="2" y="8"/>
                    </a:lnTo>
                    <a:lnTo>
                      <a:pt x="0" y="4"/>
                    </a:lnTo>
                    <a:lnTo>
                      <a:pt x="2" y="2"/>
                    </a:lnTo>
                    <a:lnTo>
                      <a:pt x="4" y="0"/>
                    </a:lnTo>
                    <a:lnTo>
                      <a:pt x="12"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57" name="Google Shape;657;p19"/>
              <p:cNvSpPr/>
              <p:nvPr/>
            </p:nvSpPr>
            <p:spPr>
              <a:xfrm>
                <a:off x="6860124" y="4682995"/>
                <a:ext cx="19139" cy="21471"/>
              </a:xfrm>
              <a:custGeom>
                <a:avLst/>
                <a:gdLst/>
                <a:ahLst/>
                <a:cxnLst/>
                <a:rect l="l" t="t" r="r" b="b"/>
                <a:pathLst>
                  <a:path w="10" h="12" extrusionOk="0">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58" name="Google Shape;658;p19"/>
              <p:cNvSpPr/>
              <p:nvPr/>
            </p:nvSpPr>
            <p:spPr>
              <a:xfrm>
                <a:off x="6816627" y="4603719"/>
                <a:ext cx="22618" cy="24774"/>
              </a:xfrm>
              <a:custGeom>
                <a:avLst/>
                <a:gdLst/>
                <a:ahLst/>
                <a:cxnLst/>
                <a:rect l="l" t="t" r="r" b="b"/>
                <a:pathLst>
                  <a:path w="12" h="14" extrusionOk="0">
                    <a:moveTo>
                      <a:pt x="12" y="8"/>
                    </a:moveTo>
                    <a:lnTo>
                      <a:pt x="10" y="12"/>
                    </a:lnTo>
                    <a:lnTo>
                      <a:pt x="8" y="14"/>
                    </a:lnTo>
                    <a:lnTo>
                      <a:pt x="4" y="12"/>
                    </a:lnTo>
                    <a:lnTo>
                      <a:pt x="0" y="8"/>
                    </a:lnTo>
                    <a:lnTo>
                      <a:pt x="0" y="6"/>
                    </a:lnTo>
                    <a:lnTo>
                      <a:pt x="0" y="0"/>
                    </a:lnTo>
                    <a:lnTo>
                      <a:pt x="6" y="4"/>
                    </a:lnTo>
                    <a:lnTo>
                      <a:pt x="10"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59" name="Google Shape;659;p19"/>
              <p:cNvSpPr/>
              <p:nvPr/>
            </p:nvSpPr>
            <p:spPr>
              <a:xfrm>
                <a:off x="8001483" y="4834941"/>
                <a:ext cx="24358" cy="29729"/>
              </a:xfrm>
              <a:custGeom>
                <a:avLst/>
                <a:gdLst/>
                <a:ahLst/>
                <a:cxnLst/>
                <a:rect l="l" t="t" r="r" b="b"/>
                <a:pathLst>
                  <a:path w="12" h="16" extrusionOk="0">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60" name="Google Shape;660;p19"/>
              <p:cNvSpPr/>
              <p:nvPr/>
            </p:nvSpPr>
            <p:spPr>
              <a:xfrm>
                <a:off x="7897091" y="4889443"/>
                <a:ext cx="24358" cy="36335"/>
              </a:xfrm>
              <a:custGeom>
                <a:avLst/>
                <a:gdLst/>
                <a:ahLst/>
                <a:cxnLst/>
                <a:rect l="l" t="t" r="r" b="b"/>
                <a:pathLst>
                  <a:path w="12" h="20" extrusionOk="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61" name="Google Shape;661;p19"/>
              <p:cNvSpPr/>
              <p:nvPr/>
            </p:nvSpPr>
            <p:spPr>
              <a:xfrm>
                <a:off x="7804877" y="4744103"/>
                <a:ext cx="100913" cy="41290"/>
              </a:xfrm>
              <a:custGeom>
                <a:avLst/>
                <a:gdLst/>
                <a:ahLst/>
                <a:cxnLst/>
                <a:rect l="l" t="t" r="r" b="b"/>
                <a:pathLst>
                  <a:path w="50" h="22" extrusionOk="0">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62" name="Google Shape;662;p19"/>
              <p:cNvSpPr/>
              <p:nvPr/>
            </p:nvSpPr>
            <p:spPr>
              <a:xfrm>
                <a:off x="7801397" y="4588855"/>
                <a:ext cx="40017" cy="75973"/>
              </a:xfrm>
              <a:custGeom>
                <a:avLst/>
                <a:gdLst/>
                <a:ahLst/>
                <a:cxnLst/>
                <a:rect l="l" t="t" r="r" b="b"/>
                <a:pathLst>
                  <a:path w="20" h="42" extrusionOk="0">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63" name="Google Shape;663;p19"/>
              <p:cNvSpPr/>
              <p:nvPr/>
            </p:nvSpPr>
            <p:spPr>
              <a:xfrm>
                <a:off x="7749201" y="4755665"/>
                <a:ext cx="36537" cy="29729"/>
              </a:xfrm>
              <a:custGeom>
                <a:avLst/>
                <a:gdLst/>
                <a:ahLst/>
                <a:cxnLst/>
                <a:rect l="l" t="t" r="r" b="b"/>
                <a:pathLst>
                  <a:path w="18" h="16" extrusionOk="0">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64" name="Google Shape;664;p19"/>
              <p:cNvSpPr/>
              <p:nvPr/>
            </p:nvSpPr>
            <p:spPr>
              <a:xfrm>
                <a:off x="7409925" y="4919171"/>
                <a:ext cx="100913" cy="29729"/>
              </a:xfrm>
              <a:custGeom>
                <a:avLst/>
                <a:gdLst/>
                <a:ahLst/>
                <a:cxnLst/>
                <a:rect l="l" t="t" r="r" b="b"/>
                <a:pathLst>
                  <a:path w="50" h="16" extrusionOk="0">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65" name="Google Shape;665;p19"/>
              <p:cNvSpPr/>
              <p:nvPr/>
            </p:nvSpPr>
            <p:spPr>
              <a:xfrm>
                <a:off x="7606531" y="4322950"/>
                <a:ext cx="153109" cy="142036"/>
              </a:xfrm>
              <a:custGeom>
                <a:avLst/>
                <a:gdLst/>
                <a:ahLst/>
                <a:cxnLst/>
                <a:rect l="l" t="t" r="r" b="b"/>
                <a:pathLst>
                  <a:path w="76" h="78" extrusionOk="0">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66" name="Google Shape;666;p19"/>
              <p:cNvSpPr/>
              <p:nvPr/>
            </p:nvSpPr>
            <p:spPr>
              <a:xfrm>
                <a:off x="7453422" y="4289918"/>
                <a:ext cx="76555" cy="77624"/>
              </a:xfrm>
              <a:custGeom>
                <a:avLst/>
                <a:gdLst/>
                <a:ahLst/>
                <a:cxnLst/>
                <a:rect l="l" t="t" r="r" b="b"/>
                <a:pathLst>
                  <a:path w="38" h="42" extrusionOk="0">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67" name="Google Shape;667;p19"/>
              <p:cNvSpPr/>
              <p:nvPr/>
            </p:nvSpPr>
            <p:spPr>
              <a:xfrm>
                <a:off x="7510838" y="4035574"/>
                <a:ext cx="149629" cy="199842"/>
              </a:xfrm>
              <a:custGeom>
                <a:avLst/>
                <a:gdLst/>
                <a:ahLst/>
                <a:cxnLst/>
                <a:rect l="l" t="t" r="r" b="b"/>
                <a:pathLst>
                  <a:path w="74" h="110" extrusionOk="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68" name="Google Shape;668;p19"/>
              <p:cNvSpPr/>
              <p:nvPr/>
            </p:nvSpPr>
            <p:spPr>
              <a:xfrm>
                <a:off x="7669167" y="4238719"/>
                <a:ext cx="46977" cy="77624"/>
              </a:xfrm>
              <a:custGeom>
                <a:avLst/>
                <a:gdLst/>
                <a:ahLst/>
                <a:cxnLst/>
                <a:rect l="l" t="t" r="r" b="b"/>
                <a:pathLst>
                  <a:path w="24" h="42" extrusionOk="0">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69" name="Google Shape;669;p19"/>
              <p:cNvSpPr/>
              <p:nvPr/>
            </p:nvSpPr>
            <p:spPr>
              <a:xfrm>
                <a:off x="7592612" y="4261841"/>
                <a:ext cx="43497" cy="51199"/>
              </a:xfrm>
              <a:custGeom>
                <a:avLst/>
                <a:gdLst/>
                <a:ahLst/>
                <a:cxnLst/>
                <a:rect l="l" t="t" r="r" b="b"/>
                <a:pathLst>
                  <a:path w="22" h="28" extrusionOk="0">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70" name="Google Shape;670;p19"/>
              <p:cNvSpPr/>
              <p:nvPr/>
            </p:nvSpPr>
            <p:spPr>
              <a:xfrm>
                <a:off x="7519537" y="4595461"/>
                <a:ext cx="200086" cy="247738"/>
              </a:xfrm>
              <a:custGeom>
                <a:avLst/>
                <a:gdLst/>
                <a:ahLst/>
                <a:cxnLst/>
                <a:rect l="l" t="t" r="r" b="b"/>
                <a:pathLst>
                  <a:path w="100" h="136" extrusionOk="0">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71" name="Google Shape;671;p19"/>
              <p:cNvSpPr/>
              <p:nvPr/>
            </p:nvSpPr>
            <p:spPr>
              <a:xfrm>
                <a:off x="7227238" y="4417090"/>
                <a:ext cx="302739" cy="204796"/>
              </a:xfrm>
              <a:custGeom>
                <a:avLst/>
                <a:gdLst/>
                <a:ahLst/>
                <a:cxnLst/>
                <a:rect l="l" t="t" r="r" b="b"/>
                <a:pathLst>
                  <a:path w="152" h="112" extrusionOk="0">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72" name="Google Shape;672;p19"/>
              <p:cNvSpPr/>
              <p:nvPr/>
            </p:nvSpPr>
            <p:spPr>
              <a:xfrm>
                <a:off x="7902310" y="4664827"/>
                <a:ext cx="321877" cy="297285"/>
              </a:xfrm>
              <a:custGeom>
                <a:avLst/>
                <a:gdLst/>
                <a:ahLst/>
                <a:cxnLst/>
                <a:rect l="l" t="t" r="r" b="b"/>
                <a:pathLst>
                  <a:path w="160" h="164" extrusionOk="0">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73" name="Google Shape;673;p19"/>
              <p:cNvSpPr/>
              <p:nvPr/>
            </p:nvSpPr>
            <p:spPr>
              <a:xfrm>
                <a:off x="7507358" y="4962113"/>
                <a:ext cx="48717" cy="26425"/>
              </a:xfrm>
              <a:custGeom>
                <a:avLst/>
                <a:gdLst/>
                <a:ahLst/>
                <a:cxnLst/>
                <a:rect l="l" t="t" r="r" b="b"/>
                <a:pathLst>
                  <a:path w="24" h="14" extrusionOk="0">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674" name="Google Shape;674;p19"/>
            <p:cNvGrpSpPr/>
            <p:nvPr/>
          </p:nvGrpSpPr>
          <p:grpSpPr>
            <a:xfrm>
              <a:off x="7074129" y="4210642"/>
              <a:ext cx="1010868" cy="675498"/>
              <a:chOff x="7074129" y="4210642"/>
              <a:chExt cx="1010868" cy="675498"/>
            </a:xfrm>
          </p:grpSpPr>
          <p:sp>
            <p:nvSpPr>
              <p:cNvPr id="675" name="Google Shape;675;p19"/>
              <p:cNvSpPr/>
              <p:nvPr/>
            </p:nvSpPr>
            <p:spPr>
              <a:xfrm>
                <a:off x="7074129" y="4704465"/>
                <a:ext cx="46977" cy="47896"/>
              </a:xfrm>
              <a:custGeom>
                <a:avLst/>
                <a:gdLst/>
                <a:ahLst/>
                <a:cxnLst/>
                <a:rect l="l" t="t" r="r" b="b"/>
                <a:pathLst>
                  <a:path w="24" h="26" extrusionOk="0">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76" name="Google Shape;676;p19"/>
              <p:cNvSpPr/>
              <p:nvPr/>
            </p:nvSpPr>
            <p:spPr>
              <a:xfrm>
                <a:off x="7343810" y="4504624"/>
                <a:ext cx="29578" cy="26425"/>
              </a:xfrm>
              <a:custGeom>
                <a:avLst/>
                <a:gdLst/>
                <a:ahLst/>
                <a:cxnLst/>
                <a:rect l="l" t="t" r="r" b="b"/>
                <a:pathLst>
                  <a:path w="16" h="14" extrusionOk="0">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77" name="Google Shape;677;p19"/>
              <p:cNvSpPr/>
              <p:nvPr/>
            </p:nvSpPr>
            <p:spPr>
              <a:xfrm>
                <a:off x="8053680" y="4671434"/>
                <a:ext cx="24358" cy="23122"/>
              </a:xfrm>
              <a:custGeom>
                <a:avLst/>
                <a:gdLst/>
                <a:ahLst/>
                <a:cxnLst/>
                <a:rect l="l" t="t" r="r" b="b"/>
                <a:pathLst>
                  <a:path w="12" h="12" extrusionOk="0">
                    <a:moveTo>
                      <a:pt x="12" y="12"/>
                    </a:moveTo>
                    <a:lnTo>
                      <a:pt x="10" y="12"/>
                    </a:lnTo>
                    <a:lnTo>
                      <a:pt x="6" y="12"/>
                    </a:lnTo>
                    <a:lnTo>
                      <a:pt x="4" y="8"/>
                    </a:lnTo>
                    <a:lnTo>
                      <a:pt x="0" y="4"/>
                    </a:lnTo>
                    <a:lnTo>
                      <a:pt x="0" y="0"/>
                    </a:lnTo>
                    <a:lnTo>
                      <a:pt x="4" y="2"/>
                    </a:lnTo>
                    <a:lnTo>
                      <a:pt x="8" y="4"/>
                    </a:lnTo>
                    <a:lnTo>
                      <a:pt x="1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78" name="Google Shape;678;p19"/>
              <p:cNvSpPr/>
              <p:nvPr/>
            </p:nvSpPr>
            <p:spPr>
              <a:xfrm>
                <a:off x="8057159" y="4712723"/>
                <a:ext cx="27838" cy="6606"/>
              </a:xfrm>
              <a:custGeom>
                <a:avLst/>
                <a:gdLst/>
                <a:ahLst/>
                <a:cxnLst/>
                <a:rect l="l" t="t" r="r" b="b"/>
                <a:pathLst>
                  <a:path w="14" h="4" extrusionOk="0">
                    <a:moveTo>
                      <a:pt x="14" y="0"/>
                    </a:moveTo>
                    <a:lnTo>
                      <a:pt x="14" y="4"/>
                    </a:lnTo>
                    <a:lnTo>
                      <a:pt x="0" y="2"/>
                    </a:lnTo>
                    <a:lnTo>
                      <a:pt x="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79" name="Google Shape;679;p19"/>
              <p:cNvSpPr/>
              <p:nvPr/>
            </p:nvSpPr>
            <p:spPr>
              <a:xfrm>
                <a:off x="7994524" y="4864669"/>
                <a:ext cx="19139" cy="21471"/>
              </a:xfrm>
              <a:custGeom>
                <a:avLst/>
                <a:gdLst/>
                <a:ahLst/>
                <a:cxnLst/>
                <a:rect l="l" t="t" r="r" b="b"/>
                <a:pathLst>
                  <a:path w="10" h="12" extrusionOk="0">
                    <a:moveTo>
                      <a:pt x="10" y="6"/>
                    </a:moveTo>
                    <a:lnTo>
                      <a:pt x="8" y="10"/>
                    </a:lnTo>
                    <a:lnTo>
                      <a:pt x="4" y="12"/>
                    </a:lnTo>
                    <a:lnTo>
                      <a:pt x="2" y="12"/>
                    </a:lnTo>
                    <a:lnTo>
                      <a:pt x="0" y="10"/>
                    </a:lnTo>
                    <a:lnTo>
                      <a:pt x="0" y="6"/>
                    </a:lnTo>
                    <a:lnTo>
                      <a:pt x="2" y="0"/>
                    </a:lnTo>
                    <a:lnTo>
                      <a:pt x="1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80" name="Google Shape;680;p19"/>
              <p:cNvSpPr/>
              <p:nvPr/>
            </p:nvSpPr>
            <p:spPr>
              <a:xfrm>
                <a:off x="7884912" y="4653266"/>
                <a:ext cx="33058" cy="11561"/>
              </a:xfrm>
              <a:custGeom>
                <a:avLst/>
                <a:gdLst/>
                <a:ahLst/>
                <a:cxnLst/>
                <a:rect l="l" t="t" r="r" b="b"/>
                <a:pathLst>
                  <a:path w="16" h="6" extrusionOk="0">
                    <a:moveTo>
                      <a:pt x="16" y="6"/>
                    </a:moveTo>
                    <a:lnTo>
                      <a:pt x="8" y="6"/>
                    </a:lnTo>
                    <a:lnTo>
                      <a:pt x="4" y="6"/>
                    </a:lnTo>
                    <a:lnTo>
                      <a:pt x="0" y="6"/>
                    </a:lnTo>
                    <a:lnTo>
                      <a:pt x="4" y="2"/>
                    </a:lnTo>
                    <a:lnTo>
                      <a:pt x="8" y="0"/>
                    </a:lnTo>
                    <a:lnTo>
                      <a:pt x="12" y="0"/>
                    </a:lnTo>
                    <a:lnTo>
                      <a:pt x="14" y="2"/>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81" name="Google Shape;681;p19"/>
              <p:cNvSpPr/>
              <p:nvPr/>
            </p:nvSpPr>
            <p:spPr>
              <a:xfrm>
                <a:off x="7695265" y="4716027"/>
                <a:ext cx="20879" cy="6606"/>
              </a:xfrm>
              <a:custGeom>
                <a:avLst/>
                <a:gdLst/>
                <a:ahLst/>
                <a:cxnLst/>
                <a:rect l="l" t="t" r="r" b="b"/>
                <a:pathLst>
                  <a:path w="10" h="4" extrusionOk="0">
                    <a:moveTo>
                      <a:pt x="10" y="0"/>
                    </a:moveTo>
                    <a:lnTo>
                      <a:pt x="8" y="2"/>
                    </a:lnTo>
                    <a:lnTo>
                      <a:pt x="4" y="4"/>
                    </a:lnTo>
                    <a:lnTo>
                      <a:pt x="2" y="2"/>
                    </a:lnTo>
                    <a:lnTo>
                      <a:pt x="0" y="0"/>
                    </a:lnTo>
                    <a:lnTo>
                      <a:pt x="6" y="0"/>
                    </a:lnTo>
                    <a:lnTo>
                      <a:pt x="1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82" name="Google Shape;682;p19"/>
              <p:cNvSpPr/>
              <p:nvPr/>
            </p:nvSpPr>
            <p:spPr>
              <a:xfrm>
                <a:off x="7620450" y="4294873"/>
                <a:ext cx="34798" cy="61109"/>
              </a:xfrm>
              <a:custGeom>
                <a:avLst/>
                <a:gdLst/>
                <a:ahLst/>
                <a:cxnLst/>
                <a:rect l="l" t="t" r="r" b="b"/>
                <a:pathLst>
                  <a:path w="18" h="34" extrusionOk="0">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83" name="Google Shape;683;p19"/>
              <p:cNvSpPr/>
              <p:nvPr/>
            </p:nvSpPr>
            <p:spPr>
              <a:xfrm>
                <a:off x="7660467" y="4319646"/>
                <a:ext cx="27838" cy="21471"/>
              </a:xfrm>
              <a:custGeom>
                <a:avLst/>
                <a:gdLst/>
                <a:ahLst/>
                <a:cxnLst/>
                <a:rect l="l" t="t" r="r" b="b"/>
                <a:pathLst>
                  <a:path w="14" h="12" extrusionOk="0">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84" name="Google Shape;684;p19"/>
              <p:cNvSpPr/>
              <p:nvPr/>
            </p:nvSpPr>
            <p:spPr>
              <a:xfrm>
                <a:off x="7636109" y="4238719"/>
                <a:ext cx="24358" cy="29729"/>
              </a:xfrm>
              <a:custGeom>
                <a:avLst/>
                <a:gdLst/>
                <a:ahLst/>
                <a:cxnLst/>
                <a:rect l="l" t="t" r="r" b="b"/>
                <a:pathLst>
                  <a:path w="12" h="16" extrusionOk="0">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85" name="Google Shape;685;p19"/>
              <p:cNvSpPr/>
              <p:nvPr/>
            </p:nvSpPr>
            <p:spPr>
              <a:xfrm>
                <a:off x="7540416" y="4210642"/>
                <a:ext cx="40017" cy="36335"/>
              </a:xfrm>
              <a:custGeom>
                <a:avLst/>
                <a:gdLst/>
                <a:ahLst/>
                <a:cxnLst/>
                <a:rect l="l" t="t" r="r" b="b"/>
                <a:pathLst>
                  <a:path w="20" h="20" extrusionOk="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686" name="Google Shape;686;p19"/>
          <p:cNvGrpSpPr/>
          <p:nvPr/>
        </p:nvGrpSpPr>
        <p:grpSpPr>
          <a:xfrm>
            <a:off x="9159875" y="6121400"/>
            <a:ext cx="2663825" cy="2870200"/>
            <a:chOff x="6593922" y="3145370"/>
            <a:chExt cx="1630265" cy="1853077"/>
          </a:xfrm>
        </p:grpSpPr>
        <p:grpSp>
          <p:nvGrpSpPr>
            <p:cNvPr id="687" name="Google Shape;687;p19"/>
            <p:cNvGrpSpPr/>
            <p:nvPr/>
          </p:nvGrpSpPr>
          <p:grpSpPr>
            <a:xfrm>
              <a:off x="6593922" y="3145370"/>
              <a:ext cx="1630265" cy="1853077"/>
              <a:chOff x="6593922" y="3145370"/>
              <a:chExt cx="1630265" cy="1853077"/>
            </a:xfrm>
          </p:grpSpPr>
          <p:sp>
            <p:nvSpPr>
              <p:cNvPr id="688" name="Google Shape;688;p19"/>
              <p:cNvSpPr/>
              <p:nvPr/>
            </p:nvSpPr>
            <p:spPr>
              <a:xfrm>
                <a:off x="7775299" y="3145370"/>
                <a:ext cx="167028" cy="127172"/>
              </a:xfrm>
              <a:custGeom>
                <a:avLst/>
                <a:gdLst/>
                <a:ahLst/>
                <a:cxnLst/>
                <a:rect l="l" t="t" r="r" b="b"/>
                <a:pathLst>
                  <a:path w="82" h="70" extrusionOk="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89" name="Google Shape;689;p19"/>
              <p:cNvSpPr/>
              <p:nvPr/>
            </p:nvSpPr>
            <p:spPr>
              <a:xfrm>
                <a:off x="7679606" y="3280800"/>
                <a:ext cx="274901" cy="267557"/>
              </a:xfrm>
              <a:custGeom>
                <a:avLst/>
                <a:gdLst/>
                <a:ahLst/>
                <a:cxnLst/>
                <a:rect l="l" t="t" r="r" b="b"/>
                <a:pathLst>
                  <a:path w="136" h="148" extrusionOk="0">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90" name="Google Shape;690;p19"/>
              <p:cNvSpPr/>
              <p:nvPr/>
            </p:nvSpPr>
            <p:spPr>
              <a:xfrm>
                <a:off x="7740502" y="3516977"/>
                <a:ext cx="64375" cy="46244"/>
              </a:xfrm>
              <a:custGeom>
                <a:avLst/>
                <a:gdLst/>
                <a:ahLst/>
                <a:cxnLst/>
                <a:rect l="l" t="t" r="r" b="b"/>
                <a:pathLst>
                  <a:path w="32" h="26" extrusionOk="0">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91" name="Google Shape;691;p19"/>
              <p:cNvSpPr/>
              <p:nvPr/>
            </p:nvSpPr>
            <p:spPr>
              <a:xfrm>
                <a:off x="7660467" y="3526886"/>
                <a:ext cx="80034" cy="94140"/>
              </a:xfrm>
              <a:custGeom>
                <a:avLst/>
                <a:gdLst/>
                <a:ahLst/>
                <a:cxnLst/>
                <a:rect l="l" t="t" r="r" b="b"/>
                <a:pathLst>
                  <a:path w="40" h="52" extrusionOk="0">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92" name="Google Shape;692;p19"/>
              <p:cNvSpPr/>
              <p:nvPr/>
            </p:nvSpPr>
            <p:spPr>
              <a:xfrm>
                <a:off x="6896661" y="3875370"/>
                <a:ext cx="300999" cy="492172"/>
              </a:xfrm>
              <a:custGeom>
                <a:avLst/>
                <a:gdLst/>
                <a:ahLst/>
                <a:cxnLst/>
                <a:rect l="l" t="t" r="r" b="b"/>
                <a:pathLst>
                  <a:path w="150" h="270" extrusionOk="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93" name="Google Shape;693;p19"/>
              <p:cNvSpPr/>
              <p:nvPr/>
            </p:nvSpPr>
            <p:spPr>
              <a:xfrm>
                <a:off x="6955817" y="4166049"/>
                <a:ext cx="172248" cy="138733"/>
              </a:xfrm>
              <a:custGeom>
                <a:avLst/>
                <a:gdLst/>
                <a:ahLst/>
                <a:cxnLst/>
                <a:rect l="l" t="t" r="r" b="b"/>
                <a:pathLst>
                  <a:path w="86" h="76" extrusionOk="0">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94" name="Google Shape;694;p19"/>
              <p:cNvSpPr/>
              <p:nvPr/>
            </p:nvSpPr>
            <p:spPr>
              <a:xfrm>
                <a:off x="6839245" y="3901796"/>
                <a:ext cx="281860" cy="282421"/>
              </a:xfrm>
              <a:custGeom>
                <a:avLst/>
                <a:gdLst/>
                <a:ahLst/>
                <a:cxnLst/>
                <a:rect l="l" t="t" r="r" b="b"/>
                <a:pathLst>
                  <a:path w="140" h="156" extrusionOk="0">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95" name="Google Shape;695;p19"/>
              <p:cNvSpPr/>
              <p:nvPr/>
            </p:nvSpPr>
            <p:spPr>
              <a:xfrm>
                <a:off x="6776609" y="3971162"/>
                <a:ext cx="271421" cy="493824"/>
              </a:xfrm>
              <a:custGeom>
                <a:avLst/>
                <a:gdLst/>
                <a:ahLst/>
                <a:cxnLst/>
                <a:rect l="l" t="t" r="r" b="b"/>
                <a:pathLst>
                  <a:path w="136" h="272" extrusionOk="0">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96" name="Google Shape;696;p19"/>
              <p:cNvSpPr/>
              <p:nvPr/>
            </p:nvSpPr>
            <p:spPr>
              <a:xfrm>
                <a:off x="6900141" y="4431954"/>
                <a:ext cx="144410" cy="184977"/>
              </a:xfrm>
              <a:custGeom>
                <a:avLst/>
                <a:gdLst/>
                <a:ahLst/>
                <a:cxnLst/>
                <a:rect l="l" t="t" r="r" b="b"/>
                <a:pathLst>
                  <a:path w="72" h="102" extrusionOk="0">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97" name="Google Shape;697;p19"/>
              <p:cNvSpPr/>
              <p:nvPr/>
            </p:nvSpPr>
            <p:spPr>
              <a:xfrm>
                <a:off x="6593922" y="3705257"/>
                <a:ext cx="271421" cy="578054"/>
              </a:xfrm>
              <a:custGeom>
                <a:avLst/>
                <a:gdLst/>
                <a:ahLst/>
                <a:cxnLst/>
                <a:rect l="l" t="t" r="r" b="b"/>
                <a:pathLst>
                  <a:path w="134" h="318" extrusionOk="0">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98" name="Google Shape;698;p19"/>
              <p:cNvSpPr/>
              <p:nvPr/>
            </p:nvSpPr>
            <p:spPr>
              <a:xfrm>
                <a:off x="6743552" y="4464986"/>
                <a:ext cx="354935" cy="374910"/>
              </a:xfrm>
              <a:custGeom>
                <a:avLst/>
                <a:gdLst/>
                <a:ahLst/>
                <a:cxnLst/>
                <a:rect l="l" t="t" r="r" b="b"/>
                <a:pathLst>
                  <a:path w="176" h="206" extrusionOk="0">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699" name="Google Shape;699;p19"/>
              <p:cNvSpPr/>
              <p:nvPr/>
            </p:nvSpPr>
            <p:spPr>
              <a:xfrm>
                <a:off x="7197660" y="4519488"/>
                <a:ext cx="321877" cy="265905"/>
              </a:xfrm>
              <a:custGeom>
                <a:avLst/>
                <a:gdLst/>
                <a:ahLst/>
                <a:cxnLst/>
                <a:rect l="l" t="t" r="r" b="b"/>
                <a:pathLst>
                  <a:path w="160" h="146" extrusionOk="0">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00" name="Google Shape;700;p19"/>
              <p:cNvSpPr/>
              <p:nvPr/>
            </p:nvSpPr>
            <p:spPr>
              <a:xfrm>
                <a:off x="7639589" y="4930732"/>
                <a:ext cx="128751" cy="67715"/>
              </a:xfrm>
              <a:custGeom>
                <a:avLst/>
                <a:gdLst/>
                <a:ahLst/>
                <a:cxnLst/>
                <a:rect l="l" t="t" r="r" b="b"/>
                <a:pathLst>
                  <a:path w="64" h="38" extrusionOk="0">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01" name="Google Shape;701;p19"/>
              <p:cNvSpPr/>
              <p:nvPr/>
            </p:nvSpPr>
            <p:spPr>
              <a:xfrm>
                <a:off x="7529976" y="4922475"/>
                <a:ext cx="102653" cy="18167"/>
              </a:xfrm>
              <a:custGeom>
                <a:avLst/>
                <a:gdLst/>
                <a:ahLst/>
                <a:cxnLst/>
                <a:rect l="l" t="t" r="r" b="b"/>
                <a:pathLst>
                  <a:path w="50" h="10" extrusionOk="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02" name="Google Shape;702;p19"/>
              <p:cNvSpPr/>
              <p:nvPr/>
            </p:nvSpPr>
            <p:spPr>
              <a:xfrm>
                <a:off x="7074129" y="4849805"/>
                <a:ext cx="325357" cy="90837"/>
              </a:xfrm>
              <a:custGeom>
                <a:avLst/>
                <a:gdLst/>
                <a:ahLst/>
                <a:cxnLst/>
                <a:rect l="l" t="t" r="r" b="b"/>
                <a:pathLst>
                  <a:path w="162" h="50" extrusionOk="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03" name="Google Shape;703;p19"/>
              <p:cNvSpPr/>
              <p:nvPr/>
            </p:nvSpPr>
            <p:spPr>
              <a:xfrm>
                <a:off x="7150683" y="4737497"/>
                <a:ext cx="22618" cy="18167"/>
              </a:xfrm>
              <a:custGeom>
                <a:avLst/>
                <a:gdLst/>
                <a:ahLst/>
                <a:cxnLst/>
                <a:rect l="l" t="t" r="r" b="b"/>
                <a:pathLst>
                  <a:path w="12" h="10" extrusionOk="0">
                    <a:moveTo>
                      <a:pt x="12" y="2"/>
                    </a:moveTo>
                    <a:lnTo>
                      <a:pt x="10" y="6"/>
                    </a:lnTo>
                    <a:lnTo>
                      <a:pt x="10" y="10"/>
                    </a:lnTo>
                    <a:lnTo>
                      <a:pt x="4" y="10"/>
                    </a:lnTo>
                    <a:lnTo>
                      <a:pt x="2" y="8"/>
                    </a:lnTo>
                    <a:lnTo>
                      <a:pt x="0" y="4"/>
                    </a:lnTo>
                    <a:lnTo>
                      <a:pt x="2" y="2"/>
                    </a:lnTo>
                    <a:lnTo>
                      <a:pt x="4" y="0"/>
                    </a:lnTo>
                    <a:lnTo>
                      <a:pt x="12"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04" name="Google Shape;704;p19"/>
              <p:cNvSpPr/>
              <p:nvPr/>
            </p:nvSpPr>
            <p:spPr>
              <a:xfrm>
                <a:off x="6860124" y="4682995"/>
                <a:ext cx="19139" cy="21471"/>
              </a:xfrm>
              <a:custGeom>
                <a:avLst/>
                <a:gdLst/>
                <a:ahLst/>
                <a:cxnLst/>
                <a:rect l="l" t="t" r="r" b="b"/>
                <a:pathLst>
                  <a:path w="10" h="12" extrusionOk="0">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05" name="Google Shape;705;p19"/>
              <p:cNvSpPr/>
              <p:nvPr/>
            </p:nvSpPr>
            <p:spPr>
              <a:xfrm>
                <a:off x="6816627" y="4603719"/>
                <a:ext cx="22618" cy="24774"/>
              </a:xfrm>
              <a:custGeom>
                <a:avLst/>
                <a:gdLst/>
                <a:ahLst/>
                <a:cxnLst/>
                <a:rect l="l" t="t" r="r" b="b"/>
                <a:pathLst>
                  <a:path w="12" h="14" extrusionOk="0">
                    <a:moveTo>
                      <a:pt x="12" y="8"/>
                    </a:moveTo>
                    <a:lnTo>
                      <a:pt x="10" y="12"/>
                    </a:lnTo>
                    <a:lnTo>
                      <a:pt x="8" y="14"/>
                    </a:lnTo>
                    <a:lnTo>
                      <a:pt x="4" y="12"/>
                    </a:lnTo>
                    <a:lnTo>
                      <a:pt x="0" y="8"/>
                    </a:lnTo>
                    <a:lnTo>
                      <a:pt x="0" y="6"/>
                    </a:lnTo>
                    <a:lnTo>
                      <a:pt x="0" y="0"/>
                    </a:lnTo>
                    <a:lnTo>
                      <a:pt x="6" y="4"/>
                    </a:lnTo>
                    <a:lnTo>
                      <a:pt x="10"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06" name="Google Shape;706;p19"/>
              <p:cNvSpPr/>
              <p:nvPr/>
            </p:nvSpPr>
            <p:spPr>
              <a:xfrm>
                <a:off x="8001483" y="4834941"/>
                <a:ext cx="24358" cy="29729"/>
              </a:xfrm>
              <a:custGeom>
                <a:avLst/>
                <a:gdLst/>
                <a:ahLst/>
                <a:cxnLst/>
                <a:rect l="l" t="t" r="r" b="b"/>
                <a:pathLst>
                  <a:path w="12" h="16" extrusionOk="0">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07" name="Google Shape;707;p19"/>
              <p:cNvSpPr/>
              <p:nvPr/>
            </p:nvSpPr>
            <p:spPr>
              <a:xfrm>
                <a:off x="7897091" y="4889443"/>
                <a:ext cx="24358" cy="36335"/>
              </a:xfrm>
              <a:custGeom>
                <a:avLst/>
                <a:gdLst/>
                <a:ahLst/>
                <a:cxnLst/>
                <a:rect l="l" t="t" r="r" b="b"/>
                <a:pathLst>
                  <a:path w="12" h="20" extrusionOk="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08" name="Google Shape;708;p19"/>
              <p:cNvSpPr/>
              <p:nvPr/>
            </p:nvSpPr>
            <p:spPr>
              <a:xfrm>
                <a:off x="7804877" y="4744103"/>
                <a:ext cx="100913" cy="41290"/>
              </a:xfrm>
              <a:custGeom>
                <a:avLst/>
                <a:gdLst/>
                <a:ahLst/>
                <a:cxnLst/>
                <a:rect l="l" t="t" r="r" b="b"/>
                <a:pathLst>
                  <a:path w="50" h="22" extrusionOk="0">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09" name="Google Shape;709;p19"/>
              <p:cNvSpPr/>
              <p:nvPr/>
            </p:nvSpPr>
            <p:spPr>
              <a:xfrm>
                <a:off x="7801397" y="4588855"/>
                <a:ext cx="40017" cy="75973"/>
              </a:xfrm>
              <a:custGeom>
                <a:avLst/>
                <a:gdLst/>
                <a:ahLst/>
                <a:cxnLst/>
                <a:rect l="l" t="t" r="r" b="b"/>
                <a:pathLst>
                  <a:path w="20" h="42" extrusionOk="0">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10" name="Google Shape;710;p19"/>
              <p:cNvSpPr/>
              <p:nvPr/>
            </p:nvSpPr>
            <p:spPr>
              <a:xfrm>
                <a:off x="7749201" y="4755665"/>
                <a:ext cx="36537" cy="29729"/>
              </a:xfrm>
              <a:custGeom>
                <a:avLst/>
                <a:gdLst/>
                <a:ahLst/>
                <a:cxnLst/>
                <a:rect l="l" t="t" r="r" b="b"/>
                <a:pathLst>
                  <a:path w="18" h="16" extrusionOk="0">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11" name="Google Shape;711;p19"/>
              <p:cNvSpPr/>
              <p:nvPr/>
            </p:nvSpPr>
            <p:spPr>
              <a:xfrm>
                <a:off x="7409925" y="4919171"/>
                <a:ext cx="100913" cy="29729"/>
              </a:xfrm>
              <a:custGeom>
                <a:avLst/>
                <a:gdLst/>
                <a:ahLst/>
                <a:cxnLst/>
                <a:rect l="l" t="t" r="r" b="b"/>
                <a:pathLst>
                  <a:path w="50" h="16" extrusionOk="0">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12" name="Google Shape;712;p19"/>
              <p:cNvSpPr/>
              <p:nvPr/>
            </p:nvSpPr>
            <p:spPr>
              <a:xfrm>
                <a:off x="7606531" y="4322950"/>
                <a:ext cx="153109" cy="142036"/>
              </a:xfrm>
              <a:custGeom>
                <a:avLst/>
                <a:gdLst/>
                <a:ahLst/>
                <a:cxnLst/>
                <a:rect l="l" t="t" r="r" b="b"/>
                <a:pathLst>
                  <a:path w="76" h="78" extrusionOk="0">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13" name="Google Shape;713;p19"/>
              <p:cNvSpPr/>
              <p:nvPr/>
            </p:nvSpPr>
            <p:spPr>
              <a:xfrm>
                <a:off x="7453422" y="4289918"/>
                <a:ext cx="76555" cy="77624"/>
              </a:xfrm>
              <a:custGeom>
                <a:avLst/>
                <a:gdLst/>
                <a:ahLst/>
                <a:cxnLst/>
                <a:rect l="l" t="t" r="r" b="b"/>
                <a:pathLst>
                  <a:path w="38" h="42" extrusionOk="0">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14" name="Google Shape;714;p19"/>
              <p:cNvSpPr/>
              <p:nvPr/>
            </p:nvSpPr>
            <p:spPr>
              <a:xfrm>
                <a:off x="7510838" y="4035574"/>
                <a:ext cx="149629" cy="199842"/>
              </a:xfrm>
              <a:custGeom>
                <a:avLst/>
                <a:gdLst/>
                <a:ahLst/>
                <a:cxnLst/>
                <a:rect l="l" t="t" r="r" b="b"/>
                <a:pathLst>
                  <a:path w="74" h="110" extrusionOk="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15" name="Google Shape;715;p19"/>
              <p:cNvSpPr/>
              <p:nvPr/>
            </p:nvSpPr>
            <p:spPr>
              <a:xfrm>
                <a:off x="7669167" y="4238719"/>
                <a:ext cx="46977" cy="77624"/>
              </a:xfrm>
              <a:custGeom>
                <a:avLst/>
                <a:gdLst/>
                <a:ahLst/>
                <a:cxnLst/>
                <a:rect l="l" t="t" r="r" b="b"/>
                <a:pathLst>
                  <a:path w="24" h="42" extrusionOk="0">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16" name="Google Shape;716;p19"/>
              <p:cNvSpPr/>
              <p:nvPr/>
            </p:nvSpPr>
            <p:spPr>
              <a:xfrm>
                <a:off x="7592612" y="4261841"/>
                <a:ext cx="43497" cy="51199"/>
              </a:xfrm>
              <a:custGeom>
                <a:avLst/>
                <a:gdLst/>
                <a:ahLst/>
                <a:cxnLst/>
                <a:rect l="l" t="t" r="r" b="b"/>
                <a:pathLst>
                  <a:path w="22" h="28" extrusionOk="0">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17" name="Google Shape;717;p19"/>
              <p:cNvSpPr/>
              <p:nvPr/>
            </p:nvSpPr>
            <p:spPr>
              <a:xfrm>
                <a:off x="7519537" y="4595461"/>
                <a:ext cx="200086" cy="247738"/>
              </a:xfrm>
              <a:custGeom>
                <a:avLst/>
                <a:gdLst/>
                <a:ahLst/>
                <a:cxnLst/>
                <a:rect l="l" t="t" r="r" b="b"/>
                <a:pathLst>
                  <a:path w="100" h="136" extrusionOk="0">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18" name="Google Shape;718;p19"/>
              <p:cNvSpPr/>
              <p:nvPr/>
            </p:nvSpPr>
            <p:spPr>
              <a:xfrm>
                <a:off x="7227238" y="4417090"/>
                <a:ext cx="302739" cy="204796"/>
              </a:xfrm>
              <a:custGeom>
                <a:avLst/>
                <a:gdLst/>
                <a:ahLst/>
                <a:cxnLst/>
                <a:rect l="l" t="t" r="r" b="b"/>
                <a:pathLst>
                  <a:path w="152" h="112" extrusionOk="0">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19" name="Google Shape;719;p19"/>
              <p:cNvSpPr/>
              <p:nvPr/>
            </p:nvSpPr>
            <p:spPr>
              <a:xfrm>
                <a:off x="7902310" y="4664827"/>
                <a:ext cx="321877" cy="297285"/>
              </a:xfrm>
              <a:custGeom>
                <a:avLst/>
                <a:gdLst/>
                <a:ahLst/>
                <a:cxnLst/>
                <a:rect l="l" t="t" r="r" b="b"/>
                <a:pathLst>
                  <a:path w="160" h="164" extrusionOk="0">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20" name="Google Shape;720;p19"/>
              <p:cNvSpPr/>
              <p:nvPr/>
            </p:nvSpPr>
            <p:spPr>
              <a:xfrm>
                <a:off x="7507358" y="4962113"/>
                <a:ext cx="48717" cy="26425"/>
              </a:xfrm>
              <a:custGeom>
                <a:avLst/>
                <a:gdLst/>
                <a:ahLst/>
                <a:cxnLst/>
                <a:rect l="l" t="t" r="r" b="b"/>
                <a:pathLst>
                  <a:path w="24" h="14" extrusionOk="0">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721" name="Google Shape;721;p19"/>
            <p:cNvGrpSpPr/>
            <p:nvPr/>
          </p:nvGrpSpPr>
          <p:grpSpPr>
            <a:xfrm>
              <a:off x="7074129" y="4210642"/>
              <a:ext cx="1010868" cy="675498"/>
              <a:chOff x="7074129" y="4210642"/>
              <a:chExt cx="1010868" cy="675498"/>
            </a:xfrm>
          </p:grpSpPr>
          <p:sp>
            <p:nvSpPr>
              <p:cNvPr id="722" name="Google Shape;722;p19"/>
              <p:cNvSpPr/>
              <p:nvPr/>
            </p:nvSpPr>
            <p:spPr>
              <a:xfrm>
                <a:off x="7074129" y="4704465"/>
                <a:ext cx="46977" cy="47896"/>
              </a:xfrm>
              <a:custGeom>
                <a:avLst/>
                <a:gdLst/>
                <a:ahLst/>
                <a:cxnLst/>
                <a:rect l="l" t="t" r="r" b="b"/>
                <a:pathLst>
                  <a:path w="24" h="26" extrusionOk="0">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23" name="Google Shape;723;p19"/>
              <p:cNvSpPr/>
              <p:nvPr/>
            </p:nvSpPr>
            <p:spPr>
              <a:xfrm>
                <a:off x="7343810" y="4504624"/>
                <a:ext cx="29578" cy="26425"/>
              </a:xfrm>
              <a:custGeom>
                <a:avLst/>
                <a:gdLst/>
                <a:ahLst/>
                <a:cxnLst/>
                <a:rect l="l" t="t" r="r" b="b"/>
                <a:pathLst>
                  <a:path w="16" h="14" extrusionOk="0">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24" name="Google Shape;724;p19"/>
              <p:cNvSpPr/>
              <p:nvPr/>
            </p:nvSpPr>
            <p:spPr>
              <a:xfrm>
                <a:off x="8053680" y="4671434"/>
                <a:ext cx="24358" cy="23122"/>
              </a:xfrm>
              <a:custGeom>
                <a:avLst/>
                <a:gdLst/>
                <a:ahLst/>
                <a:cxnLst/>
                <a:rect l="l" t="t" r="r" b="b"/>
                <a:pathLst>
                  <a:path w="12" h="12" extrusionOk="0">
                    <a:moveTo>
                      <a:pt x="12" y="12"/>
                    </a:moveTo>
                    <a:lnTo>
                      <a:pt x="10" y="12"/>
                    </a:lnTo>
                    <a:lnTo>
                      <a:pt x="6" y="12"/>
                    </a:lnTo>
                    <a:lnTo>
                      <a:pt x="4" y="8"/>
                    </a:lnTo>
                    <a:lnTo>
                      <a:pt x="0" y="4"/>
                    </a:lnTo>
                    <a:lnTo>
                      <a:pt x="0" y="0"/>
                    </a:lnTo>
                    <a:lnTo>
                      <a:pt x="4" y="2"/>
                    </a:lnTo>
                    <a:lnTo>
                      <a:pt x="8" y="4"/>
                    </a:lnTo>
                    <a:lnTo>
                      <a:pt x="1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25" name="Google Shape;725;p19"/>
              <p:cNvSpPr/>
              <p:nvPr/>
            </p:nvSpPr>
            <p:spPr>
              <a:xfrm>
                <a:off x="8057159" y="4712723"/>
                <a:ext cx="27838" cy="6606"/>
              </a:xfrm>
              <a:custGeom>
                <a:avLst/>
                <a:gdLst/>
                <a:ahLst/>
                <a:cxnLst/>
                <a:rect l="l" t="t" r="r" b="b"/>
                <a:pathLst>
                  <a:path w="14" h="4" extrusionOk="0">
                    <a:moveTo>
                      <a:pt x="14" y="0"/>
                    </a:moveTo>
                    <a:lnTo>
                      <a:pt x="14" y="4"/>
                    </a:lnTo>
                    <a:lnTo>
                      <a:pt x="0" y="2"/>
                    </a:lnTo>
                    <a:lnTo>
                      <a:pt x="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26" name="Google Shape;726;p19"/>
              <p:cNvSpPr/>
              <p:nvPr/>
            </p:nvSpPr>
            <p:spPr>
              <a:xfrm>
                <a:off x="7994524" y="4864669"/>
                <a:ext cx="19139" cy="21471"/>
              </a:xfrm>
              <a:custGeom>
                <a:avLst/>
                <a:gdLst/>
                <a:ahLst/>
                <a:cxnLst/>
                <a:rect l="l" t="t" r="r" b="b"/>
                <a:pathLst>
                  <a:path w="10" h="12" extrusionOk="0">
                    <a:moveTo>
                      <a:pt x="10" y="6"/>
                    </a:moveTo>
                    <a:lnTo>
                      <a:pt x="8" y="10"/>
                    </a:lnTo>
                    <a:lnTo>
                      <a:pt x="4" y="12"/>
                    </a:lnTo>
                    <a:lnTo>
                      <a:pt x="2" y="12"/>
                    </a:lnTo>
                    <a:lnTo>
                      <a:pt x="0" y="10"/>
                    </a:lnTo>
                    <a:lnTo>
                      <a:pt x="0" y="6"/>
                    </a:lnTo>
                    <a:lnTo>
                      <a:pt x="2" y="0"/>
                    </a:lnTo>
                    <a:lnTo>
                      <a:pt x="1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27" name="Google Shape;727;p19"/>
              <p:cNvSpPr/>
              <p:nvPr/>
            </p:nvSpPr>
            <p:spPr>
              <a:xfrm>
                <a:off x="7884912" y="4653266"/>
                <a:ext cx="33058" cy="11561"/>
              </a:xfrm>
              <a:custGeom>
                <a:avLst/>
                <a:gdLst/>
                <a:ahLst/>
                <a:cxnLst/>
                <a:rect l="l" t="t" r="r" b="b"/>
                <a:pathLst>
                  <a:path w="16" h="6" extrusionOk="0">
                    <a:moveTo>
                      <a:pt x="16" y="6"/>
                    </a:moveTo>
                    <a:lnTo>
                      <a:pt x="8" y="6"/>
                    </a:lnTo>
                    <a:lnTo>
                      <a:pt x="4" y="6"/>
                    </a:lnTo>
                    <a:lnTo>
                      <a:pt x="0" y="6"/>
                    </a:lnTo>
                    <a:lnTo>
                      <a:pt x="4" y="2"/>
                    </a:lnTo>
                    <a:lnTo>
                      <a:pt x="8" y="0"/>
                    </a:lnTo>
                    <a:lnTo>
                      <a:pt x="12" y="0"/>
                    </a:lnTo>
                    <a:lnTo>
                      <a:pt x="14" y="2"/>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28" name="Google Shape;728;p19"/>
              <p:cNvSpPr/>
              <p:nvPr/>
            </p:nvSpPr>
            <p:spPr>
              <a:xfrm>
                <a:off x="7695265" y="4716027"/>
                <a:ext cx="20879" cy="6606"/>
              </a:xfrm>
              <a:custGeom>
                <a:avLst/>
                <a:gdLst/>
                <a:ahLst/>
                <a:cxnLst/>
                <a:rect l="l" t="t" r="r" b="b"/>
                <a:pathLst>
                  <a:path w="10" h="4" extrusionOk="0">
                    <a:moveTo>
                      <a:pt x="10" y="0"/>
                    </a:moveTo>
                    <a:lnTo>
                      <a:pt x="8" y="2"/>
                    </a:lnTo>
                    <a:lnTo>
                      <a:pt x="4" y="4"/>
                    </a:lnTo>
                    <a:lnTo>
                      <a:pt x="2" y="2"/>
                    </a:lnTo>
                    <a:lnTo>
                      <a:pt x="0" y="0"/>
                    </a:lnTo>
                    <a:lnTo>
                      <a:pt x="6" y="0"/>
                    </a:lnTo>
                    <a:lnTo>
                      <a:pt x="1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29" name="Google Shape;729;p19"/>
              <p:cNvSpPr/>
              <p:nvPr/>
            </p:nvSpPr>
            <p:spPr>
              <a:xfrm>
                <a:off x="7620450" y="4294873"/>
                <a:ext cx="34798" cy="61109"/>
              </a:xfrm>
              <a:custGeom>
                <a:avLst/>
                <a:gdLst/>
                <a:ahLst/>
                <a:cxnLst/>
                <a:rect l="l" t="t" r="r" b="b"/>
                <a:pathLst>
                  <a:path w="18" h="34" extrusionOk="0">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30" name="Google Shape;730;p19"/>
              <p:cNvSpPr/>
              <p:nvPr/>
            </p:nvSpPr>
            <p:spPr>
              <a:xfrm>
                <a:off x="7660467" y="4319646"/>
                <a:ext cx="27838" cy="21471"/>
              </a:xfrm>
              <a:custGeom>
                <a:avLst/>
                <a:gdLst/>
                <a:ahLst/>
                <a:cxnLst/>
                <a:rect l="l" t="t" r="r" b="b"/>
                <a:pathLst>
                  <a:path w="14" h="12" extrusionOk="0">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31" name="Google Shape;731;p19"/>
              <p:cNvSpPr/>
              <p:nvPr/>
            </p:nvSpPr>
            <p:spPr>
              <a:xfrm>
                <a:off x="7636109" y="4238719"/>
                <a:ext cx="24358" cy="29729"/>
              </a:xfrm>
              <a:custGeom>
                <a:avLst/>
                <a:gdLst/>
                <a:ahLst/>
                <a:cxnLst/>
                <a:rect l="l" t="t" r="r" b="b"/>
                <a:pathLst>
                  <a:path w="12" h="16" extrusionOk="0">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32" name="Google Shape;732;p19"/>
              <p:cNvSpPr/>
              <p:nvPr/>
            </p:nvSpPr>
            <p:spPr>
              <a:xfrm>
                <a:off x="7540416" y="4210642"/>
                <a:ext cx="40017" cy="36335"/>
              </a:xfrm>
              <a:custGeom>
                <a:avLst/>
                <a:gdLst/>
                <a:ahLst/>
                <a:cxnLst/>
                <a:rect l="l" t="t" r="r" b="b"/>
                <a:pathLst>
                  <a:path w="20" h="20" extrusionOk="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733" name="Google Shape;733;p19"/>
          <p:cNvSpPr txBox="1">
            <a:spLocks noGrp="1"/>
          </p:cNvSpPr>
          <p:nvPr>
            <p:ph type="sldNum" idx="12"/>
          </p:nvPr>
        </p:nvSpPr>
        <p:spPr>
          <a:xfrm>
            <a:off x="14257338" y="10267950"/>
            <a:ext cx="633412" cy="303213"/>
          </a:xfrm>
          <a:prstGeom prst="rect">
            <a:avLst/>
          </a:prstGeom>
          <a:noFill/>
          <a:ln>
            <a:noFill/>
          </a:ln>
        </p:spPr>
        <p:txBody>
          <a:bodyPr spcFirstLastPara="1" wrap="square" lIns="146050" tIns="73000" rIns="146050" bIns="73000" anchor="t" anchorCtr="0">
            <a:noAutofit/>
          </a:bodyPr>
          <a:lstStyle>
            <a:lvl1pPr marL="0" marR="0" lvl="0"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r>
              <a:rPr lang="ja-JP"/>
              <a:t>1</a:t>
            </a:r>
            <a:endParaRPr sz="1400"/>
          </a:p>
          <a:p>
            <a:pPr marL="0" lvl="0" indent="0" algn="r" rtl="0">
              <a:spcBef>
                <a:spcPts val="0"/>
              </a:spcBef>
              <a:spcAft>
                <a:spcPts val="0"/>
              </a:spcAft>
              <a:buNone/>
            </a:pPr>
            <a:endParaRPr/>
          </a:p>
        </p:txBody>
      </p:sp>
      <p:sp>
        <p:nvSpPr>
          <p:cNvPr id="734" name="Google Shape;734;p19"/>
          <p:cNvSpPr txBox="1">
            <a:spLocks noGrp="1"/>
          </p:cNvSpPr>
          <p:nvPr>
            <p:ph type="ftr" idx="11"/>
          </p:nvPr>
        </p:nvSpPr>
        <p:spPr>
          <a:xfrm>
            <a:off x="9209088" y="10374313"/>
            <a:ext cx="4959350" cy="196850"/>
          </a:xfrm>
          <a:prstGeom prst="rect">
            <a:avLst/>
          </a:prstGeom>
          <a:noFill/>
          <a:ln>
            <a:noFill/>
          </a:ln>
        </p:spPr>
        <p:txBody>
          <a:bodyPr spcFirstLastPara="1" wrap="square" lIns="146050" tIns="73000" rIns="146050" bIns="73000" anchor="ctr" anchorCtr="0">
            <a:noAutofit/>
          </a:bodyPr>
          <a:lstStyle>
            <a:lvl1pPr marR="0" lvl="0" algn="r" rtl="0">
              <a:lnSpc>
                <a:spcPct val="100000"/>
              </a:lnSpc>
              <a:spcBef>
                <a:spcPts val="0"/>
              </a:spcBef>
              <a:spcAft>
                <a:spcPts val="0"/>
              </a:spcAft>
              <a:buClr>
                <a:srgbClr val="000000"/>
              </a:buClr>
              <a:buSzPts val="1400"/>
              <a:buFont typeface="Arial"/>
              <a:buNone/>
              <a:defRPr sz="15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2pPr>
            <a:lvl3pPr marR="0" lvl="2"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3pPr>
            <a:lvl4pPr marR="0" lvl="3"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4pPr>
            <a:lvl5pPr marR="0" lvl="4"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5pPr>
            <a:lvl6pPr marR="0" lvl="5"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6pPr>
            <a:lvl7pPr marR="0" lvl="6"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7pPr>
            <a:lvl8pPr marR="0" lvl="7"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8pPr>
            <a:lvl9pPr marR="0" lvl="8"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9pPr>
          </a:lstStyle>
          <a:p>
            <a:endParaRPr/>
          </a:p>
        </p:txBody>
      </p:sp>
      <p:sp>
        <p:nvSpPr>
          <p:cNvPr id="735" name="Google Shape;735;p19"/>
          <p:cNvSpPr txBox="1">
            <a:spLocks noGrp="1"/>
          </p:cNvSpPr>
          <p:nvPr>
            <p:ph type="dt" idx="10"/>
          </p:nvPr>
        </p:nvSpPr>
        <p:spPr>
          <a:xfrm>
            <a:off x="763588" y="10328275"/>
            <a:ext cx="5919787" cy="293688"/>
          </a:xfrm>
          <a:prstGeom prst="rect">
            <a:avLst/>
          </a:prstGeom>
          <a:noFill/>
          <a:ln>
            <a:noFill/>
          </a:ln>
        </p:spPr>
        <p:txBody>
          <a:bodyPr spcFirstLastPara="1" wrap="square" lIns="145875" tIns="72925" rIns="145875" bIns="72925"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5_Title Slide">
  <p:cSld name="5_Title Slide">
    <p:spTree>
      <p:nvGrpSpPr>
        <p:cNvPr id="1" name="Shape 736"/>
        <p:cNvGrpSpPr/>
        <p:nvPr/>
      </p:nvGrpSpPr>
      <p:grpSpPr>
        <a:xfrm>
          <a:off x="0" y="0"/>
          <a:ext cx="0" cy="0"/>
          <a:chOff x="0" y="0"/>
          <a:chExt cx="0" cy="0"/>
        </a:xfrm>
      </p:grpSpPr>
      <p:grpSp>
        <p:nvGrpSpPr>
          <p:cNvPr id="737" name="Google Shape;737;p20"/>
          <p:cNvGrpSpPr/>
          <p:nvPr/>
        </p:nvGrpSpPr>
        <p:grpSpPr>
          <a:xfrm>
            <a:off x="12614275" y="69850"/>
            <a:ext cx="1446214" cy="388938"/>
            <a:chOff x="8191670" y="44624"/>
            <a:chExt cx="884897" cy="252000"/>
          </a:xfrm>
        </p:grpSpPr>
        <p:grpSp>
          <p:nvGrpSpPr>
            <p:cNvPr id="738" name="Google Shape;738;p20"/>
            <p:cNvGrpSpPr/>
            <p:nvPr/>
          </p:nvGrpSpPr>
          <p:grpSpPr>
            <a:xfrm>
              <a:off x="8191670" y="287367"/>
              <a:ext cx="884897" cy="9257"/>
              <a:chOff x="7380312" y="97802"/>
              <a:chExt cx="1808385" cy="18830"/>
            </a:xfrm>
          </p:grpSpPr>
          <p:sp>
            <p:nvSpPr>
              <p:cNvPr id="739" name="Google Shape;739;p20"/>
              <p:cNvSpPr/>
              <p:nvPr/>
            </p:nvSpPr>
            <p:spPr>
              <a:xfrm rot="10800000" flipH="1">
                <a:off x="7388252" y="97802"/>
                <a:ext cx="1800444" cy="18830"/>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740" name="Google Shape;740;p20"/>
              <p:cNvSpPr/>
              <p:nvPr/>
            </p:nvSpPr>
            <p:spPr>
              <a:xfrm rot="10800000" flipH="1">
                <a:off x="7380312" y="97802"/>
                <a:ext cx="1439164" cy="18830"/>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741" name="Google Shape;741;p20" descr="TYPE_3.gif"/>
            <p:cNvPicPr preferRelativeResize="0"/>
            <p:nvPr/>
          </p:nvPicPr>
          <p:blipFill rotWithShape="1">
            <a:blip r:embed="rId2">
              <a:alphaModFix/>
            </a:blip>
            <a:srcRect/>
            <a:stretch/>
          </p:blipFill>
          <p:spPr>
            <a:xfrm>
              <a:off x="8240476" y="44624"/>
              <a:ext cx="760718" cy="216600"/>
            </a:xfrm>
            <a:prstGeom prst="rect">
              <a:avLst/>
            </a:prstGeom>
            <a:noFill/>
            <a:ln>
              <a:noFill/>
            </a:ln>
          </p:spPr>
        </p:pic>
      </p:grpSp>
      <p:grpSp>
        <p:nvGrpSpPr>
          <p:cNvPr id="742" name="Google Shape;742;p20"/>
          <p:cNvGrpSpPr/>
          <p:nvPr/>
        </p:nvGrpSpPr>
        <p:grpSpPr>
          <a:xfrm>
            <a:off x="1262063" y="3003550"/>
            <a:ext cx="3036887" cy="1725613"/>
            <a:chOff x="4113525" y="1900540"/>
            <a:chExt cx="1859041" cy="1113693"/>
          </a:xfrm>
        </p:grpSpPr>
        <p:grpSp>
          <p:nvGrpSpPr>
            <p:cNvPr id="743" name="Google Shape;743;p20"/>
            <p:cNvGrpSpPr/>
            <p:nvPr/>
          </p:nvGrpSpPr>
          <p:grpSpPr>
            <a:xfrm>
              <a:off x="4113525" y="1900540"/>
              <a:ext cx="1859041" cy="1113693"/>
              <a:chOff x="4113525" y="1900540"/>
              <a:chExt cx="1859041" cy="1113693"/>
            </a:xfrm>
          </p:grpSpPr>
          <p:grpSp>
            <p:nvGrpSpPr>
              <p:cNvPr id="744" name="Google Shape;744;p20"/>
              <p:cNvGrpSpPr/>
              <p:nvPr/>
            </p:nvGrpSpPr>
            <p:grpSpPr>
              <a:xfrm>
                <a:off x="4113525" y="1900540"/>
                <a:ext cx="1859041" cy="1113693"/>
                <a:chOff x="4113525" y="1900540"/>
                <a:chExt cx="1859041" cy="1113693"/>
              </a:xfrm>
            </p:grpSpPr>
            <p:grpSp>
              <p:nvGrpSpPr>
                <p:cNvPr id="745" name="Google Shape;745;p20"/>
                <p:cNvGrpSpPr/>
                <p:nvPr/>
              </p:nvGrpSpPr>
              <p:grpSpPr>
                <a:xfrm>
                  <a:off x="4113525" y="1900540"/>
                  <a:ext cx="1859041" cy="1086094"/>
                  <a:chOff x="4113525" y="1900540"/>
                  <a:chExt cx="1859041" cy="1086094"/>
                </a:xfrm>
              </p:grpSpPr>
              <p:sp>
                <p:nvSpPr>
                  <p:cNvPr id="746" name="Google Shape;746;p20"/>
                  <p:cNvSpPr/>
                  <p:nvPr/>
                </p:nvSpPr>
                <p:spPr>
                  <a:xfrm>
                    <a:off x="4113525" y="2028793"/>
                    <a:ext cx="249696" cy="95784"/>
                  </a:xfrm>
                  <a:custGeom>
                    <a:avLst/>
                    <a:gdLst/>
                    <a:ahLst/>
                    <a:cxnLst/>
                    <a:rect l="l" t="t" r="r" b="b"/>
                    <a:pathLst>
                      <a:path w="126" h="54" extrusionOk="0">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47" name="Google Shape;747;p20"/>
                  <p:cNvSpPr/>
                  <p:nvPr/>
                </p:nvSpPr>
                <p:spPr>
                  <a:xfrm>
                    <a:off x="5146516" y="1924892"/>
                    <a:ext cx="290742" cy="300340"/>
                  </a:xfrm>
                  <a:custGeom>
                    <a:avLst/>
                    <a:gdLst/>
                    <a:ahLst/>
                    <a:cxnLst/>
                    <a:rect l="l" t="t" r="r" b="b"/>
                    <a:pathLst>
                      <a:path w="146" h="168" extrusionOk="0">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48" name="Google Shape;748;p20"/>
                  <p:cNvSpPr/>
                  <p:nvPr/>
                </p:nvSpPr>
                <p:spPr>
                  <a:xfrm>
                    <a:off x="4489780" y="2249584"/>
                    <a:ext cx="217202" cy="275988"/>
                  </a:xfrm>
                  <a:custGeom>
                    <a:avLst/>
                    <a:gdLst/>
                    <a:ahLst/>
                    <a:cxnLst/>
                    <a:rect l="l" t="t" r="r" b="b"/>
                    <a:pathLst>
                      <a:path w="110" h="154" extrusionOk="0">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49" name="Google Shape;749;p20"/>
                  <p:cNvSpPr/>
                  <p:nvPr/>
                </p:nvSpPr>
                <p:spPr>
                  <a:xfrm>
                    <a:off x="4394006" y="2368096"/>
                    <a:ext cx="118007" cy="113642"/>
                  </a:xfrm>
                  <a:custGeom>
                    <a:avLst/>
                    <a:gdLst/>
                    <a:ahLst/>
                    <a:cxnLst/>
                    <a:rect l="l" t="t" r="r" b="b"/>
                    <a:pathLst>
                      <a:path w="60" h="64" extrusionOk="0">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50" name="Google Shape;750;p20"/>
                  <p:cNvSpPr/>
                  <p:nvPr/>
                </p:nvSpPr>
                <p:spPr>
                  <a:xfrm>
                    <a:off x="4893399" y="2814547"/>
                    <a:ext cx="54728" cy="71432"/>
                  </a:xfrm>
                  <a:custGeom>
                    <a:avLst/>
                    <a:gdLst/>
                    <a:ahLst/>
                    <a:cxnLst/>
                    <a:rect l="l" t="t" r="r" b="b"/>
                    <a:pathLst>
                      <a:path w="28" h="40" extrusionOk="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51" name="Google Shape;751;p20"/>
                  <p:cNvSpPr/>
                  <p:nvPr/>
                </p:nvSpPr>
                <p:spPr>
                  <a:xfrm>
                    <a:off x="5035350" y="2915202"/>
                    <a:ext cx="82092" cy="42210"/>
                  </a:xfrm>
                  <a:custGeom>
                    <a:avLst/>
                    <a:gdLst/>
                    <a:ahLst/>
                    <a:cxnLst/>
                    <a:rect l="l" t="t" r="r" b="b"/>
                    <a:pathLst>
                      <a:path w="41" h="24" extrusionOk="0">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52" name="Google Shape;752;p20"/>
                  <p:cNvSpPr/>
                  <p:nvPr/>
                </p:nvSpPr>
                <p:spPr>
                  <a:xfrm>
                    <a:off x="4939576" y="1957361"/>
                    <a:ext cx="295873" cy="399371"/>
                  </a:xfrm>
                  <a:custGeom>
                    <a:avLst/>
                    <a:gdLst/>
                    <a:ahLst/>
                    <a:cxnLst/>
                    <a:rect l="l" t="t" r="r" b="b"/>
                    <a:pathLst>
                      <a:path w="149" h="224" extrusionOk="0">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53" name="Google Shape;753;p20"/>
                  <p:cNvSpPr/>
                  <p:nvPr/>
                </p:nvSpPr>
                <p:spPr>
                  <a:xfrm>
                    <a:off x="4789074" y="1900540"/>
                    <a:ext cx="583195" cy="381513"/>
                  </a:xfrm>
                  <a:custGeom>
                    <a:avLst/>
                    <a:gdLst/>
                    <a:ahLst/>
                    <a:cxnLst/>
                    <a:rect l="l" t="t" r="r" b="b"/>
                    <a:pathLst>
                      <a:path w="295" h="214" extrusionOk="0">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54" name="Google Shape;754;p20"/>
                  <p:cNvSpPr/>
                  <p:nvPr/>
                </p:nvSpPr>
                <p:spPr>
                  <a:xfrm>
                    <a:off x="4394006" y="2785325"/>
                    <a:ext cx="78671" cy="160722"/>
                  </a:xfrm>
                  <a:custGeom>
                    <a:avLst/>
                    <a:gdLst/>
                    <a:ahLst/>
                    <a:cxnLst/>
                    <a:rect l="l" t="t" r="r" b="b"/>
                    <a:pathLst>
                      <a:path w="40" h="90" extrusionOk="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55" name="Google Shape;755;p20"/>
                  <p:cNvSpPr/>
                  <p:nvPr/>
                </p:nvSpPr>
                <p:spPr>
                  <a:xfrm>
                    <a:off x="4407688" y="2731751"/>
                    <a:ext cx="342050" cy="250013"/>
                  </a:xfrm>
                  <a:custGeom>
                    <a:avLst/>
                    <a:gdLst/>
                    <a:ahLst/>
                    <a:cxnLst/>
                    <a:rect l="l" t="t" r="r" b="b"/>
                    <a:pathLst>
                      <a:path w="174" h="140" extrusionOk="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56" name="Google Shape;756;p20"/>
                  <p:cNvSpPr/>
                  <p:nvPr/>
                </p:nvSpPr>
                <p:spPr>
                  <a:xfrm>
                    <a:off x="4534247" y="2499596"/>
                    <a:ext cx="350601" cy="290599"/>
                  </a:xfrm>
                  <a:custGeom>
                    <a:avLst/>
                    <a:gdLst/>
                    <a:ahLst/>
                    <a:cxnLst/>
                    <a:rect l="l" t="t" r="r" b="b"/>
                    <a:pathLst>
                      <a:path w="178" h="162" extrusionOk="0">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57" name="Google Shape;757;p20"/>
                  <p:cNvSpPr/>
                  <p:nvPr/>
                </p:nvSpPr>
                <p:spPr>
                  <a:xfrm>
                    <a:off x="4818148" y="2382707"/>
                    <a:ext cx="249696" cy="232155"/>
                  </a:xfrm>
                  <a:custGeom>
                    <a:avLst/>
                    <a:gdLst/>
                    <a:ahLst/>
                    <a:cxnLst/>
                    <a:rect l="l" t="t" r="r" b="b"/>
                    <a:pathLst>
                      <a:path w="127" h="130" extrusionOk="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58" name="Google Shape;758;p20"/>
                  <p:cNvSpPr/>
                  <p:nvPr/>
                </p:nvSpPr>
                <p:spPr>
                  <a:xfrm>
                    <a:off x="4845512" y="2629473"/>
                    <a:ext cx="365993" cy="288976"/>
                  </a:xfrm>
                  <a:custGeom>
                    <a:avLst/>
                    <a:gdLst/>
                    <a:ahLst/>
                    <a:cxnLst/>
                    <a:rect l="l" t="t" r="r" b="b"/>
                    <a:pathLst>
                      <a:path w="185" h="162" extrusionOk="0">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59" name="Google Shape;759;p20"/>
                  <p:cNvSpPr/>
                  <p:nvPr/>
                </p:nvSpPr>
                <p:spPr>
                  <a:xfrm>
                    <a:off x="5043901" y="2379460"/>
                    <a:ext cx="277060" cy="178580"/>
                  </a:xfrm>
                  <a:custGeom>
                    <a:avLst/>
                    <a:gdLst/>
                    <a:ahLst/>
                    <a:cxnLst/>
                    <a:rect l="l" t="t" r="r" b="b"/>
                    <a:pathLst>
                      <a:path w="141" h="100" extrusionOk="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60" name="Google Shape;760;p20"/>
                  <p:cNvSpPr/>
                  <p:nvPr/>
                </p:nvSpPr>
                <p:spPr>
                  <a:xfrm>
                    <a:off x="5250841" y="2799936"/>
                    <a:ext cx="186417" cy="175334"/>
                  </a:xfrm>
                  <a:custGeom>
                    <a:avLst/>
                    <a:gdLst/>
                    <a:ahLst/>
                    <a:cxnLst/>
                    <a:rect l="l" t="t" r="r" b="b"/>
                    <a:pathLst>
                      <a:path w="94" h="98" extrusionOk="0">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61" name="Google Shape;761;p20"/>
                  <p:cNvSpPr/>
                  <p:nvPr/>
                </p:nvSpPr>
                <p:spPr>
                  <a:xfrm>
                    <a:off x="5225188" y="2588887"/>
                    <a:ext cx="282191" cy="142864"/>
                  </a:xfrm>
                  <a:custGeom>
                    <a:avLst/>
                    <a:gdLst/>
                    <a:ahLst/>
                    <a:cxnLst/>
                    <a:rect l="l" t="t" r="r" b="b"/>
                    <a:pathLst>
                      <a:path w="142" h="80" extrusionOk="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62" name="Google Shape;762;p20"/>
                  <p:cNvSpPr/>
                  <p:nvPr/>
                </p:nvSpPr>
                <p:spPr>
                  <a:xfrm>
                    <a:off x="5423576" y="2778831"/>
                    <a:ext cx="548990" cy="207803"/>
                  </a:xfrm>
                  <a:custGeom>
                    <a:avLst/>
                    <a:gdLst/>
                    <a:ahLst/>
                    <a:cxnLst/>
                    <a:rect l="l" t="t" r="r" b="b"/>
                    <a:pathLst>
                      <a:path w="278" h="116" extrusionOk="0">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763" name="Google Shape;763;p20"/>
                <p:cNvGrpSpPr/>
                <p:nvPr/>
              </p:nvGrpSpPr>
              <p:grpSpPr>
                <a:xfrm>
                  <a:off x="4691590" y="2267442"/>
                  <a:ext cx="1101400" cy="746791"/>
                  <a:chOff x="4691590" y="2267442"/>
                  <a:chExt cx="1101400" cy="746791"/>
                </a:xfrm>
              </p:grpSpPr>
              <p:sp>
                <p:nvSpPr>
                  <p:cNvPr id="764" name="Google Shape;764;p20"/>
                  <p:cNvSpPr/>
                  <p:nvPr/>
                </p:nvSpPr>
                <p:spPr>
                  <a:xfrm>
                    <a:off x="5365428" y="2999622"/>
                    <a:ext cx="82092" cy="14611"/>
                  </a:xfrm>
                  <a:custGeom>
                    <a:avLst/>
                    <a:gdLst/>
                    <a:ahLst/>
                    <a:cxnLst/>
                    <a:rect l="l" t="t" r="r" b="b"/>
                    <a:pathLst>
                      <a:path w="42" h="8" extrusionOk="0">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65" name="Google Shape;765;p20"/>
                  <p:cNvSpPr/>
                  <p:nvPr/>
                </p:nvSpPr>
                <p:spPr>
                  <a:xfrm>
                    <a:off x="4730925" y="2853510"/>
                    <a:ext cx="32495" cy="17858"/>
                  </a:xfrm>
                  <a:custGeom>
                    <a:avLst/>
                    <a:gdLst/>
                    <a:ahLst/>
                    <a:cxnLst/>
                    <a:rect l="l" t="t" r="r" b="b"/>
                    <a:pathLst>
                      <a:path w="16" h="10" extrusionOk="0">
                        <a:moveTo>
                          <a:pt x="16" y="6"/>
                        </a:moveTo>
                        <a:lnTo>
                          <a:pt x="12" y="0"/>
                        </a:lnTo>
                        <a:lnTo>
                          <a:pt x="6" y="0"/>
                        </a:lnTo>
                        <a:lnTo>
                          <a:pt x="4" y="0"/>
                        </a:lnTo>
                        <a:lnTo>
                          <a:pt x="2" y="2"/>
                        </a:lnTo>
                        <a:lnTo>
                          <a:pt x="0" y="10"/>
                        </a:lnTo>
                        <a:lnTo>
                          <a:pt x="16" y="10"/>
                        </a:lnTo>
                        <a:lnTo>
                          <a:pt x="14" y="4"/>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66" name="Google Shape;766;p20"/>
                  <p:cNvSpPr/>
                  <p:nvPr/>
                </p:nvSpPr>
                <p:spPr>
                  <a:xfrm>
                    <a:off x="4920763" y="2757726"/>
                    <a:ext cx="18813" cy="50327"/>
                  </a:xfrm>
                  <a:custGeom>
                    <a:avLst/>
                    <a:gdLst/>
                    <a:ahLst/>
                    <a:cxnLst/>
                    <a:rect l="l" t="t" r="r" b="b"/>
                    <a:pathLst>
                      <a:path w="10" h="28" extrusionOk="0">
                        <a:moveTo>
                          <a:pt x="0" y="28"/>
                        </a:moveTo>
                        <a:lnTo>
                          <a:pt x="0" y="12"/>
                        </a:lnTo>
                        <a:lnTo>
                          <a:pt x="2" y="6"/>
                        </a:lnTo>
                        <a:lnTo>
                          <a:pt x="6" y="0"/>
                        </a:lnTo>
                        <a:lnTo>
                          <a:pt x="8" y="6"/>
                        </a:lnTo>
                        <a:lnTo>
                          <a:pt x="10" y="10"/>
                        </a:lnTo>
                        <a:lnTo>
                          <a:pt x="10" y="28"/>
                        </a:lnTo>
                        <a:lnTo>
                          <a:pt x="0"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67" name="Google Shape;767;p20"/>
                  <p:cNvSpPr/>
                  <p:nvPr/>
                </p:nvSpPr>
                <p:spPr>
                  <a:xfrm>
                    <a:off x="4939576" y="2332380"/>
                    <a:ext cx="47887" cy="53574"/>
                  </a:xfrm>
                  <a:custGeom>
                    <a:avLst/>
                    <a:gdLst/>
                    <a:ahLst/>
                    <a:cxnLst/>
                    <a:rect l="l" t="t" r="r" b="b"/>
                    <a:pathLst>
                      <a:path w="24" h="30" extrusionOk="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68" name="Google Shape;768;p20"/>
                  <p:cNvSpPr/>
                  <p:nvPr/>
                </p:nvSpPr>
                <p:spPr>
                  <a:xfrm>
                    <a:off x="5214926" y="2267442"/>
                    <a:ext cx="169315" cy="89290"/>
                  </a:xfrm>
                  <a:custGeom>
                    <a:avLst/>
                    <a:gdLst/>
                    <a:ahLst/>
                    <a:cxnLst/>
                    <a:rect l="l" t="t" r="r" b="b"/>
                    <a:pathLst>
                      <a:path w="86" h="50" extrusionOk="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69" name="Google Shape;769;p20"/>
                  <p:cNvSpPr/>
                  <p:nvPr/>
                </p:nvSpPr>
                <p:spPr>
                  <a:xfrm>
                    <a:off x="4727505" y="2489856"/>
                    <a:ext cx="107746" cy="60068"/>
                  </a:xfrm>
                  <a:custGeom>
                    <a:avLst/>
                    <a:gdLst/>
                    <a:ahLst/>
                    <a:cxnLst/>
                    <a:rect l="l" t="t" r="r" b="b"/>
                    <a:pathLst>
                      <a:path w="54" h="34" extrusionOk="0">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70" name="Google Shape;770;p20"/>
                  <p:cNvSpPr/>
                  <p:nvPr/>
                </p:nvSpPr>
                <p:spPr>
                  <a:xfrm>
                    <a:off x="4746318" y="2415176"/>
                    <a:ext cx="99194" cy="89290"/>
                  </a:xfrm>
                  <a:custGeom>
                    <a:avLst/>
                    <a:gdLst/>
                    <a:ahLst/>
                    <a:cxnLst/>
                    <a:rect l="l" t="t" r="r" b="b"/>
                    <a:pathLst>
                      <a:path w="50" h="50" extrusionOk="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71" name="Google Shape;771;p20"/>
                  <p:cNvSpPr/>
                  <p:nvPr/>
                </p:nvSpPr>
                <p:spPr>
                  <a:xfrm>
                    <a:off x="4929314" y="2564535"/>
                    <a:ext cx="210361" cy="82796"/>
                  </a:xfrm>
                  <a:custGeom>
                    <a:avLst/>
                    <a:gdLst/>
                    <a:ahLst/>
                    <a:cxnLst/>
                    <a:rect l="l" t="t" r="r" b="b"/>
                    <a:pathLst>
                      <a:path w="107" h="46" extrusionOk="0">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72" name="Google Shape;772;p20"/>
                  <p:cNvSpPr/>
                  <p:nvPr/>
                </p:nvSpPr>
                <p:spPr>
                  <a:xfrm>
                    <a:off x="4996014" y="2507714"/>
                    <a:ext cx="174445" cy="71432"/>
                  </a:xfrm>
                  <a:custGeom>
                    <a:avLst/>
                    <a:gdLst/>
                    <a:ahLst/>
                    <a:cxnLst/>
                    <a:rect l="l" t="t" r="r" b="b"/>
                    <a:pathLst>
                      <a:path w="89" h="40" extrusionOk="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73" name="Google Shape;773;p20"/>
                  <p:cNvSpPr/>
                  <p:nvPr/>
                </p:nvSpPr>
                <p:spPr>
                  <a:xfrm>
                    <a:off x="5112311" y="2579146"/>
                    <a:ext cx="188127" cy="89290"/>
                  </a:xfrm>
                  <a:custGeom>
                    <a:avLst/>
                    <a:gdLst/>
                    <a:ahLst/>
                    <a:cxnLst/>
                    <a:rect l="l" t="t" r="r" b="b"/>
                    <a:pathLst>
                      <a:path w="96" h="50" extrusionOk="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74" name="Google Shape;774;p20"/>
                  <p:cNvSpPr/>
                  <p:nvPr/>
                </p:nvSpPr>
                <p:spPr>
                  <a:xfrm>
                    <a:off x="5278205" y="2442775"/>
                    <a:ext cx="514785" cy="264624"/>
                  </a:xfrm>
                  <a:custGeom>
                    <a:avLst/>
                    <a:gdLst/>
                    <a:ahLst/>
                    <a:cxnLst/>
                    <a:rect l="l" t="t" r="r" b="b"/>
                    <a:pathLst>
                      <a:path w="260" h="148" extrusionOk="0">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75" name="Google Shape;775;p20"/>
                  <p:cNvSpPr/>
                  <p:nvPr/>
                </p:nvSpPr>
                <p:spPr>
                  <a:xfrm>
                    <a:off x="5185852" y="2650578"/>
                    <a:ext cx="135110" cy="134747"/>
                  </a:xfrm>
                  <a:custGeom>
                    <a:avLst/>
                    <a:gdLst/>
                    <a:ahLst/>
                    <a:cxnLst/>
                    <a:rect l="l" t="t" r="r" b="b"/>
                    <a:pathLst>
                      <a:path w="68" h="76" extrusionOk="0">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76" name="Google Shape;776;p20"/>
                  <p:cNvSpPr/>
                  <p:nvPr/>
                </p:nvSpPr>
                <p:spPr>
                  <a:xfrm>
                    <a:off x="5305569" y="2718763"/>
                    <a:ext cx="174445" cy="92537"/>
                  </a:xfrm>
                  <a:custGeom>
                    <a:avLst/>
                    <a:gdLst/>
                    <a:ahLst/>
                    <a:cxnLst/>
                    <a:rect l="l" t="t" r="r" b="b"/>
                    <a:pathLst>
                      <a:path w="88" h="52" extrusionOk="0">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77" name="Google Shape;777;p20"/>
                  <p:cNvSpPr/>
                  <p:nvPr/>
                </p:nvSpPr>
                <p:spPr>
                  <a:xfrm>
                    <a:off x="4691590" y="2767467"/>
                    <a:ext cx="32495" cy="14611"/>
                  </a:xfrm>
                  <a:custGeom>
                    <a:avLst/>
                    <a:gdLst/>
                    <a:ahLst/>
                    <a:cxnLst/>
                    <a:rect l="l" t="t" r="r" b="b"/>
                    <a:pathLst>
                      <a:path w="16" h="8" extrusionOk="0">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78" name="Google Shape;778;p20"/>
                  <p:cNvSpPr/>
                  <p:nvPr/>
                </p:nvSpPr>
                <p:spPr>
                  <a:xfrm>
                    <a:off x="5642488" y="2989881"/>
                    <a:ext cx="39336" cy="21105"/>
                  </a:xfrm>
                  <a:custGeom>
                    <a:avLst/>
                    <a:gdLst/>
                    <a:ahLst/>
                    <a:cxnLst/>
                    <a:rect l="l" t="t" r="r" b="b"/>
                    <a:pathLst>
                      <a:path w="20" h="12" extrusionOk="0">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779" name="Google Shape;779;p20"/>
              <p:cNvGrpSpPr/>
              <p:nvPr/>
            </p:nvGrpSpPr>
            <p:grpSpPr>
              <a:xfrm>
                <a:off x="4813017" y="2228479"/>
                <a:ext cx="738828" cy="600679"/>
                <a:chOff x="4813017" y="2228479"/>
                <a:chExt cx="738828" cy="600679"/>
              </a:xfrm>
            </p:grpSpPr>
            <p:sp>
              <p:nvSpPr>
                <p:cNvPr id="780" name="Google Shape;780;p20"/>
                <p:cNvSpPr/>
                <p:nvPr/>
              </p:nvSpPr>
              <p:spPr>
                <a:xfrm>
                  <a:off x="5076396" y="2647331"/>
                  <a:ext cx="126558" cy="92537"/>
                </a:xfrm>
                <a:custGeom>
                  <a:avLst/>
                  <a:gdLst/>
                  <a:ahLst/>
                  <a:cxnLst/>
                  <a:rect l="l" t="t" r="r" b="b"/>
                  <a:pathLst>
                    <a:path w="64" h="52" extrusionOk="0">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81" name="Google Shape;781;p20"/>
                <p:cNvSpPr/>
                <p:nvPr/>
              </p:nvSpPr>
              <p:spPr>
                <a:xfrm>
                  <a:off x="5257682" y="2228479"/>
                  <a:ext cx="114587" cy="61691"/>
                </a:xfrm>
                <a:custGeom>
                  <a:avLst/>
                  <a:gdLst/>
                  <a:ahLst/>
                  <a:cxnLst/>
                  <a:rect l="l" t="t" r="r" b="b"/>
                  <a:pathLst>
                    <a:path w="58" h="34" extrusionOk="0">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82" name="Google Shape;782;p20"/>
                <p:cNvSpPr/>
                <p:nvPr/>
              </p:nvSpPr>
              <p:spPr>
                <a:xfrm>
                  <a:off x="5192693" y="2361602"/>
                  <a:ext cx="78671" cy="27599"/>
                </a:xfrm>
                <a:custGeom>
                  <a:avLst/>
                  <a:gdLst/>
                  <a:ahLst/>
                  <a:cxnLst/>
                  <a:rect l="l" t="t" r="r" b="b"/>
                  <a:pathLst>
                    <a:path w="40" h="16" extrusionOk="0">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83" name="Google Shape;783;p20"/>
                <p:cNvSpPr/>
                <p:nvPr/>
              </p:nvSpPr>
              <p:spPr>
                <a:xfrm>
                  <a:off x="4878007" y="2290170"/>
                  <a:ext cx="61569" cy="92537"/>
                </a:xfrm>
                <a:custGeom>
                  <a:avLst/>
                  <a:gdLst/>
                  <a:ahLst/>
                  <a:cxnLst/>
                  <a:rect l="l" t="t" r="r" b="b"/>
                  <a:pathLst>
                    <a:path w="32" h="52" extrusionOk="0">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84" name="Google Shape;784;p20"/>
                <p:cNvSpPr/>
                <p:nvPr/>
              </p:nvSpPr>
              <p:spPr>
                <a:xfrm>
                  <a:off x="4828410" y="2606745"/>
                  <a:ext cx="119717" cy="53574"/>
                </a:xfrm>
                <a:custGeom>
                  <a:avLst/>
                  <a:gdLst/>
                  <a:ahLst/>
                  <a:cxnLst/>
                  <a:rect l="l" t="t" r="r" b="b"/>
                  <a:pathLst>
                    <a:path w="60" h="30" extrusionOk="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85" name="Google Shape;785;p20"/>
                <p:cNvSpPr/>
                <p:nvPr/>
              </p:nvSpPr>
              <p:spPr>
                <a:xfrm>
                  <a:off x="5127703" y="2535312"/>
                  <a:ext cx="153922" cy="71432"/>
                </a:xfrm>
                <a:custGeom>
                  <a:avLst/>
                  <a:gdLst/>
                  <a:ahLst/>
                  <a:cxnLst/>
                  <a:rect l="l" t="t" r="r" b="b"/>
                  <a:pathLst>
                    <a:path w="78" h="40" extrusionOk="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86" name="Google Shape;786;p20"/>
                <p:cNvSpPr/>
                <p:nvPr/>
              </p:nvSpPr>
              <p:spPr>
                <a:xfrm>
                  <a:off x="5408184" y="2575899"/>
                  <a:ext cx="99194" cy="89290"/>
                </a:xfrm>
                <a:custGeom>
                  <a:avLst/>
                  <a:gdLst/>
                  <a:ahLst/>
                  <a:cxnLst/>
                  <a:rect l="l" t="t" r="r" b="b"/>
                  <a:pathLst>
                    <a:path w="50" h="50" extrusionOk="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87" name="Google Shape;787;p20"/>
                <p:cNvSpPr/>
                <p:nvPr/>
              </p:nvSpPr>
              <p:spPr>
                <a:xfrm>
                  <a:off x="5290177" y="2325886"/>
                  <a:ext cx="261668" cy="146111"/>
                </a:xfrm>
                <a:custGeom>
                  <a:avLst/>
                  <a:gdLst/>
                  <a:ahLst/>
                  <a:cxnLst/>
                  <a:rect l="l" t="t" r="r" b="b"/>
                  <a:pathLst>
                    <a:path w="132" h="82" extrusionOk="0">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88" name="Google Shape;788;p20"/>
                <p:cNvSpPr/>
                <p:nvPr/>
              </p:nvSpPr>
              <p:spPr>
                <a:xfrm>
                  <a:off x="5254262" y="2782078"/>
                  <a:ext cx="71830" cy="43833"/>
                </a:xfrm>
                <a:custGeom>
                  <a:avLst/>
                  <a:gdLst/>
                  <a:ahLst/>
                  <a:cxnLst/>
                  <a:rect l="l" t="t" r="r" b="b"/>
                  <a:pathLst>
                    <a:path w="36" h="24" extrusionOk="0">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89" name="Google Shape;789;p20"/>
                <p:cNvSpPr/>
                <p:nvPr/>
              </p:nvSpPr>
              <p:spPr>
                <a:xfrm>
                  <a:off x="4813017" y="2525572"/>
                  <a:ext cx="25654" cy="27599"/>
                </a:xfrm>
                <a:custGeom>
                  <a:avLst/>
                  <a:gdLst/>
                  <a:ahLst/>
                  <a:cxnLst/>
                  <a:rect l="l" t="t" r="r" b="b"/>
                  <a:pathLst>
                    <a:path w="12" h="16" extrusionOk="0">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90" name="Google Shape;790;p20"/>
                <p:cNvSpPr/>
                <p:nvPr/>
              </p:nvSpPr>
              <p:spPr>
                <a:xfrm>
                  <a:off x="5423576" y="2785325"/>
                  <a:ext cx="63279" cy="43833"/>
                </a:xfrm>
                <a:custGeom>
                  <a:avLst/>
                  <a:gdLst/>
                  <a:ahLst/>
                  <a:cxnLst/>
                  <a:rect l="l" t="t" r="r" b="b"/>
                  <a:pathLst>
                    <a:path w="32" h="24" extrusionOk="0">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791" name="Google Shape;791;p20"/>
            <p:cNvGrpSpPr/>
            <p:nvPr/>
          </p:nvGrpSpPr>
          <p:grpSpPr>
            <a:xfrm>
              <a:off x="4932735" y="2325886"/>
              <a:ext cx="407039" cy="538988"/>
              <a:chOff x="4932735" y="2325886"/>
              <a:chExt cx="407039" cy="538988"/>
            </a:xfrm>
          </p:grpSpPr>
          <p:sp>
            <p:nvSpPr>
              <p:cNvPr id="792" name="Google Shape;792;p20"/>
              <p:cNvSpPr/>
              <p:nvPr/>
            </p:nvSpPr>
            <p:spPr>
              <a:xfrm>
                <a:off x="5107180" y="2689541"/>
                <a:ext cx="107746" cy="68185"/>
              </a:xfrm>
              <a:custGeom>
                <a:avLst/>
                <a:gdLst/>
                <a:ahLst/>
                <a:cxnLst/>
                <a:rect l="l" t="t" r="r" b="b"/>
                <a:pathLst>
                  <a:path w="54" h="38" extrusionOk="0">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93" name="Google Shape;793;p20"/>
              <p:cNvSpPr/>
              <p:nvPr/>
            </p:nvSpPr>
            <p:spPr>
              <a:xfrm>
                <a:off x="5214926" y="2325886"/>
                <a:ext cx="124848" cy="84420"/>
              </a:xfrm>
              <a:custGeom>
                <a:avLst/>
                <a:gdLst/>
                <a:ahLst/>
                <a:cxnLst/>
                <a:rect l="l" t="t" r="r" b="b"/>
                <a:pathLst>
                  <a:path w="64" h="48" extrusionOk="0">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94" name="Google Shape;794;p20"/>
              <p:cNvSpPr/>
              <p:nvPr/>
            </p:nvSpPr>
            <p:spPr>
              <a:xfrm>
                <a:off x="5218347" y="2772337"/>
                <a:ext cx="56438" cy="92537"/>
              </a:xfrm>
              <a:custGeom>
                <a:avLst/>
                <a:gdLst/>
                <a:ahLst/>
                <a:cxnLst/>
                <a:rect l="l" t="t" r="r" b="b"/>
                <a:pathLst>
                  <a:path w="28" h="52" extrusionOk="0">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95" name="Google Shape;795;p20"/>
              <p:cNvSpPr/>
              <p:nvPr/>
            </p:nvSpPr>
            <p:spPr>
              <a:xfrm>
                <a:off x="5035350" y="2635967"/>
                <a:ext cx="95774" cy="64938"/>
              </a:xfrm>
              <a:custGeom>
                <a:avLst/>
                <a:gdLst/>
                <a:ahLst/>
                <a:cxnLst/>
                <a:rect l="l" t="t" r="r" b="b"/>
                <a:pathLst>
                  <a:path w="49" h="36" extrusionOk="0">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796" name="Google Shape;796;p20"/>
              <p:cNvSpPr/>
              <p:nvPr/>
            </p:nvSpPr>
            <p:spPr>
              <a:xfrm>
                <a:off x="4932735" y="2371343"/>
                <a:ext cx="27364" cy="8117"/>
              </a:xfrm>
              <a:custGeom>
                <a:avLst/>
                <a:gdLst/>
                <a:ahLst/>
                <a:cxnLst/>
                <a:rect l="l" t="t" r="r" b="b"/>
                <a:pathLst>
                  <a:path w="14" h="4" extrusionOk="0">
                    <a:moveTo>
                      <a:pt x="0" y="2"/>
                    </a:moveTo>
                    <a:lnTo>
                      <a:pt x="6" y="4"/>
                    </a:lnTo>
                    <a:lnTo>
                      <a:pt x="8" y="4"/>
                    </a:lnTo>
                    <a:lnTo>
                      <a:pt x="14" y="2"/>
                    </a:lnTo>
                    <a:lnTo>
                      <a:pt x="8" y="0"/>
                    </a:lnTo>
                    <a:lnTo>
                      <a:pt x="4" y="0"/>
                    </a:lnTo>
                    <a:lnTo>
                      <a:pt x="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797" name="Google Shape;797;p20"/>
          <p:cNvGrpSpPr/>
          <p:nvPr/>
        </p:nvGrpSpPr>
        <p:grpSpPr>
          <a:xfrm>
            <a:off x="1106488" y="5075238"/>
            <a:ext cx="3038475" cy="2540000"/>
            <a:chOff x="4113525" y="1900540"/>
            <a:chExt cx="1859041" cy="1639693"/>
          </a:xfrm>
        </p:grpSpPr>
        <p:grpSp>
          <p:nvGrpSpPr>
            <p:cNvPr id="798" name="Google Shape;798;p20"/>
            <p:cNvGrpSpPr/>
            <p:nvPr/>
          </p:nvGrpSpPr>
          <p:grpSpPr>
            <a:xfrm>
              <a:off x="4113525" y="1900540"/>
              <a:ext cx="1859041" cy="1639693"/>
              <a:chOff x="4113525" y="1900540"/>
              <a:chExt cx="1859041" cy="1639693"/>
            </a:xfrm>
          </p:grpSpPr>
          <p:grpSp>
            <p:nvGrpSpPr>
              <p:cNvPr id="799" name="Google Shape;799;p20"/>
              <p:cNvGrpSpPr/>
              <p:nvPr/>
            </p:nvGrpSpPr>
            <p:grpSpPr>
              <a:xfrm>
                <a:off x="4113525" y="1900540"/>
                <a:ext cx="1859041" cy="1639693"/>
                <a:chOff x="4113525" y="1900540"/>
                <a:chExt cx="1859041" cy="1639693"/>
              </a:xfrm>
            </p:grpSpPr>
            <p:grpSp>
              <p:nvGrpSpPr>
                <p:cNvPr id="800" name="Google Shape;800;p20"/>
                <p:cNvGrpSpPr/>
                <p:nvPr/>
              </p:nvGrpSpPr>
              <p:grpSpPr>
                <a:xfrm>
                  <a:off x="4113525" y="1900540"/>
                  <a:ext cx="1859041" cy="1113693"/>
                  <a:chOff x="4113525" y="1900540"/>
                  <a:chExt cx="1859041" cy="1113693"/>
                </a:xfrm>
              </p:grpSpPr>
              <p:grpSp>
                <p:nvGrpSpPr>
                  <p:cNvPr id="801" name="Google Shape;801;p20"/>
                  <p:cNvGrpSpPr/>
                  <p:nvPr/>
                </p:nvGrpSpPr>
                <p:grpSpPr>
                  <a:xfrm>
                    <a:off x="4113525" y="1900540"/>
                    <a:ext cx="1859041" cy="1113693"/>
                    <a:chOff x="4113525" y="1900540"/>
                    <a:chExt cx="1859041" cy="1113693"/>
                  </a:xfrm>
                </p:grpSpPr>
                <p:grpSp>
                  <p:nvGrpSpPr>
                    <p:cNvPr id="802" name="Google Shape;802;p20"/>
                    <p:cNvGrpSpPr/>
                    <p:nvPr/>
                  </p:nvGrpSpPr>
                  <p:grpSpPr>
                    <a:xfrm>
                      <a:off x="4113525" y="1900540"/>
                      <a:ext cx="1859041" cy="1113693"/>
                      <a:chOff x="4113525" y="1900540"/>
                      <a:chExt cx="1859041" cy="1113693"/>
                    </a:xfrm>
                  </p:grpSpPr>
                  <p:grpSp>
                    <p:nvGrpSpPr>
                      <p:cNvPr id="803" name="Google Shape;803;p20"/>
                      <p:cNvGrpSpPr/>
                      <p:nvPr/>
                    </p:nvGrpSpPr>
                    <p:grpSpPr>
                      <a:xfrm>
                        <a:off x="4113525" y="1900540"/>
                        <a:ext cx="1859041" cy="1086094"/>
                        <a:chOff x="4113525" y="1900540"/>
                        <a:chExt cx="1859041" cy="1086094"/>
                      </a:xfrm>
                    </p:grpSpPr>
                    <p:sp>
                      <p:nvSpPr>
                        <p:cNvPr id="804" name="Google Shape;804;p20"/>
                        <p:cNvSpPr/>
                        <p:nvPr/>
                      </p:nvSpPr>
                      <p:spPr>
                        <a:xfrm>
                          <a:off x="4113525" y="2028793"/>
                          <a:ext cx="249696" cy="95784"/>
                        </a:xfrm>
                        <a:custGeom>
                          <a:avLst/>
                          <a:gdLst/>
                          <a:ahLst/>
                          <a:cxnLst/>
                          <a:rect l="l" t="t" r="r" b="b"/>
                          <a:pathLst>
                            <a:path w="126" h="54" extrusionOk="0">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05" name="Google Shape;805;p20"/>
                        <p:cNvSpPr/>
                        <p:nvPr/>
                      </p:nvSpPr>
                      <p:spPr>
                        <a:xfrm>
                          <a:off x="5146516" y="1924892"/>
                          <a:ext cx="290742" cy="300340"/>
                        </a:xfrm>
                        <a:custGeom>
                          <a:avLst/>
                          <a:gdLst/>
                          <a:ahLst/>
                          <a:cxnLst/>
                          <a:rect l="l" t="t" r="r" b="b"/>
                          <a:pathLst>
                            <a:path w="146" h="168" extrusionOk="0">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06" name="Google Shape;806;p20"/>
                        <p:cNvSpPr/>
                        <p:nvPr/>
                      </p:nvSpPr>
                      <p:spPr>
                        <a:xfrm>
                          <a:off x="4489780" y="2249584"/>
                          <a:ext cx="217202" cy="275988"/>
                        </a:xfrm>
                        <a:custGeom>
                          <a:avLst/>
                          <a:gdLst/>
                          <a:ahLst/>
                          <a:cxnLst/>
                          <a:rect l="l" t="t" r="r" b="b"/>
                          <a:pathLst>
                            <a:path w="110" h="154" extrusionOk="0">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07" name="Google Shape;807;p20"/>
                        <p:cNvSpPr/>
                        <p:nvPr/>
                      </p:nvSpPr>
                      <p:spPr>
                        <a:xfrm>
                          <a:off x="4394006" y="2368096"/>
                          <a:ext cx="118007" cy="113642"/>
                        </a:xfrm>
                        <a:custGeom>
                          <a:avLst/>
                          <a:gdLst/>
                          <a:ahLst/>
                          <a:cxnLst/>
                          <a:rect l="l" t="t" r="r" b="b"/>
                          <a:pathLst>
                            <a:path w="60" h="64" extrusionOk="0">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08" name="Google Shape;808;p20"/>
                        <p:cNvSpPr/>
                        <p:nvPr/>
                      </p:nvSpPr>
                      <p:spPr>
                        <a:xfrm>
                          <a:off x="4893399" y="2814547"/>
                          <a:ext cx="54728" cy="71432"/>
                        </a:xfrm>
                        <a:custGeom>
                          <a:avLst/>
                          <a:gdLst/>
                          <a:ahLst/>
                          <a:cxnLst/>
                          <a:rect l="l" t="t" r="r" b="b"/>
                          <a:pathLst>
                            <a:path w="28" h="40" extrusionOk="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09" name="Google Shape;809;p20"/>
                        <p:cNvSpPr/>
                        <p:nvPr/>
                      </p:nvSpPr>
                      <p:spPr>
                        <a:xfrm>
                          <a:off x="5035350" y="2915202"/>
                          <a:ext cx="82092" cy="42210"/>
                        </a:xfrm>
                        <a:custGeom>
                          <a:avLst/>
                          <a:gdLst/>
                          <a:ahLst/>
                          <a:cxnLst/>
                          <a:rect l="l" t="t" r="r" b="b"/>
                          <a:pathLst>
                            <a:path w="41" h="24" extrusionOk="0">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10" name="Google Shape;810;p20"/>
                        <p:cNvSpPr/>
                        <p:nvPr/>
                      </p:nvSpPr>
                      <p:spPr>
                        <a:xfrm>
                          <a:off x="4939576" y="1957361"/>
                          <a:ext cx="295873" cy="399371"/>
                        </a:xfrm>
                        <a:custGeom>
                          <a:avLst/>
                          <a:gdLst/>
                          <a:ahLst/>
                          <a:cxnLst/>
                          <a:rect l="l" t="t" r="r" b="b"/>
                          <a:pathLst>
                            <a:path w="149" h="224" extrusionOk="0">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11" name="Google Shape;811;p20"/>
                        <p:cNvSpPr/>
                        <p:nvPr/>
                      </p:nvSpPr>
                      <p:spPr>
                        <a:xfrm>
                          <a:off x="4789074" y="1900540"/>
                          <a:ext cx="583195" cy="381513"/>
                        </a:xfrm>
                        <a:custGeom>
                          <a:avLst/>
                          <a:gdLst/>
                          <a:ahLst/>
                          <a:cxnLst/>
                          <a:rect l="l" t="t" r="r" b="b"/>
                          <a:pathLst>
                            <a:path w="295" h="214" extrusionOk="0">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12" name="Google Shape;812;p20"/>
                        <p:cNvSpPr/>
                        <p:nvPr/>
                      </p:nvSpPr>
                      <p:spPr>
                        <a:xfrm>
                          <a:off x="4394006" y="2785325"/>
                          <a:ext cx="78671" cy="160722"/>
                        </a:xfrm>
                        <a:custGeom>
                          <a:avLst/>
                          <a:gdLst/>
                          <a:ahLst/>
                          <a:cxnLst/>
                          <a:rect l="l" t="t" r="r" b="b"/>
                          <a:pathLst>
                            <a:path w="40" h="90" extrusionOk="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13" name="Google Shape;813;p20"/>
                        <p:cNvSpPr/>
                        <p:nvPr/>
                      </p:nvSpPr>
                      <p:spPr>
                        <a:xfrm>
                          <a:off x="4407688" y="2731751"/>
                          <a:ext cx="342050" cy="250013"/>
                        </a:xfrm>
                        <a:custGeom>
                          <a:avLst/>
                          <a:gdLst/>
                          <a:ahLst/>
                          <a:cxnLst/>
                          <a:rect l="l" t="t" r="r" b="b"/>
                          <a:pathLst>
                            <a:path w="174" h="140" extrusionOk="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14" name="Google Shape;814;p20"/>
                        <p:cNvSpPr/>
                        <p:nvPr/>
                      </p:nvSpPr>
                      <p:spPr>
                        <a:xfrm>
                          <a:off x="4534247" y="2499596"/>
                          <a:ext cx="350601" cy="290599"/>
                        </a:xfrm>
                        <a:custGeom>
                          <a:avLst/>
                          <a:gdLst/>
                          <a:ahLst/>
                          <a:cxnLst/>
                          <a:rect l="l" t="t" r="r" b="b"/>
                          <a:pathLst>
                            <a:path w="178" h="162" extrusionOk="0">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15" name="Google Shape;815;p20"/>
                        <p:cNvSpPr/>
                        <p:nvPr/>
                      </p:nvSpPr>
                      <p:spPr>
                        <a:xfrm>
                          <a:off x="4818148" y="2382707"/>
                          <a:ext cx="249696" cy="232155"/>
                        </a:xfrm>
                        <a:custGeom>
                          <a:avLst/>
                          <a:gdLst/>
                          <a:ahLst/>
                          <a:cxnLst/>
                          <a:rect l="l" t="t" r="r" b="b"/>
                          <a:pathLst>
                            <a:path w="127" h="130" extrusionOk="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16" name="Google Shape;816;p20"/>
                        <p:cNvSpPr/>
                        <p:nvPr/>
                      </p:nvSpPr>
                      <p:spPr>
                        <a:xfrm>
                          <a:off x="4845512" y="2629473"/>
                          <a:ext cx="365993" cy="288976"/>
                        </a:xfrm>
                        <a:custGeom>
                          <a:avLst/>
                          <a:gdLst/>
                          <a:ahLst/>
                          <a:cxnLst/>
                          <a:rect l="l" t="t" r="r" b="b"/>
                          <a:pathLst>
                            <a:path w="185" h="162" extrusionOk="0">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17" name="Google Shape;817;p20"/>
                        <p:cNvSpPr/>
                        <p:nvPr/>
                      </p:nvSpPr>
                      <p:spPr>
                        <a:xfrm>
                          <a:off x="5043901" y="2379460"/>
                          <a:ext cx="277060" cy="178580"/>
                        </a:xfrm>
                        <a:custGeom>
                          <a:avLst/>
                          <a:gdLst/>
                          <a:ahLst/>
                          <a:cxnLst/>
                          <a:rect l="l" t="t" r="r" b="b"/>
                          <a:pathLst>
                            <a:path w="141" h="100" extrusionOk="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18" name="Google Shape;818;p20"/>
                        <p:cNvSpPr/>
                        <p:nvPr/>
                      </p:nvSpPr>
                      <p:spPr>
                        <a:xfrm>
                          <a:off x="5250841" y="2799936"/>
                          <a:ext cx="186417" cy="175334"/>
                        </a:xfrm>
                        <a:custGeom>
                          <a:avLst/>
                          <a:gdLst/>
                          <a:ahLst/>
                          <a:cxnLst/>
                          <a:rect l="l" t="t" r="r" b="b"/>
                          <a:pathLst>
                            <a:path w="94" h="98" extrusionOk="0">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19" name="Google Shape;819;p20"/>
                        <p:cNvSpPr/>
                        <p:nvPr/>
                      </p:nvSpPr>
                      <p:spPr>
                        <a:xfrm>
                          <a:off x="5225188" y="2588887"/>
                          <a:ext cx="282191" cy="142864"/>
                        </a:xfrm>
                        <a:custGeom>
                          <a:avLst/>
                          <a:gdLst/>
                          <a:ahLst/>
                          <a:cxnLst/>
                          <a:rect l="l" t="t" r="r" b="b"/>
                          <a:pathLst>
                            <a:path w="142" h="80" extrusionOk="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20" name="Google Shape;820;p20"/>
                        <p:cNvSpPr/>
                        <p:nvPr/>
                      </p:nvSpPr>
                      <p:spPr>
                        <a:xfrm>
                          <a:off x="5423576" y="2778831"/>
                          <a:ext cx="548990" cy="207803"/>
                        </a:xfrm>
                        <a:custGeom>
                          <a:avLst/>
                          <a:gdLst/>
                          <a:ahLst/>
                          <a:cxnLst/>
                          <a:rect l="l" t="t" r="r" b="b"/>
                          <a:pathLst>
                            <a:path w="278" h="116" extrusionOk="0">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821" name="Google Shape;821;p20"/>
                      <p:cNvGrpSpPr/>
                      <p:nvPr/>
                    </p:nvGrpSpPr>
                    <p:grpSpPr>
                      <a:xfrm>
                        <a:off x="4691590" y="2267442"/>
                        <a:ext cx="1101400" cy="746791"/>
                        <a:chOff x="4691590" y="2267442"/>
                        <a:chExt cx="1101400" cy="746791"/>
                      </a:xfrm>
                    </p:grpSpPr>
                    <p:sp>
                      <p:nvSpPr>
                        <p:cNvPr id="822" name="Google Shape;822;p20"/>
                        <p:cNvSpPr/>
                        <p:nvPr/>
                      </p:nvSpPr>
                      <p:spPr>
                        <a:xfrm>
                          <a:off x="5365428" y="2999622"/>
                          <a:ext cx="82092" cy="14611"/>
                        </a:xfrm>
                        <a:custGeom>
                          <a:avLst/>
                          <a:gdLst/>
                          <a:ahLst/>
                          <a:cxnLst/>
                          <a:rect l="l" t="t" r="r" b="b"/>
                          <a:pathLst>
                            <a:path w="42" h="8" extrusionOk="0">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23" name="Google Shape;823;p20"/>
                        <p:cNvSpPr/>
                        <p:nvPr/>
                      </p:nvSpPr>
                      <p:spPr>
                        <a:xfrm>
                          <a:off x="4730925" y="2853510"/>
                          <a:ext cx="32495" cy="17858"/>
                        </a:xfrm>
                        <a:custGeom>
                          <a:avLst/>
                          <a:gdLst/>
                          <a:ahLst/>
                          <a:cxnLst/>
                          <a:rect l="l" t="t" r="r" b="b"/>
                          <a:pathLst>
                            <a:path w="16" h="10" extrusionOk="0">
                              <a:moveTo>
                                <a:pt x="16" y="6"/>
                              </a:moveTo>
                              <a:lnTo>
                                <a:pt x="12" y="0"/>
                              </a:lnTo>
                              <a:lnTo>
                                <a:pt x="6" y="0"/>
                              </a:lnTo>
                              <a:lnTo>
                                <a:pt x="4" y="0"/>
                              </a:lnTo>
                              <a:lnTo>
                                <a:pt x="2" y="2"/>
                              </a:lnTo>
                              <a:lnTo>
                                <a:pt x="0" y="10"/>
                              </a:lnTo>
                              <a:lnTo>
                                <a:pt x="16" y="10"/>
                              </a:lnTo>
                              <a:lnTo>
                                <a:pt x="14" y="4"/>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24" name="Google Shape;824;p20"/>
                        <p:cNvSpPr/>
                        <p:nvPr/>
                      </p:nvSpPr>
                      <p:spPr>
                        <a:xfrm>
                          <a:off x="4920763" y="2757726"/>
                          <a:ext cx="18813" cy="50327"/>
                        </a:xfrm>
                        <a:custGeom>
                          <a:avLst/>
                          <a:gdLst/>
                          <a:ahLst/>
                          <a:cxnLst/>
                          <a:rect l="l" t="t" r="r" b="b"/>
                          <a:pathLst>
                            <a:path w="10" h="28" extrusionOk="0">
                              <a:moveTo>
                                <a:pt x="0" y="28"/>
                              </a:moveTo>
                              <a:lnTo>
                                <a:pt x="0" y="12"/>
                              </a:lnTo>
                              <a:lnTo>
                                <a:pt x="2" y="6"/>
                              </a:lnTo>
                              <a:lnTo>
                                <a:pt x="6" y="0"/>
                              </a:lnTo>
                              <a:lnTo>
                                <a:pt x="8" y="6"/>
                              </a:lnTo>
                              <a:lnTo>
                                <a:pt x="10" y="10"/>
                              </a:lnTo>
                              <a:lnTo>
                                <a:pt x="10" y="28"/>
                              </a:lnTo>
                              <a:lnTo>
                                <a:pt x="0"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25" name="Google Shape;825;p20"/>
                        <p:cNvSpPr/>
                        <p:nvPr/>
                      </p:nvSpPr>
                      <p:spPr>
                        <a:xfrm>
                          <a:off x="4939576" y="2332380"/>
                          <a:ext cx="47887" cy="53574"/>
                        </a:xfrm>
                        <a:custGeom>
                          <a:avLst/>
                          <a:gdLst/>
                          <a:ahLst/>
                          <a:cxnLst/>
                          <a:rect l="l" t="t" r="r" b="b"/>
                          <a:pathLst>
                            <a:path w="24" h="30" extrusionOk="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26" name="Google Shape;826;p20"/>
                        <p:cNvSpPr/>
                        <p:nvPr/>
                      </p:nvSpPr>
                      <p:spPr>
                        <a:xfrm>
                          <a:off x="5214926" y="2267442"/>
                          <a:ext cx="169315" cy="89290"/>
                        </a:xfrm>
                        <a:custGeom>
                          <a:avLst/>
                          <a:gdLst/>
                          <a:ahLst/>
                          <a:cxnLst/>
                          <a:rect l="l" t="t" r="r" b="b"/>
                          <a:pathLst>
                            <a:path w="86" h="50" extrusionOk="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27" name="Google Shape;827;p20"/>
                        <p:cNvSpPr/>
                        <p:nvPr/>
                      </p:nvSpPr>
                      <p:spPr>
                        <a:xfrm>
                          <a:off x="4727505" y="2489856"/>
                          <a:ext cx="107746" cy="60068"/>
                        </a:xfrm>
                        <a:custGeom>
                          <a:avLst/>
                          <a:gdLst/>
                          <a:ahLst/>
                          <a:cxnLst/>
                          <a:rect l="l" t="t" r="r" b="b"/>
                          <a:pathLst>
                            <a:path w="54" h="34" extrusionOk="0">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28" name="Google Shape;828;p20"/>
                        <p:cNvSpPr/>
                        <p:nvPr/>
                      </p:nvSpPr>
                      <p:spPr>
                        <a:xfrm>
                          <a:off x="4746318" y="2415176"/>
                          <a:ext cx="99194" cy="89290"/>
                        </a:xfrm>
                        <a:custGeom>
                          <a:avLst/>
                          <a:gdLst/>
                          <a:ahLst/>
                          <a:cxnLst/>
                          <a:rect l="l" t="t" r="r" b="b"/>
                          <a:pathLst>
                            <a:path w="50" h="50" extrusionOk="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29" name="Google Shape;829;p20"/>
                        <p:cNvSpPr/>
                        <p:nvPr/>
                      </p:nvSpPr>
                      <p:spPr>
                        <a:xfrm>
                          <a:off x="4929314" y="2564535"/>
                          <a:ext cx="210361" cy="82796"/>
                        </a:xfrm>
                        <a:custGeom>
                          <a:avLst/>
                          <a:gdLst/>
                          <a:ahLst/>
                          <a:cxnLst/>
                          <a:rect l="l" t="t" r="r" b="b"/>
                          <a:pathLst>
                            <a:path w="107" h="46" extrusionOk="0">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30" name="Google Shape;830;p20"/>
                        <p:cNvSpPr/>
                        <p:nvPr/>
                      </p:nvSpPr>
                      <p:spPr>
                        <a:xfrm>
                          <a:off x="4996014" y="2507714"/>
                          <a:ext cx="174445" cy="71432"/>
                        </a:xfrm>
                        <a:custGeom>
                          <a:avLst/>
                          <a:gdLst/>
                          <a:ahLst/>
                          <a:cxnLst/>
                          <a:rect l="l" t="t" r="r" b="b"/>
                          <a:pathLst>
                            <a:path w="89" h="40" extrusionOk="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31" name="Google Shape;831;p20"/>
                        <p:cNvSpPr/>
                        <p:nvPr/>
                      </p:nvSpPr>
                      <p:spPr>
                        <a:xfrm>
                          <a:off x="5112311" y="2579146"/>
                          <a:ext cx="188127" cy="89290"/>
                        </a:xfrm>
                        <a:custGeom>
                          <a:avLst/>
                          <a:gdLst/>
                          <a:ahLst/>
                          <a:cxnLst/>
                          <a:rect l="l" t="t" r="r" b="b"/>
                          <a:pathLst>
                            <a:path w="96" h="50" extrusionOk="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32" name="Google Shape;832;p20"/>
                        <p:cNvSpPr/>
                        <p:nvPr/>
                      </p:nvSpPr>
                      <p:spPr>
                        <a:xfrm>
                          <a:off x="5278205" y="2442775"/>
                          <a:ext cx="514785" cy="264624"/>
                        </a:xfrm>
                        <a:custGeom>
                          <a:avLst/>
                          <a:gdLst/>
                          <a:ahLst/>
                          <a:cxnLst/>
                          <a:rect l="l" t="t" r="r" b="b"/>
                          <a:pathLst>
                            <a:path w="260" h="148" extrusionOk="0">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33" name="Google Shape;833;p20"/>
                        <p:cNvSpPr/>
                        <p:nvPr/>
                      </p:nvSpPr>
                      <p:spPr>
                        <a:xfrm>
                          <a:off x="5185852" y="2650578"/>
                          <a:ext cx="135110" cy="134747"/>
                        </a:xfrm>
                        <a:custGeom>
                          <a:avLst/>
                          <a:gdLst/>
                          <a:ahLst/>
                          <a:cxnLst/>
                          <a:rect l="l" t="t" r="r" b="b"/>
                          <a:pathLst>
                            <a:path w="68" h="76" extrusionOk="0">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34" name="Google Shape;834;p20"/>
                        <p:cNvSpPr/>
                        <p:nvPr/>
                      </p:nvSpPr>
                      <p:spPr>
                        <a:xfrm>
                          <a:off x="5305569" y="2718763"/>
                          <a:ext cx="174445" cy="92537"/>
                        </a:xfrm>
                        <a:custGeom>
                          <a:avLst/>
                          <a:gdLst/>
                          <a:ahLst/>
                          <a:cxnLst/>
                          <a:rect l="l" t="t" r="r" b="b"/>
                          <a:pathLst>
                            <a:path w="88" h="52" extrusionOk="0">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35" name="Google Shape;835;p20"/>
                        <p:cNvSpPr/>
                        <p:nvPr/>
                      </p:nvSpPr>
                      <p:spPr>
                        <a:xfrm>
                          <a:off x="4691590" y="2767467"/>
                          <a:ext cx="32495" cy="14611"/>
                        </a:xfrm>
                        <a:custGeom>
                          <a:avLst/>
                          <a:gdLst/>
                          <a:ahLst/>
                          <a:cxnLst/>
                          <a:rect l="l" t="t" r="r" b="b"/>
                          <a:pathLst>
                            <a:path w="16" h="8" extrusionOk="0">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36" name="Google Shape;836;p20"/>
                        <p:cNvSpPr/>
                        <p:nvPr/>
                      </p:nvSpPr>
                      <p:spPr>
                        <a:xfrm>
                          <a:off x="5642488" y="2989881"/>
                          <a:ext cx="39336" cy="21105"/>
                        </a:xfrm>
                        <a:custGeom>
                          <a:avLst/>
                          <a:gdLst/>
                          <a:ahLst/>
                          <a:cxnLst/>
                          <a:rect l="l" t="t" r="r" b="b"/>
                          <a:pathLst>
                            <a:path w="20" h="12" extrusionOk="0">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837" name="Google Shape;837;p20"/>
                    <p:cNvGrpSpPr/>
                    <p:nvPr/>
                  </p:nvGrpSpPr>
                  <p:grpSpPr>
                    <a:xfrm>
                      <a:off x="4813017" y="2228479"/>
                      <a:ext cx="738828" cy="600679"/>
                      <a:chOff x="4813017" y="2228479"/>
                      <a:chExt cx="738828" cy="600679"/>
                    </a:xfrm>
                  </p:grpSpPr>
                  <p:sp>
                    <p:nvSpPr>
                      <p:cNvPr id="838" name="Google Shape;838;p20"/>
                      <p:cNvSpPr/>
                      <p:nvPr/>
                    </p:nvSpPr>
                    <p:spPr>
                      <a:xfrm>
                        <a:off x="5076396" y="2647331"/>
                        <a:ext cx="126558" cy="92537"/>
                      </a:xfrm>
                      <a:custGeom>
                        <a:avLst/>
                        <a:gdLst/>
                        <a:ahLst/>
                        <a:cxnLst/>
                        <a:rect l="l" t="t" r="r" b="b"/>
                        <a:pathLst>
                          <a:path w="64" h="52" extrusionOk="0">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39" name="Google Shape;839;p20"/>
                      <p:cNvSpPr/>
                      <p:nvPr/>
                    </p:nvSpPr>
                    <p:spPr>
                      <a:xfrm>
                        <a:off x="5257682" y="2228479"/>
                        <a:ext cx="114587" cy="61691"/>
                      </a:xfrm>
                      <a:custGeom>
                        <a:avLst/>
                        <a:gdLst/>
                        <a:ahLst/>
                        <a:cxnLst/>
                        <a:rect l="l" t="t" r="r" b="b"/>
                        <a:pathLst>
                          <a:path w="58" h="34" extrusionOk="0">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40" name="Google Shape;840;p20"/>
                      <p:cNvSpPr/>
                      <p:nvPr/>
                    </p:nvSpPr>
                    <p:spPr>
                      <a:xfrm>
                        <a:off x="5192693" y="2361602"/>
                        <a:ext cx="78671" cy="27599"/>
                      </a:xfrm>
                      <a:custGeom>
                        <a:avLst/>
                        <a:gdLst/>
                        <a:ahLst/>
                        <a:cxnLst/>
                        <a:rect l="l" t="t" r="r" b="b"/>
                        <a:pathLst>
                          <a:path w="40" h="16" extrusionOk="0">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41" name="Google Shape;841;p20"/>
                      <p:cNvSpPr/>
                      <p:nvPr/>
                    </p:nvSpPr>
                    <p:spPr>
                      <a:xfrm>
                        <a:off x="4878007" y="2290170"/>
                        <a:ext cx="61569" cy="92537"/>
                      </a:xfrm>
                      <a:custGeom>
                        <a:avLst/>
                        <a:gdLst/>
                        <a:ahLst/>
                        <a:cxnLst/>
                        <a:rect l="l" t="t" r="r" b="b"/>
                        <a:pathLst>
                          <a:path w="32" h="52" extrusionOk="0">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42" name="Google Shape;842;p20"/>
                      <p:cNvSpPr/>
                      <p:nvPr/>
                    </p:nvSpPr>
                    <p:spPr>
                      <a:xfrm>
                        <a:off x="4828410" y="2606745"/>
                        <a:ext cx="119717" cy="53574"/>
                      </a:xfrm>
                      <a:custGeom>
                        <a:avLst/>
                        <a:gdLst/>
                        <a:ahLst/>
                        <a:cxnLst/>
                        <a:rect l="l" t="t" r="r" b="b"/>
                        <a:pathLst>
                          <a:path w="60" h="30" extrusionOk="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43" name="Google Shape;843;p20"/>
                      <p:cNvSpPr/>
                      <p:nvPr/>
                    </p:nvSpPr>
                    <p:spPr>
                      <a:xfrm>
                        <a:off x="5127703" y="2535312"/>
                        <a:ext cx="153922" cy="71432"/>
                      </a:xfrm>
                      <a:custGeom>
                        <a:avLst/>
                        <a:gdLst/>
                        <a:ahLst/>
                        <a:cxnLst/>
                        <a:rect l="l" t="t" r="r" b="b"/>
                        <a:pathLst>
                          <a:path w="78" h="40" extrusionOk="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44" name="Google Shape;844;p20"/>
                      <p:cNvSpPr/>
                      <p:nvPr/>
                    </p:nvSpPr>
                    <p:spPr>
                      <a:xfrm>
                        <a:off x="5408184" y="2575899"/>
                        <a:ext cx="99194" cy="89290"/>
                      </a:xfrm>
                      <a:custGeom>
                        <a:avLst/>
                        <a:gdLst/>
                        <a:ahLst/>
                        <a:cxnLst/>
                        <a:rect l="l" t="t" r="r" b="b"/>
                        <a:pathLst>
                          <a:path w="50" h="50" extrusionOk="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45" name="Google Shape;845;p20"/>
                      <p:cNvSpPr/>
                      <p:nvPr/>
                    </p:nvSpPr>
                    <p:spPr>
                      <a:xfrm>
                        <a:off x="5290177" y="2325886"/>
                        <a:ext cx="261668" cy="146111"/>
                      </a:xfrm>
                      <a:custGeom>
                        <a:avLst/>
                        <a:gdLst/>
                        <a:ahLst/>
                        <a:cxnLst/>
                        <a:rect l="l" t="t" r="r" b="b"/>
                        <a:pathLst>
                          <a:path w="132" h="82" extrusionOk="0">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46" name="Google Shape;846;p20"/>
                      <p:cNvSpPr/>
                      <p:nvPr/>
                    </p:nvSpPr>
                    <p:spPr>
                      <a:xfrm>
                        <a:off x="5254262" y="2782078"/>
                        <a:ext cx="71830" cy="43833"/>
                      </a:xfrm>
                      <a:custGeom>
                        <a:avLst/>
                        <a:gdLst/>
                        <a:ahLst/>
                        <a:cxnLst/>
                        <a:rect l="l" t="t" r="r" b="b"/>
                        <a:pathLst>
                          <a:path w="36" h="24" extrusionOk="0">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47" name="Google Shape;847;p20"/>
                      <p:cNvSpPr/>
                      <p:nvPr/>
                    </p:nvSpPr>
                    <p:spPr>
                      <a:xfrm>
                        <a:off x="4813017" y="2525572"/>
                        <a:ext cx="25654" cy="27599"/>
                      </a:xfrm>
                      <a:custGeom>
                        <a:avLst/>
                        <a:gdLst/>
                        <a:ahLst/>
                        <a:cxnLst/>
                        <a:rect l="l" t="t" r="r" b="b"/>
                        <a:pathLst>
                          <a:path w="12" h="16" extrusionOk="0">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48" name="Google Shape;848;p20"/>
                      <p:cNvSpPr/>
                      <p:nvPr/>
                    </p:nvSpPr>
                    <p:spPr>
                      <a:xfrm>
                        <a:off x="5423576" y="2785325"/>
                        <a:ext cx="63279" cy="43833"/>
                      </a:xfrm>
                      <a:custGeom>
                        <a:avLst/>
                        <a:gdLst/>
                        <a:ahLst/>
                        <a:cxnLst/>
                        <a:rect l="l" t="t" r="r" b="b"/>
                        <a:pathLst>
                          <a:path w="32" h="24" extrusionOk="0">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849" name="Google Shape;849;p20"/>
                  <p:cNvGrpSpPr/>
                  <p:nvPr/>
                </p:nvGrpSpPr>
                <p:grpSpPr>
                  <a:xfrm>
                    <a:off x="4932735" y="2325886"/>
                    <a:ext cx="407039" cy="538988"/>
                    <a:chOff x="4932735" y="2325886"/>
                    <a:chExt cx="407039" cy="538988"/>
                  </a:xfrm>
                </p:grpSpPr>
                <p:sp>
                  <p:nvSpPr>
                    <p:cNvPr id="850" name="Google Shape;850;p20"/>
                    <p:cNvSpPr/>
                    <p:nvPr/>
                  </p:nvSpPr>
                  <p:spPr>
                    <a:xfrm>
                      <a:off x="5107180" y="2689541"/>
                      <a:ext cx="107746" cy="68185"/>
                    </a:xfrm>
                    <a:custGeom>
                      <a:avLst/>
                      <a:gdLst/>
                      <a:ahLst/>
                      <a:cxnLst/>
                      <a:rect l="l" t="t" r="r" b="b"/>
                      <a:pathLst>
                        <a:path w="54" h="38" extrusionOk="0">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51" name="Google Shape;851;p20"/>
                    <p:cNvSpPr/>
                    <p:nvPr/>
                  </p:nvSpPr>
                  <p:spPr>
                    <a:xfrm>
                      <a:off x="5214926" y="2325886"/>
                      <a:ext cx="124848" cy="84420"/>
                    </a:xfrm>
                    <a:custGeom>
                      <a:avLst/>
                      <a:gdLst/>
                      <a:ahLst/>
                      <a:cxnLst/>
                      <a:rect l="l" t="t" r="r" b="b"/>
                      <a:pathLst>
                        <a:path w="64" h="48" extrusionOk="0">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52" name="Google Shape;852;p20"/>
                    <p:cNvSpPr/>
                    <p:nvPr/>
                  </p:nvSpPr>
                  <p:spPr>
                    <a:xfrm>
                      <a:off x="5218347" y="2772337"/>
                      <a:ext cx="56438" cy="92537"/>
                    </a:xfrm>
                    <a:custGeom>
                      <a:avLst/>
                      <a:gdLst/>
                      <a:ahLst/>
                      <a:cxnLst/>
                      <a:rect l="l" t="t" r="r" b="b"/>
                      <a:pathLst>
                        <a:path w="28" h="52" extrusionOk="0">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53" name="Google Shape;853;p20"/>
                    <p:cNvSpPr/>
                    <p:nvPr/>
                  </p:nvSpPr>
                  <p:spPr>
                    <a:xfrm>
                      <a:off x="5035350" y="2635967"/>
                      <a:ext cx="95774" cy="64938"/>
                    </a:xfrm>
                    <a:custGeom>
                      <a:avLst/>
                      <a:gdLst/>
                      <a:ahLst/>
                      <a:cxnLst/>
                      <a:rect l="l" t="t" r="r" b="b"/>
                      <a:pathLst>
                        <a:path w="49" h="36" extrusionOk="0">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54" name="Google Shape;854;p20"/>
                    <p:cNvSpPr/>
                    <p:nvPr/>
                  </p:nvSpPr>
                  <p:spPr>
                    <a:xfrm>
                      <a:off x="4932735" y="2371343"/>
                      <a:ext cx="27364" cy="8117"/>
                    </a:xfrm>
                    <a:custGeom>
                      <a:avLst/>
                      <a:gdLst/>
                      <a:ahLst/>
                      <a:cxnLst/>
                      <a:rect l="l" t="t" r="r" b="b"/>
                      <a:pathLst>
                        <a:path w="14" h="4" extrusionOk="0">
                          <a:moveTo>
                            <a:pt x="0" y="2"/>
                          </a:moveTo>
                          <a:lnTo>
                            <a:pt x="6" y="4"/>
                          </a:lnTo>
                          <a:lnTo>
                            <a:pt x="8" y="4"/>
                          </a:lnTo>
                          <a:lnTo>
                            <a:pt x="14" y="2"/>
                          </a:lnTo>
                          <a:lnTo>
                            <a:pt x="8" y="0"/>
                          </a:lnTo>
                          <a:lnTo>
                            <a:pt x="4" y="0"/>
                          </a:lnTo>
                          <a:lnTo>
                            <a:pt x="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855" name="Google Shape;855;p20"/>
                <p:cNvGrpSpPr/>
                <p:nvPr/>
              </p:nvGrpSpPr>
              <p:grpSpPr>
                <a:xfrm>
                  <a:off x="4149441" y="2942801"/>
                  <a:ext cx="1771818" cy="597432"/>
                  <a:chOff x="4149441" y="2942801"/>
                  <a:chExt cx="1771818" cy="597432"/>
                </a:xfrm>
              </p:grpSpPr>
              <p:sp>
                <p:nvSpPr>
                  <p:cNvPr id="856" name="Google Shape;856;p20"/>
                  <p:cNvSpPr/>
                  <p:nvPr/>
                </p:nvSpPr>
                <p:spPr>
                  <a:xfrm>
                    <a:off x="5415025" y="3124628"/>
                    <a:ext cx="360863" cy="326315"/>
                  </a:xfrm>
                  <a:custGeom>
                    <a:avLst/>
                    <a:gdLst/>
                    <a:ahLst/>
                    <a:cxnLst/>
                    <a:rect l="l" t="t" r="r" b="b"/>
                    <a:pathLst>
                      <a:path w="182" h="182" extrusionOk="0">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57" name="Google Shape;857;p20"/>
                  <p:cNvSpPr/>
                  <p:nvPr/>
                </p:nvSpPr>
                <p:spPr>
                  <a:xfrm>
                    <a:off x="4953258" y="3071054"/>
                    <a:ext cx="487421" cy="451322"/>
                  </a:xfrm>
                  <a:custGeom>
                    <a:avLst/>
                    <a:gdLst/>
                    <a:ahLst/>
                    <a:cxnLst/>
                    <a:rect l="l" t="t" r="r" b="b"/>
                    <a:pathLst>
                      <a:path w="247" h="252" extrusionOk="0">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58" name="Google Shape;858;p20"/>
                  <p:cNvSpPr/>
                  <p:nvPr/>
                </p:nvSpPr>
                <p:spPr>
                  <a:xfrm>
                    <a:off x="4888268" y="2942801"/>
                    <a:ext cx="123138" cy="240272"/>
                  </a:xfrm>
                  <a:custGeom>
                    <a:avLst/>
                    <a:gdLst/>
                    <a:ahLst/>
                    <a:cxnLst/>
                    <a:rect l="l" t="t" r="r" b="b"/>
                    <a:pathLst>
                      <a:path w="62" h="134" extrusionOk="0">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59" name="Google Shape;859;p20"/>
                  <p:cNvSpPr/>
                  <p:nvPr/>
                </p:nvSpPr>
                <p:spPr>
                  <a:xfrm>
                    <a:off x="4404268" y="2946047"/>
                    <a:ext cx="627662" cy="594186"/>
                  </a:xfrm>
                  <a:custGeom>
                    <a:avLst/>
                    <a:gdLst/>
                    <a:ahLst/>
                    <a:cxnLst/>
                    <a:rect l="l" t="t" r="r" b="b"/>
                    <a:pathLst>
                      <a:path w="318" h="332" extrusionOk="0">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60" name="Google Shape;860;p20"/>
                  <p:cNvSpPr/>
                  <p:nvPr/>
                </p:nvSpPr>
                <p:spPr>
                  <a:xfrm>
                    <a:off x="4267448" y="2989881"/>
                    <a:ext cx="355732" cy="274365"/>
                  </a:xfrm>
                  <a:custGeom>
                    <a:avLst/>
                    <a:gdLst/>
                    <a:ahLst/>
                    <a:cxnLst/>
                    <a:rect l="l" t="t" r="r" b="b"/>
                    <a:pathLst>
                      <a:path w="180" h="154" extrusionOk="0">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61" name="Google Shape;861;p20"/>
                  <p:cNvSpPr/>
                  <p:nvPr/>
                </p:nvSpPr>
                <p:spPr>
                  <a:xfrm>
                    <a:off x="4149441" y="3260999"/>
                    <a:ext cx="249696" cy="207803"/>
                  </a:xfrm>
                  <a:custGeom>
                    <a:avLst/>
                    <a:gdLst/>
                    <a:ahLst/>
                    <a:cxnLst/>
                    <a:rect l="l" t="t" r="r" b="b"/>
                    <a:pathLst>
                      <a:path w="126" h="116" extrusionOk="0">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62" name="Google Shape;862;p20"/>
                  <p:cNvSpPr/>
                  <p:nvPr/>
                </p:nvSpPr>
                <p:spPr>
                  <a:xfrm>
                    <a:off x="5736552" y="2942801"/>
                    <a:ext cx="184707" cy="157476"/>
                  </a:xfrm>
                  <a:custGeom>
                    <a:avLst/>
                    <a:gdLst/>
                    <a:ahLst/>
                    <a:cxnLst/>
                    <a:rect l="l" t="t" r="r" b="b"/>
                    <a:pathLst>
                      <a:path w="94" h="88" extrusionOk="0">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63" name="Google Shape;863;p20"/>
                  <p:cNvSpPr/>
                  <p:nvPr/>
                </p:nvSpPr>
                <p:spPr>
                  <a:xfrm>
                    <a:off x="5724580" y="3025597"/>
                    <a:ext cx="35915" cy="53574"/>
                  </a:xfrm>
                  <a:custGeom>
                    <a:avLst/>
                    <a:gdLst/>
                    <a:ahLst/>
                    <a:cxnLst/>
                    <a:rect l="l" t="t" r="r" b="b"/>
                    <a:pathLst>
                      <a:path w="18" h="30" extrusionOk="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864" name="Google Shape;864;p20"/>
              <p:cNvGrpSpPr/>
              <p:nvPr/>
            </p:nvGrpSpPr>
            <p:grpSpPr>
              <a:xfrm>
                <a:off x="5721160" y="3071054"/>
                <a:ext cx="129979" cy="139617"/>
                <a:chOff x="5721160" y="3071054"/>
                <a:chExt cx="129979" cy="139617"/>
              </a:xfrm>
            </p:grpSpPr>
            <p:sp>
              <p:nvSpPr>
                <p:cNvPr id="865" name="Google Shape;865;p20"/>
                <p:cNvSpPr/>
                <p:nvPr/>
              </p:nvSpPr>
              <p:spPr>
                <a:xfrm>
                  <a:off x="5728001" y="3071054"/>
                  <a:ext cx="123138" cy="139617"/>
                </a:xfrm>
                <a:custGeom>
                  <a:avLst/>
                  <a:gdLst/>
                  <a:ahLst/>
                  <a:cxnLst/>
                  <a:rect l="l" t="t" r="r" b="b"/>
                  <a:pathLst>
                    <a:path w="62" h="78" extrusionOk="0">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66" name="Google Shape;866;p20"/>
                <p:cNvSpPr/>
                <p:nvPr/>
              </p:nvSpPr>
              <p:spPr>
                <a:xfrm>
                  <a:off x="5721160" y="3093782"/>
                  <a:ext cx="18813" cy="35716"/>
                </a:xfrm>
                <a:custGeom>
                  <a:avLst/>
                  <a:gdLst/>
                  <a:ahLst/>
                  <a:cxnLst/>
                  <a:rect l="l" t="t" r="r" b="b"/>
                  <a:pathLst>
                    <a:path w="10" h="20" extrusionOk="0">
                      <a:moveTo>
                        <a:pt x="8" y="20"/>
                      </a:moveTo>
                      <a:lnTo>
                        <a:pt x="8" y="0"/>
                      </a:lnTo>
                      <a:lnTo>
                        <a:pt x="4" y="0"/>
                      </a:lnTo>
                      <a:lnTo>
                        <a:pt x="0" y="20"/>
                      </a:lnTo>
                      <a:lnTo>
                        <a:pt x="10" y="20"/>
                      </a:lnTo>
                      <a:lnTo>
                        <a:pt x="8"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867" name="Google Shape;867;p20"/>
            <p:cNvSpPr/>
            <p:nvPr/>
          </p:nvSpPr>
          <p:spPr>
            <a:xfrm>
              <a:off x="5695506" y="3079171"/>
              <a:ext cx="44466" cy="113642"/>
            </a:xfrm>
            <a:custGeom>
              <a:avLst/>
              <a:gdLst/>
              <a:ahLst/>
              <a:cxnLst/>
              <a:rect l="l" t="t" r="r" b="b"/>
              <a:pathLst>
                <a:path w="22" h="64" extrusionOk="0">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868" name="Google Shape;868;p20"/>
          <p:cNvGrpSpPr/>
          <p:nvPr/>
        </p:nvGrpSpPr>
        <p:grpSpPr>
          <a:xfrm>
            <a:off x="8329613" y="2532063"/>
            <a:ext cx="3036887" cy="2538412"/>
            <a:chOff x="4113525" y="1900540"/>
            <a:chExt cx="1859041" cy="1639693"/>
          </a:xfrm>
        </p:grpSpPr>
        <p:grpSp>
          <p:nvGrpSpPr>
            <p:cNvPr id="869" name="Google Shape;869;p20"/>
            <p:cNvGrpSpPr/>
            <p:nvPr/>
          </p:nvGrpSpPr>
          <p:grpSpPr>
            <a:xfrm>
              <a:off x="4113525" y="1900540"/>
              <a:ext cx="1859041" cy="1639693"/>
              <a:chOff x="4113525" y="1900540"/>
              <a:chExt cx="1859041" cy="1639693"/>
            </a:xfrm>
          </p:grpSpPr>
          <p:grpSp>
            <p:nvGrpSpPr>
              <p:cNvPr id="870" name="Google Shape;870;p20"/>
              <p:cNvGrpSpPr/>
              <p:nvPr/>
            </p:nvGrpSpPr>
            <p:grpSpPr>
              <a:xfrm>
                <a:off x="4113525" y="1900540"/>
                <a:ext cx="1859041" cy="1639693"/>
                <a:chOff x="4113525" y="1900540"/>
                <a:chExt cx="1859041" cy="1639693"/>
              </a:xfrm>
            </p:grpSpPr>
            <p:grpSp>
              <p:nvGrpSpPr>
                <p:cNvPr id="871" name="Google Shape;871;p20"/>
                <p:cNvGrpSpPr/>
                <p:nvPr/>
              </p:nvGrpSpPr>
              <p:grpSpPr>
                <a:xfrm>
                  <a:off x="4113525" y="1900540"/>
                  <a:ext cx="1859041" cy="1113693"/>
                  <a:chOff x="4113525" y="1900540"/>
                  <a:chExt cx="1859041" cy="1113693"/>
                </a:xfrm>
              </p:grpSpPr>
              <p:grpSp>
                <p:nvGrpSpPr>
                  <p:cNvPr id="872" name="Google Shape;872;p20"/>
                  <p:cNvGrpSpPr/>
                  <p:nvPr/>
                </p:nvGrpSpPr>
                <p:grpSpPr>
                  <a:xfrm>
                    <a:off x="4113525" y="1900540"/>
                    <a:ext cx="1859041" cy="1113693"/>
                    <a:chOff x="4113525" y="1900540"/>
                    <a:chExt cx="1859041" cy="1113693"/>
                  </a:xfrm>
                </p:grpSpPr>
                <p:grpSp>
                  <p:nvGrpSpPr>
                    <p:cNvPr id="873" name="Google Shape;873;p20"/>
                    <p:cNvGrpSpPr/>
                    <p:nvPr/>
                  </p:nvGrpSpPr>
                  <p:grpSpPr>
                    <a:xfrm>
                      <a:off x="4113525" y="1900540"/>
                      <a:ext cx="1859041" cy="1113693"/>
                      <a:chOff x="4113525" y="1900540"/>
                      <a:chExt cx="1859041" cy="1113693"/>
                    </a:xfrm>
                  </p:grpSpPr>
                  <p:grpSp>
                    <p:nvGrpSpPr>
                      <p:cNvPr id="874" name="Google Shape;874;p20"/>
                      <p:cNvGrpSpPr/>
                      <p:nvPr/>
                    </p:nvGrpSpPr>
                    <p:grpSpPr>
                      <a:xfrm>
                        <a:off x="4113525" y="1900540"/>
                        <a:ext cx="1859041" cy="1086094"/>
                        <a:chOff x="4113525" y="1900540"/>
                        <a:chExt cx="1859041" cy="1086094"/>
                      </a:xfrm>
                    </p:grpSpPr>
                    <p:sp>
                      <p:nvSpPr>
                        <p:cNvPr id="875" name="Google Shape;875;p20"/>
                        <p:cNvSpPr/>
                        <p:nvPr/>
                      </p:nvSpPr>
                      <p:spPr>
                        <a:xfrm>
                          <a:off x="4113525" y="2028793"/>
                          <a:ext cx="249696" cy="95784"/>
                        </a:xfrm>
                        <a:custGeom>
                          <a:avLst/>
                          <a:gdLst/>
                          <a:ahLst/>
                          <a:cxnLst/>
                          <a:rect l="l" t="t" r="r" b="b"/>
                          <a:pathLst>
                            <a:path w="126" h="54" extrusionOk="0">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76" name="Google Shape;876;p20"/>
                        <p:cNvSpPr/>
                        <p:nvPr/>
                      </p:nvSpPr>
                      <p:spPr>
                        <a:xfrm>
                          <a:off x="5146516" y="1924892"/>
                          <a:ext cx="290742" cy="300340"/>
                        </a:xfrm>
                        <a:custGeom>
                          <a:avLst/>
                          <a:gdLst/>
                          <a:ahLst/>
                          <a:cxnLst/>
                          <a:rect l="l" t="t" r="r" b="b"/>
                          <a:pathLst>
                            <a:path w="146" h="168" extrusionOk="0">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77" name="Google Shape;877;p20"/>
                        <p:cNvSpPr/>
                        <p:nvPr/>
                      </p:nvSpPr>
                      <p:spPr>
                        <a:xfrm>
                          <a:off x="4489780" y="2249584"/>
                          <a:ext cx="217202" cy="275988"/>
                        </a:xfrm>
                        <a:custGeom>
                          <a:avLst/>
                          <a:gdLst/>
                          <a:ahLst/>
                          <a:cxnLst/>
                          <a:rect l="l" t="t" r="r" b="b"/>
                          <a:pathLst>
                            <a:path w="110" h="154" extrusionOk="0">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78" name="Google Shape;878;p20"/>
                        <p:cNvSpPr/>
                        <p:nvPr/>
                      </p:nvSpPr>
                      <p:spPr>
                        <a:xfrm>
                          <a:off x="4394006" y="2368096"/>
                          <a:ext cx="118007" cy="113642"/>
                        </a:xfrm>
                        <a:custGeom>
                          <a:avLst/>
                          <a:gdLst/>
                          <a:ahLst/>
                          <a:cxnLst/>
                          <a:rect l="l" t="t" r="r" b="b"/>
                          <a:pathLst>
                            <a:path w="60" h="64" extrusionOk="0">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79" name="Google Shape;879;p20"/>
                        <p:cNvSpPr/>
                        <p:nvPr/>
                      </p:nvSpPr>
                      <p:spPr>
                        <a:xfrm>
                          <a:off x="4893399" y="2814547"/>
                          <a:ext cx="54728" cy="71432"/>
                        </a:xfrm>
                        <a:custGeom>
                          <a:avLst/>
                          <a:gdLst/>
                          <a:ahLst/>
                          <a:cxnLst/>
                          <a:rect l="l" t="t" r="r" b="b"/>
                          <a:pathLst>
                            <a:path w="28" h="40" extrusionOk="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80" name="Google Shape;880;p20"/>
                        <p:cNvSpPr/>
                        <p:nvPr/>
                      </p:nvSpPr>
                      <p:spPr>
                        <a:xfrm>
                          <a:off x="5035350" y="2915202"/>
                          <a:ext cx="82092" cy="42210"/>
                        </a:xfrm>
                        <a:custGeom>
                          <a:avLst/>
                          <a:gdLst/>
                          <a:ahLst/>
                          <a:cxnLst/>
                          <a:rect l="l" t="t" r="r" b="b"/>
                          <a:pathLst>
                            <a:path w="41" h="24" extrusionOk="0">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81" name="Google Shape;881;p20"/>
                        <p:cNvSpPr/>
                        <p:nvPr/>
                      </p:nvSpPr>
                      <p:spPr>
                        <a:xfrm>
                          <a:off x="4939576" y="1957361"/>
                          <a:ext cx="295873" cy="399371"/>
                        </a:xfrm>
                        <a:custGeom>
                          <a:avLst/>
                          <a:gdLst/>
                          <a:ahLst/>
                          <a:cxnLst/>
                          <a:rect l="l" t="t" r="r" b="b"/>
                          <a:pathLst>
                            <a:path w="149" h="224" extrusionOk="0">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82" name="Google Shape;882;p20"/>
                        <p:cNvSpPr/>
                        <p:nvPr/>
                      </p:nvSpPr>
                      <p:spPr>
                        <a:xfrm>
                          <a:off x="4789074" y="1900540"/>
                          <a:ext cx="583195" cy="381513"/>
                        </a:xfrm>
                        <a:custGeom>
                          <a:avLst/>
                          <a:gdLst/>
                          <a:ahLst/>
                          <a:cxnLst/>
                          <a:rect l="l" t="t" r="r" b="b"/>
                          <a:pathLst>
                            <a:path w="295" h="214" extrusionOk="0">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83" name="Google Shape;883;p20"/>
                        <p:cNvSpPr/>
                        <p:nvPr/>
                      </p:nvSpPr>
                      <p:spPr>
                        <a:xfrm>
                          <a:off x="4394006" y="2785325"/>
                          <a:ext cx="78671" cy="160722"/>
                        </a:xfrm>
                        <a:custGeom>
                          <a:avLst/>
                          <a:gdLst/>
                          <a:ahLst/>
                          <a:cxnLst/>
                          <a:rect l="l" t="t" r="r" b="b"/>
                          <a:pathLst>
                            <a:path w="40" h="90" extrusionOk="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84" name="Google Shape;884;p20"/>
                        <p:cNvSpPr/>
                        <p:nvPr/>
                      </p:nvSpPr>
                      <p:spPr>
                        <a:xfrm>
                          <a:off x="4407688" y="2731751"/>
                          <a:ext cx="342050" cy="250013"/>
                        </a:xfrm>
                        <a:custGeom>
                          <a:avLst/>
                          <a:gdLst/>
                          <a:ahLst/>
                          <a:cxnLst/>
                          <a:rect l="l" t="t" r="r" b="b"/>
                          <a:pathLst>
                            <a:path w="174" h="140" extrusionOk="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85" name="Google Shape;885;p20"/>
                        <p:cNvSpPr/>
                        <p:nvPr/>
                      </p:nvSpPr>
                      <p:spPr>
                        <a:xfrm>
                          <a:off x="4534247" y="2499596"/>
                          <a:ext cx="350601" cy="290599"/>
                        </a:xfrm>
                        <a:custGeom>
                          <a:avLst/>
                          <a:gdLst/>
                          <a:ahLst/>
                          <a:cxnLst/>
                          <a:rect l="l" t="t" r="r" b="b"/>
                          <a:pathLst>
                            <a:path w="178" h="162" extrusionOk="0">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86" name="Google Shape;886;p20"/>
                        <p:cNvSpPr/>
                        <p:nvPr/>
                      </p:nvSpPr>
                      <p:spPr>
                        <a:xfrm>
                          <a:off x="4818148" y="2382707"/>
                          <a:ext cx="249696" cy="232155"/>
                        </a:xfrm>
                        <a:custGeom>
                          <a:avLst/>
                          <a:gdLst/>
                          <a:ahLst/>
                          <a:cxnLst/>
                          <a:rect l="l" t="t" r="r" b="b"/>
                          <a:pathLst>
                            <a:path w="127" h="130" extrusionOk="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87" name="Google Shape;887;p20"/>
                        <p:cNvSpPr/>
                        <p:nvPr/>
                      </p:nvSpPr>
                      <p:spPr>
                        <a:xfrm>
                          <a:off x="4845512" y="2629473"/>
                          <a:ext cx="365993" cy="288976"/>
                        </a:xfrm>
                        <a:custGeom>
                          <a:avLst/>
                          <a:gdLst/>
                          <a:ahLst/>
                          <a:cxnLst/>
                          <a:rect l="l" t="t" r="r" b="b"/>
                          <a:pathLst>
                            <a:path w="185" h="162" extrusionOk="0">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88" name="Google Shape;888;p20"/>
                        <p:cNvSpPr/>
                        <p:nvPr/>
                      </p:nvSpPr>
                      <p:spPr>
                        <a:xfrm>
                          <a:off x="5043901" y="2379460"/>
                          <a:ext cx="277060" cy="178580"/>
                        </a:xfrm>
                        <a:custGeom>
                          <a:avLst/>
                          <a:gdLst/>
                          <a:ahLst/>
                          <a:cxnLst/>
                          <a:rect l="l" t="t" r="r" b="b"/>
                          <a:pathLst>
                            <a:path w="141" h="100" extrusionOk="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89" name="Google Shape;889;p20"/>
                        <p:cNvSpPr/>
                        <p:nvPr/>
                      </p:nvSpPr>
                      <p:spPr>
                        <a:xfrm>
                          <a:off x="5250841" y="2799936"/>
                          <a:ext cx="186417" cy="175334"/>
                        </a:xfrm>
                        <a:custGeom>
                          <a:avLst/>
                          <a:gdLst/>
                          <a:ahLst/>
                          <a:cxnLst/>
                          <a:rect l="l" t="t" r="r" b="b"/>
                          <a:pathLst>
                            <a:path w="94" h="98" extrusionOk="0">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90" name="Google Shape;890;p20"/>
                        <p:cNvSpPr/>
                        <p:nvPr/>
                      </p:nvSpPr>
                      <p:spPr>
                        <a:xfrm>
                          <a:off x="5225188" y="2588887"/>
                          <a:ext cx="282191" cy="142864"/>
                        </a:xfrm>
                        <a:custGeom>
                          <a:avLst/>
                          <a:gdLst/>
                          <a:ahLst/>
                          <a:cxnLst/>
                          <a:rect l="l" t="t" r="r" b="b"/>
                          <a:pathLst>
                            <a:path w="142" h="80" extrusionOk="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91" name="Google Shape;891;p20"/>
                        <p:cNvSpPr/>
                        <p:nvPr/>
                      </p:nvSpPr>
                      <p:spPr>
                        <a:xfrm>
                          <a:off x="5423576" y="2778831"/>
                          <a:ext cx="548990" cy="207803"/>
                        </a:xfrm>
                        <a:custGeom>
                          <a:avLst/>
                          <a:gdLst/>
                          <a:ahLst/>
                          <a:cxnLst/>
                          <a:rect l="l" t="t" r="r" b="b"/>
                          <a:pathLst>
                            <a:path w="278" h="116" extrusionOk="0">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892" name="Google Shape;892;p20"/>
                      <p:cNvGrpSpPr/>
                      <p:nvPr/>
                    </p:nvGrpSpPr>
                    <p:grpSpPr>
                      <a:xfrm>
                        <a:off x="4691590" y="2267442"/>
                        <a:ext cx="1101400" cy="746791"/>
                        <a:chOff x="4691590" y="2267442"/>
                        <a:chExt cx="1101400" cy="746791"/>
                      </a:xfrm>
                    </p:grpSpPr>
                    <p:sp>
                      <p:nvSpPr>
                        <p:cNvPr id="893" name="Google Shape;893;p20"/>
                        <p:cNvSpPr/>
                        <p:nvPr/>
                      </p:nvSpPr>
                      <p:spPr>
                        <a:xfrm>
                          <a:off x="5365428" y="2999622"/>
                          <a:ext cx="82092" cy="14611"/>
                        </a:xfrm>
                        <a:custGeom>
                          <a:avLst/>
                          <a:gdLst/>
                          <a:ahLst/>
                          <a:cxnLst/>
                          <a:rect l="l" t="t" r="r" b="b"/>
                          <a:pathLst>
                            <a:path w="42" h="8" extrusionOk="0">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94" name="Google Shape;894;p20"/>
                        <p:cNvSpPr/>
                        <p:nvPr/>
                      </p:nvSpPr>
                      <p:spPr>
                        <a:xfrm>
                          <a:off x="4730925" y="2853510"/>
                          <a:ext cx="32495" cy="17858"/>
                        </a:xfrm>
                        <a:custGeom>
                          <a:avLst/>
                          <a:gdLst/>
                          <a:ahLst/>
                          <a:cxnLst/>
                          <a:rect l="l" t="t" r="r" b="b"/>
                          <a:pathLst>
                            <a:path w="16" h="10" extrusionOk="0">
                              <a:moveTo>
                                <a:pt x="16" y="6"/>
                              </a:moveTo>
                              <a:lnTo>
                                <a:pt x="12" y="0"/>
                              </a:lnTo>
                              <a:lnTo>
                                <a:pt x="6" y="0"/>
                              </a:lnTo>
                              <a:lnTo>
                                <a:pt x="4" y="0"/>
                              </a:lnTo>
                              <a:lnTo>
                                <a:pt x="2" y="2"/>
                              </a:lnTo>
                              <a:lnTo>
                                <a:pt x="0" y="10"/>
                              </a:lnTo>
                              <a:lnTo>
                                <a:pt x="16" y="10"/>
                              </a:lnTo>
                              <a:lnTo>
                                <a:pt x="14" y="4"/>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95" name="Google Shape;895;p20"/>
                        <p:cNvSpPr/>
                        <p:nvPr/>
                      </p:nvSpPr>
                      <p:spPr>
                        <a:xfrm>
                          <a:off x="4920763" y="2757726"/>
                          <a:ext cx="18813" cy="50327"/>
                        </a:xfrm>
                        <a:custGeom>
                          <a:avLst/>
                          <a:gdLst/>
                          <a:ahLst/>
                          <a:cxnLst/>
                          <a:rect l="l" t="t" r="r" b="b"/>
                          <a:pathLst>
                            <a:path w="10" h="28" extrusionOk="0">
                              <a:moveTo>
                                <a:pt x="0" y="28"/>
                              </a:moveTo>
                              <a:lnTo>
                                <a:pt x="0" y="12"/>
                              </a:lnTo>
                              <a:lnTo>
                                <a:pt x="2" y="6"/>
                              </a:lnTo>
                              <a:lnTo>
                                <a:pt x="6" y="0"/>
                              </a:lnTo>
                              <a:lnTo>
                                <a:pt x="8" y="6"/>
                              </a:lnTo>
                              <a:lnTo>
                                <a:pt x="10" y="10"/>
                              </a:lnTo>
                              <a:lnTo>
                                <a:pt x="10" y="28"/>
                              </a:lnTo>
                              <a:lnTo>
                                <a:pt x="0"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96" name="Google Shape;896;p20"/>
                        <p:cNvSpPr/>
                        <p:nvPr/>
                      </p:nvSpPr>
                      <p:spPr>
                        <a:xfrm>
                          <a:off x="4939576" y="2332380"/>
                          <a:ext cx="47887" cy="53574"/>
                        </a:xfrm>
                        <a:custGeom>
                          <a:avLst/>
                          <a:gdLst/>
                          <a:ahLst/>
                          <a:cxnLst/>
                          <a:rect l="l" t="t" r="r" b="b"/>
                          <a:pathLst>
                            <a:path w="24" h="30" extrusionOk="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97" name="Google Shape;897;p20"/>
                        <p:cNvSpPr/>
                        <p:nvPr/>
                      </p:nvSpPr>
                      <p:spPr>
                        <a:xfrm>
                          <a:off x="5214926" y="2267442"/>
                          <a:ext cx="169315" cy="89290"/>
                        </a:xfrm>
                        <a:custGeom>
                          <a:avLst/>
                          <a:gdLst/>
                          <a:ahLst/>
                          <a:cxnLst/>
                          <a:rect l="l" t="t" r="r" b="b"/>
                          <a:pathLst>
                            <a:path w="86" h="50" extrusionOk="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98" name="Google Shape;898;p20"/>
                        <p:cNvSpPr/>
                        <p:nvPr/>
                      </p:nvSpPr>
                      <p:spPr>
                        <a:xfrm>
                          <a:off x="4727505" y="2489856"/>
                          <a:ext cx="107746" cy="60068"/>
                        </a:xfrm>
                        <a:custGeom>
                          <a:avLst/>
                          <a:gdLst/>
                          <a:ahLst/>
                          <a:cxnLst/>
                          <a:rect l="l" t="t" r="r" b="b"/>
                          <a:pathLst>
                            <a:path w="54" h="34" extrusionOk="0">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899" name="Google Shape;899;p20"/>
                        <p:cNvSpPr/>
                        <p:nvPr/>
                      </p:nvSpPr>
                      <p:spPr>
                        <a:xfrm>
                          <a:off x="4746318" y="2415176"/>
                          <a:ext cx="99194" cy="89290"/>
                        </a:xfrm>
                        <a:custGeom>
                          <a:avLst/>
                          <a:gdLst/>
                          <a:ahLst/>
                          <a:cxnLst/>
                          <a:rect l="l" t="t" r="r" b="b"/>
                          <a:pathLst>
                            <a:path w="50" h="50" extrusionOk="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00" name="Google Shape;900;p20"/>
                        <p:cNvSpPr/>
                        <p:nvPr/>
                      </p:nvSpPr>
                      <p:spPr>
                        <a:xfrm>
                          <a:off x="4929314" y="2564535"/>
                          <a:ext cx="210361" cy="82796"/>
                        </a:xfrm>
                        <a:custGeom>
                          <a:avLst/>
                          <a:gdLst/>
                          <a:ahLst/>
                          <a:cxnLst/>
                          <a:rect l="l" t="t" r="r" b="b"/>
                          <a:pathLst>
                            <a:path w="107" h="46" extrusionOk="0">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01" name="Google Shape;901;p20"/>
                        <p:cNvSpPr/>
                        <p:nvPr/>
                      </p:nvSpPr>
                      <p:spPr>
                        <a:xfrm>
                          <a:off x="4996014" y="2507714"/>
                          <a:ext cx="174445" cy="71432"/>
                        </a:xfrm>
                        <a:custGeom>
                          <a:avLst/>
                          <a:gdLst/>
                          <a:ahLst/>
                          <a:cxnLst/>
                          <a:rect l="l" t="t" r="r" b="b"/>
                          <a:pathLst>
                            <a:path w="89" h="40" extrusionOk="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02" name="Google Shape;902;p20"/>
                        <p:cNvSpPr/>
                        <p:nvPr/>
                      </p:nvSpPr>
                      <p:spPr>
                        <a:xfrm>
                          <a:off x="5112311" y="2579146"/>
                          <a:ext cx="188127" cy="89290"/>
                        </a:xfrm>
                        <a:custGeom>
                          <a:avLst/>
                          <a:gdLst/>
                          <a:ahLst/>
                          <a:cxnLst/>
                          <a:rect l="l" t="t" r="r" b="b"/>
                          <a:pathLst>
                            <a:path w="96" h="50" extrusionOk="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03" name="Google Shape;903;p20"/>
                        <p:cNvSpPr/>
                        <p:nvPr/>
                      </p:nvSpPr>
                      <p:spPr>
                        <a:xfrm>
                          <a:off x="5278205" y="2442775"/>
                          <a:ext cx="514785" cy="264624"/>
                        </a:xfrm>
                        <a:custGeom>
                          <a:avLst/>
                          <a:gdLst/>
                          <a:ahLst/>
                          <a:cxnLst/>
                          <a:rect l="l" t="t" r="r" b="b"/>
                          <a:pathLst>
                            <a:path w="260" h="148" extrusionOk="0">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04" name="Google Shape;904;p20"/>
                        <p:cNvSpPr/>
                        <p:nvPr/>
                      </p:nvSpPr>
                      <p:spPr>
                        <a:xfrm>
                          <a:off x="5185852" y="2650578"/>
                          <a:ext cx="135110" cy="134747"/>
                        </a:xfrm>
                        <a:custGeom>
                          <a:avLst/>
                          <a:gdLst/>
                          <a:ahLst/>
                          <a:cxnLst/>
                          <a:rect l="l" t="t" r="r" b="b"/>
                          <a:pathLst>
                            <a:path w="68" h="76" extrusionOk="0">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05" name="Google Shape;905;p20"/>
                        <p:cNvSpPr/>
                        <p:nvPr/>
                      </p:nvSpPr>
                      <p:spPr>
                        <a:xfrm>
                          <a:off x="5305569" y="2718763"/>
                          <a:ext cx="174445" cy="92537"/>
                        </a:xfrm>
                        <a:custGeom>
                          <a:avLst/>
                          <a:gdLst/>
                          <a:ahLst/>
                          <a:cxnLst/>
                          <a:rect l="l" t="t" r="r" b="b"/>
                          <a:pathLst>
                            <a:path w="88" h="52" extrusionOk="0">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06" name="Google Shape;906;p20"/>
                        <p:cNvSpPr/>
                        <p:nvPr/>
                      </p:nvSpPr>
                      <p:spPr>
                        <a:xfrm>
                          <a:off x="4691590" y="2767467"/>
                          <a:ext cx="32495" cy="14611"/>
                        </a:xfrm>
                        <a:custGeom>
                          <a:avLst/>
                          <a:gdLst/>
                          <a:ahLst/>
                          <a:cxnLst/>
                          <a:rect l="l" t="t" r="r" b="b"/>
                          <a:pathLst>
                            <a:path w="16" h="8" extrusionOk="0">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07" name="Google Shape;907;p20"/>
                        <p:cNvSpPr/>
                        <p:nvPr/>
                      </p:nvSpPr>
                      <p:spPr>
                        <a:xfrm>
                          <a:off x="5642488" y="2989881"/>
                          <a:ext cx="39336" cy="21105"/>
                        </a:xfrm>
                        <a:custGeom>
                          <a:avLst/>
                          <a:gdLst/>
                          <a:ahLst/>
                          <a:cxnLst/>
                          <a:rect l="l" t="t" r="r" b="b"/>
                          <a:pathLst>
                            <a:path w="20" h="12" extrusionOk="0">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908" name="Google Shape;908;p20"/>
                    <p:cNvGrpSpPr/>
                    <p:nvPr/>
                  </p:nvGrpSpPr>
                  <p:grpSpPr>
                    <a:xfrm>
                      <a:off x="4813017" y="2228479"/>
                      <a:ext cx="738828" cy="600679"/>
                      <a:chOff x="4813017" y="2228479"/>
                      <a:chExt cx="738828" cy="600679"/>
                    </a:xfrm>
                  </p:grpSpPr>
                  <p:sp>
                    <p:nvSpPr>
                      <p:cNvPr id="909" name="Google Shape;909;p20"/>
                      <p:cNvSpPr/>
                      <p:nvPr/>
                    </p:nvSpPr>
                    <p:spPr>
                      <a:xfrm>
                        <a:off x="5076396" y="2647331"/>
                        <a:ext cx="126558" cy="92537"/>
                      </a:xfrm>
                      <a:custGeom>
                        <a:avLst/>
                        <a:gdLst/>
                        <a:ahLst/>
                        <a:cxnLst/>
                        <a:rect l="l" t="t" r="r" b="b"/>
                        <a:pathLst>
                          <a:path w="64" h="52" extrusionOk="0">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10" name="Google Shape;910;p20"/>
                      <p:cNvSpPr/>
                      <p:nvPr/>
                    </p:nvSpPr>
                    <p:spPr>
                      <a:xfrm>
                        <a:off x="5257682" y="2228479"/>
                        <a:ext cx="114587" cy="61691"/>
                      </a:xfrm>
                      <a:custGeom>
                        <a:avLst/>
                        <a:gdLst/>
                        <a:ahLst/>
                        <a:cxnLst/>
                        <a:rect l="l" t="t" r="r" b="b"/>
                        <a:pathLst>
                          <a:path w="58" h="34" extrusionOk="0">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11" name="Google Shape;911;p20"/>
                      <p:cNvSpPr/>
                      <p:nvPr/>
                    </p:nvSpPr>
                    <p:spPr>
                      <a:xfrm>
                        <a:off x="5192693" y="2361602"/>
                        <a:ext cx="78671" cy="27599"/>
                      </a:xfrm>
                      <a:custGeom>
                        <a:avLst/>
                        <a:gdLst/>
                        <a:ahLst/>
                        <a:cxnLst/>
                        <a:rect l="l" t="t" r="r" b="b"/>
                        <a:pathLst>
                          <a:path w="40" h="16" extrusionOk="0">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12" name="Google Shape;912;p20"/>
                      <p:cNvSpPr/>
                      <p:nvPr/>
                    </p:nvSpPr>
                    <p:spPr>
                      <a:xfrm>
                        <a:off x="4878007" y="2290170"/>
                        <a:ext cx="61569" cy="92537"/>
                      </a:xfrm>
                      <a:custGeom>
                        <a:avLst/>
                        <a:gdLst/>
                        <a:ahLst/>
                        <a:cxnLst/>
                        <a:rect l="l" t="t" r="r" b="b"/>
                        <a:pathLst>
                          <a:path w="32" h="52" extrusionOk="0">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13" name="Google Shape;913;p20"/>
                      <p:cNvSpPr/>
                      <p:nvPr/>
                    </p:nvSpPr>
                    <p:spPr>
                      <a:xfrm>
                        <a:off x="4828410" y="2606745"/>
                        <a:ext cx="119717" cy="53574"/>
                      </a:xfrm>
                      <a:custGeom>
                        <a:avLst/>
                        <a:gdLst/>
                        <a:ahLst/>
                        <a:cxnLst/>
                        <a:rect l="l" t="t" r="r" b="b"/>
                        <a:pathLst>
                          <a:path w="60" h="30" extrusionOk="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14" name="Google Shape;914;p20"/>
                      <p:cNvSpPr/>
                      <p:nvPr/>
                    </p:nvSpPr>
                    <p:spPr>
                      <a:xfrm>
                        <a:off x="5127703" y="2535312"/>
                        <a:ext cx="153922" cy="71432"/>
                      </a:xfrm>
                      <a:custGeom>
                        <a:avLst/>
                        <a:gdLst/>
                        <a:ahLst/>
                        <a:cxnLst/>
                        <a:rect l="l" t="t" r="r" b="b"/>
                        <a:pathLst>
                          <a:path w="78" h="40" extrusionOk="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15" name="Google Shape;915;p20"/>
                      <p:cNvSpPr/>
                      <p:nvPr/>
                    </p:nvSpPr>
                    <p:spPr>
                      <a:xfrm>
                        <a:off x="5408184" y="2575899"/>
                        <a:ext cx="99194" cy="89290"/>
                      </a:xfrm>
                      <a:custGeom>
                        <a:avLst/>
                        <a:gdLst/>
                        <a:ahLst/>
                        <a:cxnLst/>
                        <a:rect l="l" t="t" r="r" b="b"/>
                        <a:pathLst>
                          <a:path w="50" h="50" extrusionOk="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16" name="Google Shape;916;p20"/>
                      <p:cNvSpPr/>
                      <p:nvPr/>
                    </p:nvSpPr>
                    <p:spPr>
                      <a:xfrm>
                        <a:off x="5290177" y="2325886"/>
                        <a:ext cx="261668" cy="146111"/>
                      </a:xfrm>
                      <a:custGeom>
                        <a:avLst/>
                        <a:gdLst/>
                        <a:ahLst/>
                        <a:cxnLst/>
                        <a:rect l="l" t="t" r="r" b="b"/>
                        <a:pathLst>
                          <a:path w="132" h="82" extrusionOk="0">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17" name="Google Shape;917;p20"/>
                      <p:cNvSpPr/>
                      <p:nvPr/>
                    </p:nvSpPr>
                    <p:spPr>
                      <a:xfrm>
                        <a:off x="5254262" y="2782078"/>
                        <a:ext cx="71830" cy="43833"/>
                      </a:xfrm>
                      <a:custGeom>
                        <a:avLst/>
                        <a:gdLst/>
                        <a:ahLst/>
                        <a:cxnLst/>
                        <a:rect l="l" t="t" r="r" b="b"/>
                        <a:pathLst>
                          <a:path w="36" h="24" extrusionOk="0">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18" name="Google Shape;918;p20"/>
                      <p:cNvSpPr/>
                      <p:nvPr/>
                    </p:nvSpPr>
                    <p:spPr>
                      <a:xfrm>
                        <a:off x="4813017" y="2525572"/>
                        <a:ext cx="25654" cy="27599"/>
                      </a:xfrm>
                      <a:custGeom>
                        <a:avLst/>
                        <a:gdLst/>
                        <a:ahLst/>
                        <a:cxnLst/>
                        <a:rect l="l" t="t" r="r" b="b"/>
                        <a:pathLst>
                          <a:path w="12" h="16" extrusionOk="0">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19" name="Google Shape;919;p20"/>
                      <p:cNvSpPr/>
                      <p:nvPr/>
                    </p:nvSpPr>
                    <p:spPr>
                      <a:xfrm>
                        <a:off x="5423576" y="2785325"/>
                        <a:ext cx="63279" cy="43833"/>
                      </a:xfrm>
                      <a:custGeom>
                        <a:avLst/>
                        <a:gdLst/>
                        <a:ahLst/>
                        <a:cxnLst/>
                        <a:rect l="l" t="t" r="r" b="b"/>
                        <a:pathLst>
                          <a:path w="32" h="24" extrusionOk="0">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920" name="Google Shape;920;p20"/>
                  <p:cNvGrpSpPr/>
                  <p:nvPr/>
                </p:nvGrpSpPr>
                <p:grpSpPr>
                  <a:xfrm>
                    <a:off x="4932735" y="2325886"/>
                    <a:ext cx="407039" cy="538988"/>
                    <a:chOff x="4932735" y="2325886"/>
                    <a:chExt cx="407039" cy="538988"/>
                  </a:xfrm>
                </p:grpSpPr>
                <p:sp>
                  <p:nvSpPr>
                    <p:cNvPr id="921" name="Google Shape;921;p20"/>
                    <p:cNvSpPr/>
                    <p:nvPr/>
                  </p:nvSpPr>
                  <p:spPr>
                    <a:xfrm>
                      <a:off x="5107180" y="2689541"/>
                      <a:ext cx="107746" cy="68185"/>
                    </a:xfrm>
                    <a:custGeom>
                      <a:avLst/>
                      <a:gdLst/>
                      <a:ahLst/>
                      <a:cxnLst/>
                      <a:rect l="l" t="t" r="r" b="b"/>
                      <a:pathLst>
                        <a:path w="54" h="38" extrusionOk="0">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22" name="Google Shape;922;p20"/>
                    <p:cNvSpPr/>
                    <p:nvPr/>
                  </p:nvSpPr>
                  <p:spPr>
                    <a:xfrm>
                      <a:off x="5214926" y="2325886"/>
                      <a:ext cx="124848" cy="84420"/>
                    </a:xfrm>
                    <a:custGeom>
                      <a:avLst/>
                      <a:gdLst/>
                      <a:ahLst/>
                      <a:cxnLst/>
                      <a:rect l="l" t="t" r="r" b="b"/>
                      <a:pathLst>
                        <a:path w="64" h="48" extrusionOk="0">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23" name="Google Shape;923;p20"/>
                    <p:cNvSpPr/>
                    <p:nvPr/>
                  </p:nvSpPr>
                  <p:spPr>
                    <a:xfrm>
                      <a:off x="5218347" y="2772337"/>
                      <a:ext cx="56438" cy="92537"/>
                    </a:xfrm>
                    <a:custGeom>
                      <a:avLst/>
                      <a:gdLst/>
                      <a:ahLst/>
                      <a:cxnLst/>
                      <a:rect l="l" t="t" r="r" b="b"/>
                      <a:pathLst>
                        <a:path w="28" h="52" extrusionOk="0">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24" name="Google Shape;924;p20"/>
                    <p:cNvSpPr/>
                    <p:nvPr/>
                  </p:nvSpPr>
                  <p:spPr>
                    <a:xfrm>
                      <a:off x="5035350" y="2635967"/>
                      <a:ext cx="95774" cy="64938"/>
                    </a:xfrm>
                    <a:custGeom>
                      <a:avLst/>
                      <a:gdLst/>
                      <a:ahLst/>
                      <a:cxnLst/>
                      <a:rect l="l" t="t" r="r" b="b"/>
                      <a:pathLst>
                        <a:path w="49" h="36" extrusionOk="0">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25" name="Google Shape;925;p20"/>
                    <p:cNvSpPr/>
                    <p:nvPr/>
                  </p:nvSpPr>
                  <p:spPr>
                    <a:xfrm>
                      <a:off x="4932735" y="2371343"/>
                      <a:ext cx="27364" cy="8117"/>
                    </a:xfrm>
                    <a:custGeom>
                      <a:avLst/>
                      <a:gdLst/>
                      <a:ahLst/>
                      <a:cxnLst/>
                      <a:rect l="l" t="t" r="r" b="b"/>
                      <a:pathLst>
                        <a:path w="14" h="4" extrusionOk="0">
                          <a:moveTo>
                            <a:pt x="0" y="2"/>
                          </a:moveTo>
                          <a:lnTo>
                            <a:pt x="6" y="4"/>
                          </a:lnTo>
                          <a:lnTo>
                            <a:pt x="8" y="4"/>
                          </a:lnTo>
                          <a:lnTo>
                            <a:pt x="14" y="2"/>
                          </a:lnTo>
                          <a:lnTo>
                            <a:pt x="8" y="0"/>
                          </a:lnTo>
                          <a:lnTo>
                            <a:pt x="4" y="0"/>
                          </a:lnTo>
                          <a:lnTo>
                            <a:pt x="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926" name="Google Shape;926;p20"/>
                <p:cNvGrpSpPr/>
                <p:nvPr/>
              </p:nvGrpSpPr>
              <p:grpSpPr>
                <a:xfrm>
                  <a:off x="4149441" y="2942801"/>
                  <a:ext cx="1771818" cy="597432"/>
                  <a:chOff x="4149441" y="2942801"/>
                  <a:chExt cx="1771818" cy="597432"/>
                </a:xfrm>
              </p:grpSpPr>
              <p:sp>
                <p:nvSpPr>
                  <p:cNvPr id="927" name="Google Shape;927;p20"/>
                  <p:cNvSpPr/>
                  <p:nvPr/>
                </p:nvSpPr>
                <p:spPr>
                  <a:xfrm>
                    <a:off x="5415025" y="3124628"/>
                    <a:ext cx="360863" cy="326315"/>
                  </a:xfrm>
                  <a:custGeom>
                    <a:avLst/>
                    <a:gdLst/>
                    <a:ahLst/>
                    <a:cxnLst/>
                    <a:rect l="l" t="t" r="r" b="b"/>
                    <a:pathLst>
                      <a:path w="182" h="182" extrusionOk="0">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28" name="Google Shape;928;p20"/>
                  <p:cNvSpPr/>
                  <p:nvPr/>
                </p:nvSpPr>
                <p:spPr>
                  <a:xfrm>
                    <a:off x="4953258" y="3071054"/>
                    <a:ext cx="487421" cy="451322"/>
                  </a:xfrm>
                  <a:custGeom>
                    <a:avLst/>
                    <a:gdLst/>
                    <a:ahLst/>
                    <a:cxnLst/>
                    <a:rect l="l" t="t" r="r" b="b"/>
                    <a:pathLst>
                      <a:path w="247" h="252" extrusionOk="0">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29" name="Google Shape;929;p20"/>
                  <p:cNvSpPr/>
                  <p:nvPr/>
                </p:nvSpPr>
                <p:spPr>
                  <a:xfrm>
                    <a:off x="4888268" y="2942801"/>
                    <a:ext cx="123138" cy="240272"/>
                  </a:xfrm>
                  <a:custGeom>
                    <a:avLst/>
                    <a:gdLst/>
                    <a:ahLst/>
                    <a:cxnLst/>
                    <a:rect l="l" t="t" r="r" b="b"/>
                    <a:pathLst>
                      <a:path w="62" h="134" extrusionOk="0">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30" name="Google Shape;930;p20"/>
                  <p:cNvSpPr/>
                  <p:nvPr/>
                </p:nvSpPr>
                <p:spPr>
                  <a:xfrm>
                    <a:off x="4404268" y="2946047"/>
                    <a:ext cx="627662" cy="594186"/>
                  </a:xfrm>
                  <a:custGeom>
                    <a:avLst/>
                    <a:gdLst/>
                    <a:ahLst/>
                    <a:cxnLst/>
                    <a:rect l="l" t="t" r="r" b="b"/>
                    <a:pathLst>
                      <a:path w="318" h="332" extrusionOk="0">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31" name="Google Shape;931;p20"/>
                  <p:cNvSpPr/>
                  <p:nvPr/>
                </p:nvSpPr>
                <p:spPr>
                  <a:xfrm>
                    <a:off x="4267448" y="2989881"/>
                    <a:ext cx="355732" cy="274365"/>
                  </a:xfrm>
                  <a:custGeom>
                    <a:avLst/>
                    <a:gdLst/>
                    <a:ahLst/>
                    <a:cxnLst/>
                    <a:rect l="l" t="t" r="r" b="b"/>
                    <a:pathLst>
                      <a:path w="180" h="154" extrusionOk="0">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32" name="Google Shape;932;p20"/>
                  <p:cNvSpPr/>
                  <p:nvPr/>
                </p:nvSpPr>
                <p:spPr>
                  <a:xfrm>
                    <a:off x="4149441" y="3260999"/>
                    <a:ext cx="249696" cy="207803"/>
                  </a:xfrm>
                  <a:custGeom>
                    <a:avLst/>
                    <a:gdLst/>
                    <a:ahLst/>
                    <a:cxnLst/>
                    <a:rect l="l" t="t" r="r" b="b"/>
                    <a:pathLst>
                      <a:path w="126" h="116" extrusionOk="0">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33" name="Google Shape;933;p20"/>
                  <p:cNvSpPr/>
                  <p:nvPr/>
                </p:nvSpPr>
                <p:spPr>
                  <a:xfrm>
                    <a:off x="5736552" y="2942801"/>
                    <a:ext cx="184707" cy="157476"/>
                  </a:xfrm>
                  <a:custGeom>
                    <a:avLst/>
                    <a:gdLst/>
                    <a:ahLst/>
                    <a:cxnLst/>
                    <a:rect l="l" t="t" r="r" b="b"/>
                    <a:pathLst>
                      <a:path w="94" h="88" extrusionOk="0">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34" name="Google Shape;934;p20"/>
                  <p:cNvSpPr/>
                  <p:nvPr/>
                </p:nvSpPr>
                <p:spPr>
                  <a:xfrm>
                    <a:off x="5724580" y="3025597"/>
                    <a:ext cx="35915" cy="53574"/>
                  </a:xfrm>
                  <a:custGeom>
                    <a:avLst/>
                    <a:gdLst/>
                    <a:ahLst/>
                    <a:cxnLst/>
                    <a:rect l="l" t="t" r="r" b="b"/>
                    <a:pathLst>
                      <a:path w="18" h="30" extrusionOk="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935" name="Google Shape;935;p20"/>
              <p:cNvGrpSpPr/>
              <p:nvPr/>
            </p:nvGrpSpPr>
            <p:grpSpPr>
              <a:xfrm>
                <a:off x="5721160" y="3071054"/>
                <a:ext cx="129979" cy="139617"/>
                <a:chOff x="5721160" y="3071054"/>
                <a:chExt cx="129979" cy="139617"/>
              </a:xfrm>
            </p:grpSpPr>
            <p:sp>
              <p:nvSpPr>
                <p:cNvPr id="936" name="Google Shape;936;p20"/>
                <p:cNvSpPr/>
                <p:nvPr/>
              </p:nvSpPr>
              <p:spPr>
                <a:xfrm>
                  <a:off x="5728001" y="3071054"/>
                  <a:ext cx="123138" cy="139617"/>
                </a:xfrm>
                <a:custGeom>
                  <a:avLst/>
                  <a:gdLst/>
                  <a:ahLst/>
                  <a:cxnLst/>
                  <a:rect l="l" t="t" r="r" b="b"/>
                  <a:pathLst>
                    <a:path w="62" h="78" extrusionOk="0">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37" name="Google Shape;937;p20"/>
                <p:cNvSpPr/>
                <p:nvPr/>
              </p:nvSpPr>
              <p:spPr>
                <a:xfrm>
                  <a:off x="5721160" y="3093782"/>
                  <a:ext cx="18813" cy="35716"/>
                </a:xfrm>
                <a:custGeom>
                  <a:avLst/>
                  <a:gdLst/>
                  <a:ahLst/>
                  <a:cxnLst/>
                  <a:rect l="l" t="t" r="r" b="b"/>
                  <a:pathLst>
                    <a:path w="10" h="20" extrusionOk="0">
                      <a:moveTo>
                        <a:pt x="8" y="20"/>
                      </a:moveTo>
                      <a:lnTo>
                        <a:pt x="8" y="0"/>
                      </a:lnTo>
                      <a:lnTo>
                        <a:pt x="4" y="0"/>
                      </a:lnTo>
                      <a:lnTo>
                        <a:pt x="0" y="20"/>
                      </a:lnTo>
                      <a:lnTo>
                        <a:pt x="10" y="20"/>
                      </a:lnTo>
                      <a:lnTo>
                        <a:pt x="8"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938" name="Google Shape;938;p20"/>
            <p:cNvSpPr/>
            <p:nvPr/>
          </p:nvSpPr>
          <p:spPr>
            <a:xfrm>
              <a:off x="5695506" y="3079171"/>
              <a:ext cx="44466" cy="113642"/>
            </a:xfrm>
            <a:custGeom>
              <a:avLst/>
              <a:gdLst/>
              <a:ahLst/>
              <a:cxnLst/>
              <a:rect l="l" t="t" r="r" b="b"/>
              <a:pathLst>
                <a:path w="22" h="64" extrusionOk="0">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sp>
        <p:nvSpPr>
          <p:cNvPr id="939" name="Google Shape;939;p20"/>
          <p:cNvSpPr/>
          <p:nvPr/>
        </p:nvSpPr>
        <p:spPr>
          <a:xfrm>
            <a:off x="11720513" y="2768600"/>
            <a:ext cx="436562" cy="750888"/>
          </a:xfrm>
          <a:custGeom>
            <a:avLst/>
            <a:gdLst/>
            <a:ahLst/>
            <a:cxnLst/>
            <a:rect l="l" t="t" r="r" b="b"/>
            <a:pathLst>
              <a:path w="136" h="272" extrusionOk="0">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145875" tIns="72925" rIns="145875" bIns="72925"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nvGrpSpPr>
          <p:cNvPr id="940" name="Google Shape;940;p20"/>
          <p:cNvGrpSpPr/>
          <p:nvPr/>
        </p:nvGrpSpPr>
        <p:grpSpPr>
          <a:xfrm>
            <a:off x="5616575" y="3122613"/>
            <a:ext cx="2428875" cy="927100"/>
            <a:chOff x="2773215" y="3603039"/>
            <a:chExt cx="1486207" cy="599056"/>
          </a:xfrm>
        </p:grpSpPr>
        <p:sp>
          <p:nvSpPr>
            <p:cNvPr id="941" name="Google Shape;941;p20"/>
            <p:cNvSpPr/>
            <p:nvPr/>
          </p:nvSpPr>
          <p:spPr>
            <a:xfrm>
              <a:off x="2773215" y="3603039"/>
              <a:ext cx="846573" cy="599056"/>
            </a:xfrm>
            <a:custGeom>
              <a:avLst/>
              <a:gdLst/>
              <a:ahLst/>
              <a:cxnLst/>
              <a:rect l="l" t="t" r="r" b="b"/>
              <a:pathLst>
                <a:path w="428" h="336" extrusionOk="0">
                  <a:moveTo>
                    <a:pt x="400" y="274"/>
                  </a:moveTo>
                  <a:lnTo>
                    <a:pt x="402" y="270"/>
                  </a:lnTo>
                  <a:lnTo>
                    <a:pt x="408" y="260"/>
                  </a:lnTo>
                  <a:lnTo>
                    <a:pt x="410" y="250"/>
                  </a:lnTo>
                  <a:lnTo>
                    <a:pt x="416" y="234"/>
                  </a:lnTo>
                  <a:lnTo>
                    <a:pt x="418" y="228"/>
                  </a:lnTo>
                  <a:lnTo>
                    <a:pt x="422" y="222"/>
                  </a:lnTo>
                  <a:lnTo>
                    <a:pt x="428" y="210"/>
                  </a:lnTo>
                  <a:lnTo>
                    <a:pt x="426" y="206"/>
                  </a:lnTo>
                  <a:lnTo>
                    <a:pt x="426" y="202"/>
                  </a:lnTo>
                  <a:lnTo>
                    <a:pt x="422" y="202"/>
                  </a:lnTo>
                  <a:lnTo>
                    <a:pt x="410" y="202"/>
                  </a:lnTo>
                  <a:lnTo>
                    <a:pt x="394" y="204"/>
                  </a:lnTo>
                  <a:lnTo>
                    <a:pt x="378" y="208"/>
                  </a:lnTo>
                  <a:lnTo>
                    <a:pt x="372" y="212"/>
                  </a:lnTo>
                  <a:lnTo>
                    <a:pt x="368" y="216"/>
                  </a:lnTo>
                  <a:lnTo>
                    <a:pt x="364" y="224"/>
                  </a:lnTo>
                  <a:lnTo>
                    <a:pt x="358" y="234"/>
                  </a:lnTo>
                  <a:lnTo>
                    <a:pt x="352" y="246"/>
                  </a:lnTo>
                  <a:lnTo>
                    <a:pt x="346" y="254"/>
                  </a:lnTo>
                  <a:lnTo>
                    <a:pt x="334" y="256"/>
                  </a:lnTo>
                  <a:lnTo>
                    <a:pt x="320" y="260"/>
                  </a:lnTo>
                  <a:lnTo>
                    <a:pt x="310" y="262"/>
                  </a:lnTo>
                  <a:lnTo>
                    <a:pt x="298" y="264"/>
                  </a:lnTo>
                  <a:lnTo>
                    <a:pt x="288" y="262"/>
                  </a:lnTo>
                  <a:lnTo>
                    <a:pt x="280" y="256"/>
                  </a:lnTo>
                  <a:lnTo>
                    <a:pt x="272" y="248"/>
                  </a:lnTo>
                  <a:lnTo>
                    <a:pt x="266" y="238"/>
                  </a:lnTo>
                  <a:lnTo>
                    <a:pt x="260" y="226"/>
                  </a:lnTo>
                  <a:lnTo>
                    <a:pt x="258" y="216"/>
                  </a:lnTo>
                  <a:lnTo>
                    <a:pt x="256" y="204"/>
                  </a:lnTo>
                  <a:lnTo>
                    <a:pt x="256" y="194"/>
                  </a:lnTo>
                  <a:lnTo>
                    <a:pt x="258" y="178"/>
                  </a:lnTo>
                  <a:lnTo>
                    <a:pt x="260" y="160"/>
                  </a:lnTo>
                  <a:lnTo>
                    <a:pt x="268" y="142"/>
                  </a:lnTo>
                  <a:lnTo>
                    <a:pt x="276" y="128"/>
                  </a:lnTo>
                  <a:lnTo>
                    <a:pt x="256" y="122"/>
                  </a:lnTo>
                  <a:lnTo>
                    <a:pt x="248" y="116"/>
                  </a:lnTo>
                  <a:lnTo>
                    <a:pt x="244" y="114"/>
                  </a:lnTo>
                  <a:lnTo>
                    <a:pt x="242" y="110"/>
                  </a:lnTo>
                  <a:lnTo>
                    <a:pt x="240" y="94"/>
                  </a:lnTo>
                  <a:lnTo>
                    <a:pt x="236" y="76"/>
                  </a:lnTo>
                  <a:lnTo>
                    <a:pt x="232" y="68"/>
                  </a:lnTo>
                  <a:lnTo>
                    <a:pt x="230" y="60"/>
                  </a:lnTo>
                  <a:lnTo>
                    <a:pt x="224" y="56"/>
                  </a:lnTo>
                  <a:lnTo>
                    <a:pt x="216" y="56"/>
                  </a:lnTo>
                  <a:lnTo>
                    <a:pt x="210" y="56"/>
                  </a:lnTo>
                  <a:lnTo>
                    <a:pt x="208" y="56"/>
                  </a:lnTo>
                  <a:lnTo>
                    <a:pt x="204" y="62"/>
                  </a:lnTo>
                  <a:lnTo>
                    <a:pt x="198" y="66"/>
                  </a:lnTo>
                  <a:lnTo>
                    <a:pt x="192" y="68"/>
                  </a:lnTo>
                  <a:lnTo>
                    <a:pt x="188" y="68"/>
                  </a:lnTo>
                  <a:lnTo>
                    <a:pt x="184" y="66"/>
                  </a:lnTo>
                  <a:lnTo>
                    <a:pt x="180" y="62"/>
                  </a:lnTo>
                  <a:lnTo>
                    <a:pt x="178" y="58"/>
                  </a:lnTo>
                  <a:lnTo>
                    <a:pt x="174" y="38"/>
                  </a:lnTo>
                  <a:lnTo>
                    <a:pt x="170" y="34"/>
                  </a:lnTo>
                  <a:lnTo>
                    <a:pt x="166" y="30"/>
                  </a:lnTo>
                  <a:lnTo>
                    <a:pt x="160" y="26"/>
                  </a:lnTo>
                  <a:lnTo>
                    <a:pt x="158" y="18"/>
                  </a:lnTo>
                  <a:lnTo>
                    <a:pt x="152" y="20"/>
                  </a:lnTo>
                  <a:lnTo>
                    <a:pt x="148" y="20"/>
                  </a:lnTo>
                  <a:lnTo>
                    <a:pt x="132" y="18"/>
                  </a:lnTo>
                  <a:lnTo>
                    <a:pt x="128" y="28"/>
                  </a:lnTo>
                  <a:lnTo>
                    <a:pt x="78" y="28"/>
                  </a:lnTo>
                  <a:lnTo>
                    <a:pt x="34" y="2"/>
                  </a:lnTo>
                  <a:lnTo>
                    <a:pt x="28" y="0"/>
                  </a:lnTo>
                  <a:lnTo>
                    <a:pt x="20" y="0"/>
                  </a:lnTo>
                  <a:lnTo>
                    <a:pt x="0" y="2"/>
                  </a:lnTo>
                  <a:lnTo>
                    <a:pt x="0" y="8"/>
                  </a:lnTo>
                  <a:lnTo>
                    <a:pt x="0" y="12"/>
                  </a:lnTo>
                  <a:lnTo>
                    <a:pt x="2" y="14"/>
                  </a:lnTo>
                  <a:lnTo>
                    <a:pt x="2" y="36"/>
                  </a:lnTo>
                  <a:lnTo>
                    <a:pt x="2" y="38"/>
                  </a:lnTo>
                  <a:lnTo>
                    <a:pt x="2" y="42"/>
                  </a:lnTo>
                  <a:lnTo>
                    <a:pt x="4" y="48"/>
                  </a:lnTo>
                  <a:lnTo>
                    <a:pt x="4" y="54"/>
                  </a:lnTo>
                  <a:lnTo>
                    <a:pt x="8" y="56"/>
                  </a:lnTo>
                  <a:lnTo>
                    <a:pt x="12" y="62"/>
                  </a:lnTo>
                  <a:lnTo>
                    <a:pt x="20" y="70"/>
                  </a:lnTo>
                  <a:lnTo>
                    <a:pt x="22" y="74"/>
                  </a:lnTo>
                  <a:lnTo>
                    <a:pt x="22" y="78"/>
                  </a:lnTo>
                  <a:lnTo>
                    <a:pt x="20" y="82"/>
                  </a:lnTo>
                  <a:lnTo>
                    <a:pt x="14" y="84"/>
                  </a:lnTo>
                  <a:lnTo>
                    <a:pt x="12" y="88"/>
                  </a:lnTo>
                  <a:lnTo>
                    <a:pt x="8" y="92"/>
                  </a:lnTo>
                  <a:lnTo>
                    <a:pt x="8" y="96"/>
                  </a:lnTo>
                  <a:lnTo>
                    <a:pt x="12" y="102"/>
                  </a:lnTo>
                  <a:lnTo>
                    <a:pt x="16" y="108"/>
                  </a:lnTo>
                  <a:lnTo>
                    <a:pt x="24" y="110"/>
                  </a:lnTo>
                  <a:lnTo>
                    <a:pt x="32" y="112"/>
                  </a:lnTo>
                  <a:lnTo>
                    <a:pt x="34" y="118"/>
                  </a:lnTo>
                  <a:lnTo>
                    <a:pt x="38" y="120"/>
                  </a:lnTo>
                  <a:lnTo>
                    <a:pt x="40" y="124"/>
                  </a:lnTo>
                  <a:lnTo>
                    <a:pt x="40" y="130"/>
                  </a:lnTo>
                  <a:lnTo>
                    <a:pt x="40" y="134"/>
                  </a:lnTo>
                  <a:lnTo>
                    <a:pt x="40" y="138"/>
                  </a:lnTo>
                  <a:lnTo>
                    <a:pt x="38" y="140"/>
                  </a:lnTo>
                  <a:lnTo>
                    <a:pt x="38" y="144"/>
                  </a:lnTo>
                  <a:lnTo>
                    <a:pt x="38" y="148"/>
                  </a:lnTo>
                  <a:lnTo>
                    <a:pt x="40" y="150"/>
                  </a:lnTo>
                  <a:lnTo>
                    <a:pt x="42" y="154"/>
                  </a:lnTo>
                  <a:lnTo>
                    <a:pt x="48" y="158"/>
                  </a:lnTo>
                  <a:lnTo>
                    <a:pt x="54" y="164"/>
                  </a:lnTo>
                  <a:lnTo>
                    <a:pt x="66" y="182"/>
                  </a:lnTo>
                  <a:lnTo>
                    <a:pt x="68" y="180"/>
                  </a:lnTo>
                  <a:lnTo>
                    <a:pt x="72" y="178"/>
                  </a:lnTo>
                  <a:lnTo>
                    <a:pt x="74" y="176"/>
                  </a:lnTo>
                  <a:lnTo>
                    <a:pt x="76" y="172"/>
                  </a:lnTo>
                  <a:lnTo>
                    <a:pt x="74" y="164"/>
                  </a:lnTo>
                  <a:lnTo>
                    <a:pt x="68" y="158"/>
                  </a:lnTo>
                  <a:lnTo>
                    <a:pt x="66" y="152"/>
                  </a:lnTo>
                  <a:lnTo>
                    <a:pt x="60" y="146"/>
                  </a:lnTo>
                  <a:lnTo>
                    <a:pt x="62" y="142"/>
                  </a:lnTo>
                  <a:lnTo>
                    <a:pt x="60" y="138"/>
                  </a:lnTo>
                  <a:lnTo>
                    <a:pt x="56" y="128"/>
                  </a:lnTo>
                  <a:lnTo>
                    <a:pt x="54" y="116"/>
                  </a:lnTo>
                  <a:lnTo>
                    <a:pt x="50" y="108"/>
                  </a:lnTo>
                  <a:lnTo>
                    <a:pt x="48" y="106"/>
                  </a:lnTo>
                  <a:lnTo>
                    <a:pt x="46" y="104"/>
                  </a:lnTo>
                  <a:lnTo>
                    <a:pt x="46" y="102"/>
                  </a:lnTo>
                  <a:lnTo>
                    <a:pt x="44" y="90"/>
                  </a:lnTo>
                  <a:lnTo>
                    <a:pt x="42" y="82"/>
                  </a:lnTo>
                  <a:lnTo>
                    <a:pt x="36" y="62"/>
                  </a:lnTo>
                  <a:lnTo>
                    <a:pt x="34" y="60"/>
                  </a:lnTo>
                  <a:lnTo>
                    <a:pt x="34" y="58"/>
                  </a:lnTo>
                  <a:lnTo>
                    <a:pt x="32" y="56"/>
                  </a:lnTo>
                  <a:lnTo>
                    <a:pt x="30" y="56"/>
                  </a:lnTo>
                  <a:lnTo>
                    <a:pt x="28" y="56"/>
                  </a:lnTo>
                  <a:lnTo>
                    <a:pt x="26" y="48"/>
                  </a:lnTo>
                  <a:lnTo>
                    <a:pt x="28" y="30"/>
                  </a:lnTo>
                  <a:lnTo>
                    <a:pt x="30" y="24"/>
                  </a:lnTo>
                  <a:lnTo>
                    <a:pt x="30" y="22"/>
                  </a:lnTo>
                  <a:lnTo>
                    <a:pt x="32" y="20"/>
                  </a:lnTo>
                  <a:lnTo>
                    <a:pt x="38" y="22"/>
                  </a:lnTo>
                  <a:lnTo>
                    <a:pt x="42" y="24"/>
                  </a:lnTo>
                  <a:lnTo>
                    <a:pt x="46" y="28"/>
                  </a:lnTo>
                  <a:lnTo>
                    <a:pt x="48" y="32"/>
                  </a:lnTo>
                  <a:lnTo>
                    <a:pt x="52" y="44"/>
                  </a:lnTo>
                  <a:lnTo>
                    <a:pt x="54" y="56"/>
                  </a:lnTo>
                  <a:lnTo>
                    <a:pt x="54" y="58"/>
                  </a:lnTo>
                  <a:lnTo>
                    <a:pt x="52" y="64"/>
                  </a:lnTo>
                  <a:lnTo>
                    <a:pt x="50" y="70"/>
                  </a:lnTo>
                  <a:lnTo>
                    <a:pt x="50" y="72"/>
                  </a:lnTo>
                  <a:lnTo>
                    <a:pt x="52" y="74"/>
                  </a:lnTo>
                  <a:lnTo>
                    <a:pt x="58" y="74"/>
                  </a:lnTo>
                  <a:lnTo>
                    <a:pt x="58" y="80"/>
                  </a:lnTo>
                  <a:lnTo>
                    <a:pt x="62" y="84"/>
                  </a:lnTo>
                  <a:lnTo>
                    <a:pt x="66" y="88"/>
                  </a:lnTo>
                  <a:lnTo>
                    <a:pt x="68" y="88"/>
                  </a:lnTo>
                  <a:lnTo>
                    <a:pt x="72" y="100"/>
                  </a:lnTo>
                  <a:lnTo>
                    <a:pt x="76" y="106"/>
                  </a:lnTo>
                  <a:lnTo>
                    <a:pt x="80" y="110"/>
                  </a:lnTo>
                  <a:lnTo>
                    <a:pt x="84" y="112"/>
                  </a:lnTo>
                  <a:lnTo>
                    <a:pt x="86" y="114"/>
                  </a:lnTo>
                  <a:lnTo>
                    <a:pt x="88" y="116"/>
                  </a:lnTo>
                  <a:lnTo>
                    <a:pt x="86" y="120"/>
                  </a:lnTo>
                  <a:lnTo>
                    <a:pt x="84" y="126"/>
                  </a:lnTo>
                  <a:lnTo>
                    <a:pt x="86" y="132"/>
                  </a:lnTo>
                  <a:lnTo>
                    <a:pt x="92" y="140"/>
                  </a:lnTo>
                  <a:lnTo>
                    <a:pt x="104" y="154"/>
                  </a:lnTo>
                  <a:lnTo>
                    <a:pt x="112" y="162"/>
                  </a:lnTo>
                  <a:lnTo>
                    <a:pt x="118" y="168"/>
                  </a:lnTo>
                  <a:lnTo>
                    <a:pt x="122" y="178"/>
                  </a:lnTo>
                  <a:lnTo>
                    <a:pt x="130" y="188"/>
                  </a:lnTo>
                  <a:lnTo>
                    <a:pt x="130" y="202"/>
                  </a:lnTo>
                  <a:lnTo>
                    <a:pt x="132" y="206"/>
                  </a:lnTo>
                  <a:lnTo>
                    <a:pt x="132" y="210"/>
                  </a:lnTo>
                  <a:lnTo>
                    <a:pt x="132" y="216"/>
                  </a:lnTo>
                  <a:lnTo>
                    <a:pt x="130" y="220"/>
                  </a:lnTo>
                  <a:lnTo>
                    <a:pt x="128" y="220"/>
                  </a:lnTo>
                  <a:lnTo>
                    <a:pt x="128" y="226"/>
                  </a:lnTo>
                  <a:lnTo>
                    <a:pt x="124" y="226"/>
                  </a:lnTo>
                  <a:lnTo>
                    <a:pt x="124" y="232"/>
                  </a:lnTo>
                  <a:lnTo>
                    <a:pt x="126" y="238"/>
                  </a:lnTo>
                  <a:lnTo>
                    <a:pt x="130" y="244"/>
                  </a:lnTo>
                  <a:lnTo>
                    <a:pt x="138" y="250"/>
                  </a:lnTo>
                  <a:lnTo>
                    <a:pt x="148" y="256"/>
                  </a:lnTo>
                  <a:lnTo>
                    <a:pt x="150" y="262"/>
                  </a:lnTo>
                  <a:lnTo>
                    <a:pt x="154" y="266"/>
                  </a:lnTo>
                  <a:lnTo>
                    <a:pt x="158" y="270"/>
                  </a:lnTo>
                  <a:lnTo>
                    <a:pt x="166" y="270"/>
                  </a:lnTo>
                  <a:lnTo>
                    <a:pt x="174" y="272"/>
                  </a:lnTo>
                  <a:lnTo>
                    <a:pt x="178" y="274"/>
                  </a:lnTo>
                  <a:lnTo>
                    <a:pt x="190" y="284"/>
                  </a:lnTo>
                  <a:lnTo>
                    <a:pt x="198" y="290"/>
                  </a:lnTo>
                  <a:lnTo>
                    <a:pt x="204" y="294"/>
                  </a:lnTo>
                  <a:lnTo>
                    <a:pt x="218" y="300"/>
                  </a:lnTo>
                  <a:lnTo>
                    <a:pt x="232" y="306"/>
                  </a:lnTo>
                  <a:lnTo>
                    <a:pt x="246" y="312"/>
                  </a:lnTo>
                  <a:lnTo>
                    <a:pt x="254" y="314"/>
                  </a:lnTo>
                  <a:lnTo>
                    <a:pt x="260" y="314"/>
                  </a:lnTo>
                  <a:lnTo>
                    <a:pt x="266" y="314"/>
                  </a:lnTo>
                  <a:lnTo>
                    <a:pt x="274" y="308"/>
                  </a:lnTo>
                  <a:lnTo>
                    <a:pt x="280" y="304"/>
                  </a:lnTo>
                  <a:lnTo>
                    <a:pt x="286" y="302"/>
                  </a:lnTo>
                  <a:lnTo>
                    <a:pt x="290" y="304"/>
                  </a:lnTo>
                  <a:lnTo>
                    <a:pt x="296" y="306"/>
                  </a:lnTo>
                  <a:lnTo>
                    <a:pt x="306" y="312"/>
                  </a:lnTo>
                  <a:lnTo>
                    <a:pt x="314" y="320"/>
                  </a:lnTo>
                  <a:lnTo>
                    <a:pt x="318" y="328"/>
                  </a:lnTo>
                  <a:lnTo>
                    <a:pt x="324" y="336"/>
                  </a:lnTo>
                  <a:lnTo>
                    <a:pt x="328" y="324"/>
                  </a:lnTo>
                  <a:lnTo>
                    <a:pt x="330" y="318"/>
                  </a:lnTo>
                  <a:lnTo>
                    <a:pt x="334" y="312"/>
                  </a:lnTo>
                  <a:lnTo>
                    <a:pt x="354" y="312"/>
                  </a:lnTo>
                  <a:lnTo>
                    <a:pt x="354" y="306"/>
                  </a:lnTo>
                  <a:lnTo>
                    <a:pt x="352" y="302"/>
                  </a:lnTo>
                  <a:lnTo>
                    <a:pt x="348" y="300"/>
                  </a:lnTo>
                  <a:lnTo>
                    <a:pt x="346" y="296"/>
                  </a:lnTo>
                  <a:lnTo>
                    <a:pt x="344" y="292"/>
                  </a:lnTo>
                  <a:lnTo>
                    <a:pt x="348" y="284"/>
                  </a:lnTo>
                  <a:lnTo>
                    <a:pt x="352" y="280"/>
                  </a:lnTo>
                  <a:lnTo>
                    <a:pt x="356" y="278"/>
                  </a:lnTo>
                  <a:lnTo>
                    <a:pt x="380" y="278"/>
                  </a:lnTo>
                  <a:lnTo>
                    <a:pt x="384" y="278"/>
                  </a:lnTo>
                  <a:lnTo>
                    <a:pt x="386" y="276"/>
                  </a:lnTo>
                  <a:lnTo>
                    <a:pt x="388" y="274"/>
                  </a:lnTo>
                  <a:lnTo>
                    <a:pt x="390" y="270"/>
                  </a:lnTo>
                  <a:lnTo>
                    <a:pt x="392" y="268"/>
                  </a:lnTo>
                  <a:lnTo>
                    <a:pt x="396" y="268"/>
                  </a:lnTo>
                  <a:lnTo>
                    <a:pt x="398" y="270"/>
                  </a:lnTo>
                  <a:lnTo>
                    <a:pt x="398" y="274"/>
                  </a:lnTo>
                  <a:lnTo>
                    <a:pt x="400" y="27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42" name="Google Shape;942;p20"/>
            <p:cNvSpPr/>
            <p:nvPr/>
          </p:nvSpPr>
          <p:spPr>
            <a:xfrm>
              <a:off x="3681358" y="3916367"/>
              <a:ext cx="319817" cy="115266"/>
            </a:xfrm>
            <a:custGeom>
              <a:avLst/>
              <a:gdLst/>
              <a:ahLst/>
              <a:cxnLst/>
              <a:rect l="l" t="t" r="r" b="b"/>
              <a:pathLst>
                <a:path w="162" h="64" extrusionOk="0">
                  <a:moveTo>
                    <a:pt x="44" y="18"/>
                  </a:moveTo>
                  <a:lnTo>
                    <a:pt x="44" y="16"/>
                  </a:lnTo>
                  <a:lnTo>
                    <a:pt x="48" y="16"/>
                  </a:lnTo>
                  <a:lnTo>
                    <a:pt x="48" y="12"/>
                  </a:lnTo>
                  <a:lnTo>
                    <a:pt x="44" y="10"/>
                  </a:lnTo>
                  <a:lnTo>
                    <a:pt x="44" y="12"/>
                  </a:lnTo>
                  <a:lnTo>
                    <a:pt x="36" y="12"/>
                  </a:lnTo>
                  <a:lnTo>
                    <a:pt x="30" y="16"/>
                  </a:lnTo>
                  <a:lnTo>
                    <a:pt x="22" y="18"/>
                  </a:lnTo>
                  <a:lnTo>
                    <a:pt x="16" y="20"/>
                  </a:lnTo>
                  <a:lnTo>
                    <a:pt x="14" y="22"/>
                  </a:lnTo>
                  <a:lnTo>
                    <a:pt x="12" y="24"/>
                  </a:lnTo>
                  <a:lnTo>
                    <a:pt x="6" y="26"/>
                  </a:lnTo>
                  <a:lnTo>
                    <a:pt x="0" y="26"/>
                  </a:lnTo>
                  <a:lnTo>
                    <a:pt x="4" y="24"/>
                  </a:lnTo>
                  <a:lnTo>
                    <a:pt x="6" y="24"/>
                  </a:lnTo>
                  <a:lnTo>
                    <a:pt x="8" y="18"/>
                  </a:lnTo>
                  <a:lnTo>
                    <a:pt x="12" y="14"/>
                  </a:lnTo>
                  <a:lnTo>
                    <a:pt x="18" y="10"/>
                  </a:lnTo>
                  <a:lnTo>
                    <a:pt x="24" y="6"/>
                  </a:lnTo>
                  <a:lnTo>
                    <a:pt x="42" y="0"/>
                  </a:lnTo>
                  <a:lnTo>
                    <a:pt x="56" y="0"/>
                  </a:lnTo>
                  <a:lnTo>
                    <a:pt x="60" y="0"/>
                  </a:lnTo>
                  <a:lnTo>
                    <a:pt x="62" y="2"/>
                  </a:lnTo>
                  <a:lnTo>
                    <a:pt x="66" y="4"/>
                  </a:lnTo>
                  <a:lnTo>
                    <a:pt x="78" y="8"/>
                  </a:lnTo>
                  <a:lnTo>
                    <a:pt x="86" y="16"/>
                  </a:lnTo>
                  <a:lnTo>
                    <a:pt x="90" y="16"/>
                  </a:lnTo>
                  <a:lnTo>
                    <a:pt x="96" y="16"/>
                  </a:lnTo>
                  <a:lnTo>
                    <a:pt x="102" y="18"/>
                  </a:lnTo>
                  <a:lnTo>
                    <a:pt x="114" y="24"/>
                  </a:lnTo>
                  <a:lnTo>
                    <a:pt x="122" y="32"/>
                  </a:lnTo>
                  <a:lnTo>
                    <a:pt x="130" y="38"/>
                  </a:lnTo>
                  <a:lnTo>
                    <a:pt x="142" y="42"/>
                  </a:lnTo>
                  <a:lnTo>
                    <a:pt x="140" y="44"/>
                  </a:lnTo>
                  <a:lnTo>
                    <a:pt x="154" y="48"/>
                  </a:lnTo>
                  <a:lnTo>
                    <a:pt x="160" y="52"/>
                  </a:lnTo>
                  <a:lnTo>
                    <a:pt x="162" y="58"/>
                  </a:lnTo>
                  <a:lnTo>
                    <a:pt x="154" y="60"/>
                  </a:lnTo>
                  <a:lnTo>
                    <a:pt x="152" y="60"/>
                  </a:lnTo>
                  <a:lnTo>
                    <a:pt x="152" y="62"/>
                  </a:lnTo>
                  <a:lnTo>
                    <a:pt x="142" y="64"/>
                  </a:lnTo>
                  <a:lnTo>
                    <a:pt x="130" y="64"/>
                  </a:lnTo>
                  <a:lnTo>
                    <a:pt x="108" y="62"/>
                  </a:lnTo>
                  <a:lnTo>
                    <a:pt x="112" y="58"/>
                  </a:lnTo>
                  <a:lnTo>
                    <a:pt x="118" y="52"/>
                  </a:lnTo>
                  <a:lnTo>
                    <a:pt x="118" y="48"/>
                  </a:lnTo>
                  <a:lnTo>
                    <a:pt x="110" y="48"/>
                  </a:lnTo>
                  <a:lnTo>
                    <a:pt x="102" y="46"/>
                  </a:lnTo>
                  <a:lnTo>
                    <a:pt x="100" y="44"/>
                  </a:lnTo>
                  <a:lnTo>
                    <a:pt x="98" y="38"/>
                  </a:lnTo>
                  <a:lnTo>
                    <a:pt x="98" y="34"/>
                  </a:lnTo>
                  <a:lnTo>
                    <a:pt x="96" y="32"/>
                  </a:lnTo>
                  <a:lnTo>
                    <a:pt x="92" y="30"/>
                  </a:lnTo>
                  <a:lnTo>
                    <a:pt x="78" y="30"/>
                  </a:lnTo>
                  <a:lnTo>
                    <a:pt x="76" y="28"/>
                  </a:lnTo>
                  <a:lnTo>
                    <a:pt x="72" y="26"/>
                  </a:lnTo>
                  <a:lnTo>
                    <a:pt x="60" y="22"/>
                  </a:lnTo>
                  <a:lnTo>
                    <a:pt x="50" y="18"/>
                  </a:lnTo>
                  <a:lnTo>
                    <a:pt x="44" y="16"/>
                  </a:lnTo>
                  <a:lnTo>
                    <a:pt x="44"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43" name="Google Shape;943;p20"/>
            <p:cNvSpPr/>
            <p:nvPr/>
          </p:nvSpPr>
          <p:spPr>
            <a:xfrm>
              <a:off x="3872906" y="4070595"/>
              <a:ext cx="58148" cy="24352"/>
            </a:xfrm>
            <a:custGeom>
              <a:avLst/>
              <a:gdLst/>
              <a:ahLst/>
              <a:cxnLst/>
              <a:rect l="l" t="t" r="r" b="b"/>
              <a:pathLst>
                <a:path w="30" h="14" extrusionOk="0">
                  <a:moveTo>
                    <a:pt x="0" y="8"/>
                  </a:moveTo>
                  <a:lnTo>
                    <a:pt x="0" y="4"/>
                  </a:lnTo>
                  <a:lnTo>
                    <a:pt x="2" y="2"/>
                  </a:lnTo>
                  <a:lnTo>
                    <a:pt x="6" y="0"/>
                  </a:lnTo>
                  <a:lnTo>
                    <a:pt x="12" y="0"/>
                  </a:lnTo>
                  <a:lnTo>
                    <a:pt x="20" y="4"/>
                  </a:lnTo>
                  <a:lnTo>
                    <a:pt x="30" y="12"/>
                  </a:lnTo>
                  <a:lnTo>
                    <a:pt x="26" y="12"/>
                  </a:lnTo>
                  <a:lnTo>
                    <a:pt x="20" y="14"/>
                  </a:lnTo>
                  <a:lnTo>
                    <a:pt x="8" y="12"/>
                  </a:lnTo>
                  <a:lnTo>
                    <a:pt x="4" y="10"/>
                  </a:lnTo>
                  <a:lnTo>
                    <a:pt x="0" y="6"/>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44" name="Google Shape;944;p20"/>
            <p:cNvSpPr/>
            <p:nvPr/>
          </p:nvSpPr>
          <p:spPr>
            <a:xfrm>
              <a:off x="4206404" y="4070595"/>
              <a:ext cx="53018" cy="21105"/>
            </a:xfrm>
            <a:custGeom>
              <a:avLst/>
              <a:gdLst/>
              <a:ahLst/>
              <a:cxnLst/>
              <a:rect l="l" t="t" r="r" b="b"/>
              <a:pathLst>
                <a:path w="26" h="12" extrusionOk="0">
                  <a:moveTo>
                    <a:pt x="10" y="2"/>
                  </a:moveTo>
                  <a:lnTo>
                    <a:pt x="24" y="0"/>
                  </a:lnTo>
                  <a:lnTo>
                    <a:pt x="24" y="2"/>
                  </a:lnTo>
                  <a:lnTo>
                    <a:pt x="26" y="6"/>
                  </a:lnTo>
                  <a:lnTo>
                    <a:pt x="24" y="8"/>
                  </a:lnTo>
                  <a:lnTo>
                    <a:pt x="22" y="10"/>
                  </a:lnTo>
                  <a:lnTo>
                    <a:pt x="12" y="12"/>
                  </a:lnTo>
                  <a:lnTo>
                    <a:pt x="4" y="10"/>
                  </a:lnTo>
                  <a:lnTo>
                    <a:pt x="0" y="8"/>
                  </a:lnTo>
                  <a:lnTo>
                    <a:pt x="0" y="2"/>
                  </a:lnTo>
                  <a:lnTo>
                    <a:pt x="1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45" name="Google Shape;945;p20"/>
            <p:cNvSpPr/>
            <p:nvPr/>
          </p:nvSpPr>
          <p:spPr>
            <a:xfrm>
              <a:off x="3896849" y="3859546"/>
              <a:ext cx="18813" cy="24352"/>
            </a:xfrm>
            <a:custGeom>
              <a:avLst/>
              <a:gdLst/>
              <a:ahLst/>
              <a:cxnLst/>
              <a:rect l="l" t="t" r="r" b="b"/>
              <a:pathLst>
                <a:path w="10" h="14" extrusionOk="0">
                  <a:moveTo>
                    <a:pt x="10" y="8"/>
                  </a:moveTo>
                  <a:lnTo>
                    <a:pt x="8" y="12"/>
                  </a:lnTo>
                  <a:lnTo>
                    <a:pt x="4" y="14"/>
                  </a:lnTo>
                  <a:lnTo>
                    <a:pt x="2" y="12"/>
                  </a:lnTo>
                  <a:lnTo>
                    <a:pt x="0" y="8"/>
                  </a:lnTo>
                  <a:lnTo>
                    <a:pt x="2" y="4"/>
                  </a:lnTo>
                  <a:lnTo>
                    <a:pt x="4" y="0"/>
                  </a:lnTo>
                  <a:lnTo>
                    <a:pt x="8" y="2"/>
                  </a:lnTo>
                  <a:lnTo>
                    <a:pt x="1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46" name="Google Shape;946;p20"/>
            <p:cNvSpPr/>
            <p:nvPr/>
          </p:nvSpPr>
          <p:spPr>
            <a:xfrm>
              <a:off x="4066164" y="4026762"/>
              <a:ext cx="114587" cy="64938"/>
            </a:xfrm>
            <a:custGeom>
              <a:avLst/>
              <a:gdLst/>
              <a:ahLst/>
              <a:cxnLst/>
              <a:rect l="l" t="t" r="r" b="b"/>
              <a:pathLst>
                <a:path w="58" h="36" extrusionOk="0">
                  <a:moveTo>
                    <a:pt x="0" y="32"/>
                  </a:moveTo>
                  <a:lnTo>
                    <a:pt x="0" y="26"/>
                  </a:lnTo>
                  <a:lnTo>
                    <a:pt x="2" y="16"/>
                  </a:lnTo>
                  <a:lnTo>
                    <a:pt x="2" y="6"/>
                  </a:lnTo>
                  <a:lnTo>
                    <a:pt x="4" y="4"/>
                  </a:lnTo>
                  <a:lnTo>
                    <a:pt x="4" y="0"/>
                  </a:lnTo>
                  <a:lnTo>
                    <a:pt x="14" y="2"/>
                  </a:lnTo>
                  <a:lnTo>
                    <a:pt x="26" y="2"/>
                  </a:lnTo>
                  <a:lnTo>
                    <a:pt x="26" y="4"/>
                  </a:lnTo>
                  <a:lnTo>
                    <a:pt x="28" y="4"/>
                  </a:lnTo>
                  <a:lnTo>
                    <a:pt x="34" y="4"/>
                  </a:lnTo>
                  <a:lnTo>
                    <a:pt x="36" y="4"/>
                  </a:lnTo>
                  <a:lnTo>
                    <a:pt x="38" y="6"/>
                  </a:lnTo>
                  <a:lnTo>
                    <a:pt x="40" y="8"/>
                  </a:lnTo>
                  <a:lnTo>
                    <a:pt x="42" y="8"/>
                  </a:lnTo>
                  <a:lnTo>
                    <a:pt x="42" y="10"/>
                  </a:lnTo>
                  <a:lnTo>
                    <a:pt x="42" y="12"/>
                  </a:lnTo>
                  <a:lnTo>
                    <a:pt x="48" y="14"/>
                  </a:lnTo>
                  <a:lnTo>
                    <a:pt x="52" y="16"/>
                  </a:lnTo>
                  <a:lnTo>
                    <a:pt x="54" y="18"/>
                  </a:lnTo>
                  <a:lnTo>
                    <a:pt x="58" y="26"/>
                  </a:lnTo>
                  <a:lnTo>
                    <a:pt x="52" y="28"/>
                  </a:lnTo>
                  <a:lnTo>
                    <a:pt x="50" y="32"/>
                  </a:lnTo>
                  <a:lnTo>
                    <a:pt x="48" y="30"/>
                  </a:lnTo>
                  <a:lnTo>
                    <a:pt x="46" y="28"/>
                  </a:lnTo>
                  <a:lnTo>
                    <a:pt x="30" y="28"/>
                  </a:lnTo>
                  <a:lnTo>
                    <a:pt x="28" y="30"/>
                  </a:lnTo>
                  <a:lnTo>
                    <a:pt x="26" y="30"/>
                  </a:lnTo>
                  <a:lnTo>
                    <a:pt x="18" y="30"/>
                  </a:lnTo>
                  <a:lnTo>
                    <a:pt x="14" y="30"/>
                  </a:lnTo>
                  <a:lnTo>
                    <a:pt x="12" y="34"/>
                  </a:lnTo>
                  <a:lnTo>
                    <a:pt x="8" y="36"/>
                  </a:lnTo>
                  <a:lnTo>
                    <a:pt x="2" y="36"/>
                  </a:lnTo>
                  <a:lnTo>
                    <a:pt x="2" y="34"/>
                  </a:lnTo>
                  <a:lnTo>
                    <a:pt x="0"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47" name="Google Shape;947;p20"/>
            <p:cNvSpPr/>
            <p:nvPr/>
          </p:nvSpPr>
          <p:spPr>
            <a:xfrm>
              <a:off x="3987492" y="4023515"/>
              <a:ext cx="85512" cy="64938"/>
            </a:xfrm>
            <a:custGeom>
              <a:avLst/>
              <a:gdLst/>
              <a:ahLst/>
              <a:cxnLst/>
              <a:rect l="l" t="t" r="r" b="b"/>
              <a:pathLst>
                <a:path w="44" h="36" extrusionOk="0">
                  <a:moveTo>
                    <a:pt x="42" y="36"/>
                  </a:moveTo>
                  <a:lnTo>
                    <a:pt x="42" y="34"/>
                  </a:lnTo>
                  <a:lnTo>
                    <a:pt x="14" y="34"/>
                  </a:lnTo>
                  <a:lnTo>
                    <a:pt x="4" y="32"/>
                  </a:lnTo>
                  <a:lnTo>
                    <a:pt x="2" y="30"/>
                  </a:lnTo>
                  <a:lnTo>
                    <a:pt x="0" y="26"/>
                  </a:lnTo>
                  <a:lnTo>
                    <a:pt x="14" y="22"/>
                  </a:lnTo>
                  <a:lnTo>
                    <a:pt x="20" y="24"/>
                  </a:lnTo>
                  <a:lnTo>
                    <a:pt x="26" y="26"/>
                  </a:lnTo>
                  <a:lnTo>
                    <a:pt x="28" y="24"/>
                  </a:lnTo>
                  <a:lnTo>
                    <a:pt x="30" y="20"/>
                  </a:lnTo>
                  <a:lnTo>
                    <a:pt x="28" y="18"/>
                  </a:lnTo>
                  <a:lnTo>
                    <a:pt x="28" y="14"/>
                  </a:lnTo>
                  <a:lnTo>
                    <a:pt x="28" y="10"/>
                  </a:lnTo>
                  <a:lnTo>
                    <a:pt x="24" y="8"/>
                  </a:lnTo>
                  <a:lnTo>
                    <a:pt x="22" y="6"/>
                  </a:lnTo>
                  <a:lnTo>
                    <a:pt x="22" y="2"/>
                  </a:lnTo>
                  <a:lnTo>
                    <a:pt x="26" y="2"/>
                  </a:lnTo>
                  <a:lnTo>
                    <a:pt x="28" y="0"/>
                  </a:lnTo>
                  <a:lnTo>
                    <a:pt x="44" y="2"/>
                  </a:lnTo>
                  <a:lnTo>
                    <a:pt x="44" y="6"/>
                  </a:lnTo>
                  <a:lnTo>
                    <a:pt x="42" y="8"/>
                  </a:lnTo>
                  <a:lnTo>
                    <a:pt x="42" y="18"/>
                  </a:lnTo>
                  <a:lnTo>
                    <a:pt x="40" y="28"/>
                  </a:lnTo>
                  <a:lnTo>
                    <a:pt x="40" y="34"/>
                  </a:lnTo>
                  <a:lnTo>
                    <a:pt x="42"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948" name="Google Shape;948;p20"/>
          <p:cNvGrpSpPr/>
          <p:nvPr/>
        </p:nvGrpSpPr>
        <p:grpSpPr>
          <a:xfrm>
            <a:off x="8237538" y="5829300"/>
            <a:ext cx="1703387" cy="1377950"/>
            <a:chOff x="1052708" y="1939673"/>
            <a:chExt cx="1043252" cy="889655"/>
          </a:xfrm>
        </p:grpSpPr>
        <p:grpSp>
          <p:nvGrpSpPr>
            <p:cNvPr id="949" name="Google Shape;949;p20"/>
            <p:cNvGrpSpPr/>
            <p:nvPr/>
          </p:nvGrpSpPr>
          <p:grpSpPr>
            <a:xfrm>
              <a:off x="1052708" y="1939673"/>
              <a:ext cx="1043252" cy="889655"/>
              <a:chOff x="1052708" y="1939673"/>
              <a:chExt cx="1043252" cy="889655"/>
            </a:xfrm>
          </p:grpSpPr>
          <p:grpSp>
            <p:nvGrpSpPr>
              <p:cNvPr id="950" name="Google Shape;950;p20"/>
              <p:cNvGrpSpPr/>
              <p:nvPr/>
            </p:nvGrpSpPr>
            <p:grpSpPr>
              <a:xfrm>
                <a:off x="1052708" y="1939673"/>
                <a:ext cx="1043252" cy="714322"/>
                <a:chOff x="1052708" y="1939673"/>
                <a:chExt cx="1043252" cy="714322"/>
              </a:xfrm>
            </p:grpSpPr>
            <p:sp>
              <p:nvSpPr>
                <p:cNvPr id="951" name="Google Shape;951;p20"/>
                <p:cNvSpPr/>
                <p:nvPr/>
              </p:nvSpPr>
              <p:spPr>
                <a:xfrm>
                  <a:off x="1805218" y="1964025"/>
                  <a:ext cx="290742" cy="300340"/>
                </a:xfrm>
                <a:custGeom>
                  <a:avLst/>
                  <a:gdLst/>
                  <a:ahLst/>
                  <a:cxnLst/>
                  <a:rect l="l" t="t" r="r" b="b"/>
                  <a:pathLst>
                    <a:path w="146" h="168" extrusionOk="0">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52" name="Google Shape;952;p20"/>
                <p:cNvSpPr/>
                <p:nvPr/>
              </p:nvSpPr>
              <p:spPr>
                <a:xfrm>
                  <a:off x="1148482" y="2288717"/>
                  <a:ext cx="217202" cy="275988"/>
                </a:xfrm>
                <a:custGeom>
                  <a:avLst/>
                  <a:gdLst/>
                  <a:ahLst/>
                  <a:cxnLst/>
                  <a:rect l="l" t="t" r="r" b="b"/>
                  <a:pathLst>
                    <a:path w="110" h="154" extrusionOk="0">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53" name="Google Shape;953;p20"/>
                <p:cNvSpPr/>
                <p:nvPr/>
              </p:nvSpPr>
              <p:spPr>
                <a:xfrm>
                  <a:off x="1052708" y="2407229"/>
                  <a:ext cx="118007" cy="113642"/>
                </a:xfrm>
                <a:custGeom>
                  <a:avLst/>
                  <a:gdLst/>
                  <a:ahLst/>
                  <a:cxnLst/>
                  <a:rect l="l" t="t" r="r" b="b"/>
                  <a:pathLst>
                    <a:path w="60" h="64" extrusionOk="0">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54" name="Google Shape;954;p20"/>
                <p:cNvSpPr/>
                <p:nvPr/>
              </p:nvSpPr>
              <p:spPr>
                <a:xfrm>
                  <a:off x="1598278" y="1996494"/>
                  <a:ext cx="295873" cy="399371"/>
                </a:xfrm>
                <a:custGeom>
                  <a:avLst/>
                  <a:gdLst/>
                  <a:ahLst/>
                  <a:cxnLst/>
                  <a:rect l="l" t="t" r="r" b="b"/>
                  <a:pathLst>
                    <a:path w="149" h="224" extrusionOk="0">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55" name="Google Shape;955;p20"/>
                <p:cNvSpPr/>
                <p:nvPr/>
              </p:nvSpPr>
              <p:spPr>
                <a:xfrm>
                  <a:off x="1447776" y="1939673"/>
                  <a:ext cx="583195" cy="381513"/>
                </a:xfrm>
                <a:custGeom>
                  <a:avLst/>
                  <a:gdLst/>
                  <a:ahLst/>
                  <a:cxnLst/>
                  <a:rect l="l" t="t" r="r" b="b"/>
                  <a:pathLst>
                    <a:path w="295" h="214" extrusionOk="0">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56" name="Google Shape;956;p20"/>
                <p:cNvSpPr/>
                <p:nvPr/>
              </p:nvSpPr>
              <p:spPr>
                <a:xfrm>
                  <a:off x="1476850" y="2421840"/>
                  <a:ext cx="249696" cy="232155"/>
                </a:xfrm>
                <a:custGeom>
                  <a:avLst/>
                  <a:gdLst/>
                  <a:ahLst/>
                  <a:cxnLst/>
                  <a:rect l="l" t="t" r="r" b="b"/>
                  <a:pathLst>
                    <a:path w="127" h="130" extrusionOk="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57" name="Google Shape;957;p20"/>
                <p:cNvSpPr/>
                <p:nvPr/>
              </p:nvSpPr>
              <p:spPr>
                <a:xfrm>
                  <a:off x="1405020" y="2454309"/>
                  <a:ext cx="99194" cy="89290"/>
                </a:xfrm>
                <a:custGeom>
                  <a:avLst/>
                  <a:gdLst/>
                  <a:ahLst/>
                  <a:cxnLst/>
                  <a:rect l="l" t="t" r="r" b="b"/>
                  <a:pathLst>
                    <a:path w="50" h="50" extrusionOk="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58" name="Google Shape;958;p20"/>
                <p:cNvSpPr/>
                <p:nvPr/>
              </p:nvSpPr>
              <p:spPr>
                <a:xfrm>
                  <a:off x="1536709" y="2329303"/>
                  <a:ext cx="61569" cy="92537"/>
                </a:xfrm>
                <a:custGeom>
                  <a:avLst/>
                  <a:gdLst/>
                  <a:ahLst/>
                  <a:cxnLst/>
                  <a:rect l="l" t="t" r="r" b="b"/>
                  <a:pathLst>
                    <a:path w="32" h="52" extrusionOk="0">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59" name="Google Shape;959;p20"/>
                <p:cNvSpPr/>
                <p:nvPr/>
              </p:nvSpPr>
              <p:spPr>
                <a:xfrm>
                  <a:off x="1471719" y="2564705"/>
                  <a:ext cx="25654" cy="27599"/>
                </a:xfrm>
                <a:custGeom>
                  <a:avLst/>
                  <a:gdLst/>
                  <a:ahLst/>
                  <a:cxnLst/>
                  <a:rect l="l" t="t" r="r" b="b"/>
                  <a:pathLst>
                    <a:path w="12" h="16" extrusionOk="0">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sp>
            <p:nvSpPr>
              <p:cNvPr id="960" name="Google Shape;960;p20"/>
              <p:cNvSpPr/>
              <p:nvPr/>
            </p:nvSpPr>
            <p:spPr>
              <a:xfrm>
                <a:off x="1192949" y="2538729"/>
                <a:ext cx="350601" cy="290599"/>
              </a:xfrm>
              <a:custGeom>
                <a:avLst/>
                <a:gdLst/>
                <a:ahLst/>
                <a:cxnLst/>
                <a:rect l="l" t="t" r="r" b="b"/>
                <a:pathLst>
                  <a:path w="178" h="162" extrusionOk="0">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61" name="Google Shape;961;p20"/>
              <p:cNvSpPr/>
              <p:nvPr/>
            </p:nvSpPr>
            <p:spPr>
              <a:xfrm>
                <a:off x="1598278" y="2371513"/>
                <a:ext cx="47887" cy="53574"/>
              </a:xfrm>
              <a:custGeom>
                <a:avLst/>
                <a:gdLst/>
                <a:ahLst/>
                <a:cxnLst/>
                <a:rect l="l" t="t" r="r" b="b"/>
                <a:pathLst>
                  <a:path w="24" h="30" extrusionOk="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62" name="Google Shape;962;p20"/>
              <p:cNvSpPr/>
              <p:nvPr/>
            </p:nvSpPr>
            <p:spPr>
              <a:xfrm>
                <a:off x="1386207" y="2528989"/>
                <a:ext cx="107746" cy="60068"/>
              </a:xfrm>
              <a:custGeom>
                <a:avLst/>
                <a:gdLst/>
                <a:ahLst/>
                <a:cxnLst/>
                <a:rect l="l" t="t" r="r" b="b"/>
                <a:pathLst>
                  <a:path w="54" h="34" extrusionOk="0">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63" name="Google Shape;963;p20"/>
              <p:cNvSpPr/>
              <p:nvPr/>
            </p:nvSpPr>
            <p:spPr>
              <a:xfrm>
                <a:off x="1588016" y="2603668"/>
                <a:ext cx="210361" cy="82796"/>
              </a:xfrm>
              <a:custGeom>
                <a:avLst/>
                <a:gdLst/>
                <a:ahLst/>
                <a:cxnLst/>
                <a:rect l="l" t="t" r="r" b="b"/>
                <a:pathLst>
                  <a:path w="107" h="46" extrusionOk="0">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64" name="Google Shape;964;p20"/>
              <p:cNvSpPr/>
              <p:nvPr/>
            </p:nvSpPr>
            <p:spPr>
              <a:xfrm>
                <a:off x="1487112" y="2645878"/>
                <a:ext cx="119717" cy="53574"/>
              </a:xfrm>
              <a:custGeom>
                <a:avLst/>
                <a:gdLst/>
                <a:ahLst/>
                <a:cxnLst/>
                <a:rect l="l" t="t" r="r" b="b"/>
                <a:pathLst>
                  <a:path w="60" h="30" extrusionOk="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sp>
          <p:nvSpPr>
            <p:cNvPr id="965" name="Google Shape;965;p20"/>
            <p:cNvSpPr/>
            <p:nvPr/>
          </p:nvSpPr>
          <p:spPr>
            <a:xfrm>
              <a:off x="1591437" y="2410476"/>
              <a:ext cx="27364" cy="8117"/>
            </a:xfrm>
            <a:custGeom>
              <a:avLst/>
              <a:gdLst/>
              <a:ahLst/>
              <a:cxnLst/>
              <a:rect l="l" t="t" r="r" b="b"/>
              <a:pathLst>
                <a:path w="14" h="4" extrusionOk="0">
                  <a:moveTo>
                    <a:pt x="0" y="2"/>
                  </a:moveTo>
                  <a:lnTo>
                    <a:pt x="6" y="4"/>
                  </a:lnTo>
                  <a:lnTo>
                    <a:pt x="8" y="4"/>
                  </a:lnTo>
                  <a:lnTo>
                    <a:pt x="14" y="2"/>
                  </a:lnTo>
                  <a:lnTo>
                    <a:pt x="8" y="0"/>
                  </a:lnTo>
                  <a:lnTo>
                    <a:pt x="4" y="0"/>
                  </a:lnTo>
                  <a:lnTo>
                    <a:pt x="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966" name="Google Shape;966;p20"/>
          <p:cNvGrpSpPr/>
          <p:nvPr/>
        </p:nvGrpSpPr>
        <p:grpSpPr>
          <a:xfrm>
            <a:off x="3833813" y="7596188"/>
            <a:ext cx="3036887" cy="2540000"/>
            <a:chOff x="4113525" y="1900540"/>
            <a:chExt cx="1859041" cy="1639693"/>
          </a:xfrm>
        </p:grpSpPr>
        <p:grpSp>
          <p:nvGrpSpPr>
            <p:cNvPr id="967" name="Google Shape;967;p20"/>
            <p:cNvGrpSpPr/>
            <p:nvPr/>
          </p:nvGrpSpPr>
          <p:grpSpPr>
            <a:xfrm>
              <a:off x="4113525" y="1900540"/>
              <a:ext cx="1859041" cy="1639693"/>
              <a:chOff x="4113525" y="1900540"/>
              <a:chExt cx="1859041" cy="1639693"/>
            </a:xfrm>
          </p:grpSpPr>
          <p:grpSp>
            <p:nvGrpSpPr>
              <p:cNvPr id="968" name="Google Shape;968;p20"/>
              <p:cNvGrpSpPr/>
              <p:nvPr/>
            </p:nvGrpSpPr>
            <p:grpSpPr>
              <a:xfrm>
                <a:off x="4113525" y="1900540"/>
                <a:ext cx="1859041" cy="1639693"/>
                <a:chOff x="4113525" y="1900540"/>
                <a:chExt cx="1859041" cy="1639693"/>
              </a:xfrm>
            </p:grpSpPr>
            <p:grpSp>
              <p:nvGrpSpPr>
                <p:cNvPr id="969" name="Google Shape;969;p20"/>
                <p:cNvGrpSpPr/>
                <p:nvPr/>
              </p:nvGrpSpPr>
              <p:grpSpPr>
                <a:xfrm>
                  <a:off x="4113525" y="1900540"/>
                  <a:ext cx="1859041" cy="1113693"/>
                  <a:chOff x="4113525" y="1900540"/>
                  <a:chExt cx="1859041" cy="1113693"/>
                </a:xfrm>
              </p:grpSpPr>
              <p:grpSp>
                <p:nvGrpSpPr>
                  <p:cNvPr id="970" name="Google Shape;970;p20"/>
                  <p:cNvGrpSpPr/>
                  <p:nvPr/>
                </p:nvGrpSpPr>
                <p:grpSpPr>
                  <a:xfrm>
                    <a:off x="4113525" y="1900540"/>
                    <a:ext cx="1859041" cy="1113693"/>
                    <a:chOff x="4113525" y="1900540"/>
                    <a:chExt cx="1859041" cy="1113693"/>
                  </a:xfrm>
                </p:grpSpPr>
                <p:grpSp>
                  <p:nvGrpSpPr>
                    <p:cNvPr id="971" name="Google Shape;971;p20"/>
                    <p:cNvGrpSpPr/>
                    <p:nvPr/>
                  </p:nvGrpSpPr>
                  <p:grpSpPr>
                    <a:xfrm>
                      <a:off x="4113525" y="1900540"/>
                      <a:ext cx="1859041" cy="1113693"/>
                      <a:chOff x="4113525" y="1900540"/>
                      <a:chExt cx="1859041" cy="1113693"/>
                    </a:xfrm>
                  </p:grpSpPr>
                  <p:grpSp>
                    <p:nvGrpSpPr>
                      <p:cNvPr id="972" name="Google Shape;972;p20"/>
                      <p:cNvGrpSpPr/>
                      <p:nvPr/>
                    </p:nvGrpSpPr>
                    <p:grpSpPr>
                      <a:xfrm>
                        <a:off x="4113525" y="1900540"/>
                        <a:ext cx="1859041" cy="1086094"/>
                        <a:chOff x="4113525" y="1900540"/>
                        <a:chExt cx="1859041" cy="1086094"/>
                      </a:xfrm>
                    </p:grpSpPr>
                    <p:sp>
                      <p:nvSpPr>
                        <p:cNvPr id="973" name="Google Shape;973;p20"/>
                        <p:cNvSpPr/>
                        <p:nvPr/>
                      </p:nvSpPr>
                      <p:spPr>
                        <a:xfrm>
                          <a:off x="4113525" y="2028793"/>
                          <a:ext cx="249696" cy="95784"/>
                        </a:xfrm>
                        <a:custGeom>
                          <a:avLst/>
                          <a:gdLst/>
                          <a:ahLst/>
                          <a:cxnLst/>
                          <a:rect l="l" t="t" r="r" b="b"/>
                          <a:pathLst>
                            <a:path w="126" h="54" extrusionOk="0">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74" name="Google Shape;974;p20"/>
                        <p:cNvSpPr/>
                        <p:nvPr/>
                      </p:nvSpPr>
                      <p:spPr>
                        <a:xfrm>
                          <a:off x="5146516" y="1924892"/>
                          <a:ext cx="290742" cy="300340"/>
                        </a:xfrm>
                        <a:custGeom>
                          <a:avLst/>
                          <a:gdLst/>
                          <a:ahLst/>
                          <a:cxnLst/>
                          <a:rect l="l" t="t" r="r" b="b"/>
                          <a:pathLst>
                            <a:path w="146" h="168" extrusionOk="0">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solidFill>
                          <a:srgbClr val="000066"/>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75" name="Google Shape;975;p20"/>
                        <p:cNvSpPr/>
                        <p:nvPr/>
                      </p:nvSpPr>
                      <p:spPr>
                        <a:xfrm>
                          <a:off x="4489780" y="2249584"/>
                          <a:ext cx="217202" cy="275988"/>
                        </a:xfrm>
                        <a:custGeom>
                          <a:avLst/>
                          <a:gdLst/>
                          <a:ahLst/>
                          <a:cxnLst/>
                          <a:rect l="l" t="t" r="r" b="b"/>
                          <a:pathLst>
                            <a:path w="110" h="154" extrusionOk="0">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solidFill>
                          <a:srgbClr val="000066"/>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76" name="Google Shape;976;p20"/>
                        <p:cNvSpPr/>
                        <p:nvPr/>
                      </p:nvSpPr>
                      <p:spPr>
                        <a:xfrm>
                          <a:off x="4394006" y="2368096"/>
                          <a:ext cx="118007" cy="113642"/>
                        </a:xfrm>
                        <a:custGeom>
                          <a:avLst/>
                          <a:gdLst/>
                          <a:ahLst/>
                          <a:cxnLst/>
                          <a:rect l="l" t="t" r="r" b="b"/>
                          <a:pathLst>
                            <a:path w="60" h="64" extrusionOk="0">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solidFill>
                          <a:srgbClr val="000066"/>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77" name="Google Shape;977;p20"/>
                        <p:cNvSpPr/>
                        <p:nvPr/>
                      </p:nvSpPr>
                      <p:spPr>
                        <a:xfrm>
                          <a:off x="4893399" y="2814547"/>
                          <a:ext cx="54728" cy="71432"/>
                        </a:xfrm>
                        <a:custGeom>
                          <a:avLst/>
                          <a:gdLst/>
                          <a:ahLst/>
                          <a:cxnLst/>
                          <a:rect l="l" t="t" r="r" b="b"/>
                          <a:pathLst>
                            <a:path w="28" h="40" extrusionOk="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78" name="Google Shape;978;p20"/>
                        <p:cNvSpPr/>
                        <p:nvPr/>
                      </p:nvSpPr>
                      <p:spPr>
                        <a:xfrm>
                          <a:off x="5035350" y="2915202"/>
                          <a:ext cx="82092" cy="42210"/>
                        </a:xfrm>
                        <a:custGeom>
                          <a:avLst/>
                          <a:gdLst/>
                          <a:ahLst/>
                          <a:cxnLst/>
                          <a:rect l="l" t="t" r="r" b="b"/>
                          <a:pathLst>
                            <a:path w="41" h="24" extrusionOk="0">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79" name="Google Shape;979;p20"/>
                        <p:cNvSpPr/>
                        <p:nvPr/>
                      </p:nvSpPr>
                      <p:spPr>
                        <a:xfrm>
                          <a:off x="4939576" y="1957361"/>
                          <a:ext cx="295873" cy="399371"/>
                        </a:xfrm>
                        <a:custGeom>
                          <a:avLst/>
                          <a:gdLst/>
                          <a:ahLst/>
                          <a:cxnLst/>
                          <a:rect l="l" t="t" r="r" b="b"/>
                          <a:pathLst>
                            <a:path w="149" h="224" extrusionOk="0">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solidFill>
                          <a:srgbClr val="000066"/>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80" name="Google Shape;980;p20"/>
                        <p:cNvSpPr/>
                        <p:nvPr/>
                      </p:nvSpPr>
                      <p:spPr>
                        <a:xfrm>
                          <a:off x="4789074" y="1900540"/>
                          <a:ext cx="583195" cy="381513"/>
                        </a:xfrm>
                        <a:custGeom>
                          <a:avLst/>
                          <a:gdLst/>
                          <a:ahLst/>
                          <a:cxnLst/>
                          <a:rect l="l" t="t" r="r" b="b"/>
                          <a:pathLst>
                            <a:path w="295" h="214" extrusionOk="0">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solidFill>
                          <a:srgbClr val="000066"/>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81" name="Google Shape;981;p20"/>
                        <p:cNvSpPr/>
                        <p:nvPr/>
                      </p:nvSpPr>
                      <p:spPr>
                        <a:xfrm>
                          <a:off x="4394006" y="2785325"/>
                          <a:ext cx="78671" cy="160722"/>
                        </a:xfrm>
                        <a:custGeom>
                          <a:avLst/>
                          <a:gdLst/>
                          <a:ahLst/>
                          <a:cxnLst/>
                          <a:rect l="l" t="t" r="r" b="b"/>
                          <a:pathLst>
                            <a:path w="40" h="90" extrusionOk="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82" name="Google Shape;982;p20"/>
                        <p:cNvSpPr/>
                        <p:nvPr/>
                      </p:nvSpPr>
                      <p:spPr>
                        <a:xfrm>
                          <a:off x="4407688" y="2731751"/>
                          <a:ext cx="342050" cy="250013"/>
                        </a:xfrm>
                        <a:custGeom>
                          <a:avLst/>
                          <a:gdLst/>
                          <a:ahLst/>
                          <a:cxnLst/>
                          <a:rect l="l" t="t" r="r" b="b"/>
                          <a:pathLst>
                            <a:path w="174" h="140" extrusionOk="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83" name="Google Shape;983;p20"/>
                        <p:cNvSpPr/>
                        <p:nvPr/>
                      </p:nvSpPr>
                      <p:spPr>
                        <a:xfrm>
                          <a:off x="4534247" y="2499596"/>
                          <a:ext cx="350601" cy="290599"/>
                        </a:xfrm>
                        <a:custGeom>
                          <a:avLst/>
                          <a:gdLst/>
                          <a:ahLst/>
                          <a:cxnLst/>
                          <a:rect l="l" t="t" r="r" b="b"/>
                          <a:pathLst>
                            <a:path w="178" h="162" extrusionOk="0">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84" name="Google Shape;984;p20"/>
                        <p:cNvSpPr/>
                        <p:nvPr/>
                      </p:nvSpPr>
                      <p:spPr>
                        <a:xfrm>
                          <a:off x="4818148" y="2382707"/>
                          <a:ext cx="249696" cy="232155"/>
                        </a:xfrm>
                        <a:custGeom>
                          <a:avLst/>
                          <a:gdLst/>
                          <a:ahLst/>
                          <a:cxnLst/>
                          <a:rect l="l" t="t" r="r" b="b"/>
                          <a:pathLst>
                            <a:path w="127" h="130" extrusionOk="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solidFill>
                          <a:srgbClr val="000066"/>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85" name="Google Shape;985;p20"/>
                        <p:cNvSpPr/>
                        <p:nvPr/>
                      </p:nvSpPr>
                      <p:spPr>
                        <a:xfrm>
                          <a:off x="4845512" y="2629473"/>
                          <a:ext cx="365993" cy="288976"/>
                        </a:xfrm>
                        <a:custGeom>
                          <a:avLst/>
                          <a:gdLst/>
                          <a:ahLst/>
                          <a:cxnLst/>
                          <a:rect l="l" t="t" r="r" b="b"/>
                          <a:pathLst>
                            <a:path w="185" h="162" extrusionOk="0">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86" name="Google Shape;986;p20"/>
                        <p:cNvSpPr/>
                        <p:nvPr/>
                      </p:nvSpPr>
                      <p:spPr>
                        <a:xfrm>
                          <a:off x="5043901" y="2379460"/>
                          <a:ext cx="277060" cy="178580"/>
                        </a:xfrm>
                        <a:custGeom>
                          <a:avLst/>
                          <a:gdLst/>
                          <a:ahLst/>
                          <a:cxnLst/>
                          <a:rect l="l" t="t" r="r" b="b"/>
                          <a:pathLst>
                            <a:path w="141" h="100" extrusionOk="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87" name="Google Shape;987;p20"/>
                        <p:cNvSpPr/>
                        <p:nvPr/>
                      </p:nvSpPr>
                      <p:spPr>
                        <a:xfrm>
                          <a:off x="5250841" y="2799936"/>
                          <a:ext cx="186417" cy="175334"/>
                        </a:xfrm>
                        <a:custGeom>
                          <a:avLst/>
                          <a:gdLst/>
                          <a:ahLst/>
                          <a:cxnLst/>
                          <a:rect l="l" t="t" r="r" b="b"/>
                          <a:pathLst>
                            <a:path w="94" h="98" extrusionOk="0">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88" name="Google Shape;988;p20"/>
                        <p:cNvSpPr/>
                        <p:nvPr/>
                      </p:nvSpPr>
                      <p:spPr>
                        <a:xfrm>
                          <a:off x="5225188" y="2588887"/>
                          <a:ext cx="282191" cy="142864"/>
                        </a:xfrm>
                        <a:custGeom>
                          <a:avLst/>
                          <a:gdLst/>
                          <a:ahLst/>
                          <a:cxnLst/>
                          <a:rect l="l" t="t" r="r" b="b"/>
                          <a:pathLst>
                            <a:path w="142" h="80" extrusionOk="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89" name="Google Shape;989;p20"/>
                        <p:cNvSpPr/>
                        <p:nvPr/>
                      </p:nvSpPr>
                      <p:spPr>
                        <a:xfrm>
                          <a:off x="5423576" y="2778831"/>
                          <a:ext cx="548990" cy="207803"/>
                        </a:xfrm>
                        <a:custGeom>
                          <a:avLst/>
                          <a:gdLst/>
                          <a:ahLst/>
                          <a:cxnLst/>
                          <a:rect l="l" t="t" r="r" b="b"/>
                          <a:pathLst>
                            <a:path w="278" h="116" extrusionOk="0">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990" name="Google Shape;990;p20"/>
                      <p:cNvGrpSpPr/>
                      <p:nvPr/>
                    </p:nvGrpSpPr>
                    <p:grpSpPr>
                      <a:xfrm>
                        <a:off x="4691590" y="2267442"/>
                        <a:ext cx="1101400" cy="746791"/>
                        <a:chOff x="4691590" y="2267442"/>
                        <a:chExt cx="1101400" cy="746791"/>
                      </a:xfrm>
                    </p:grpSpPr>
                    <p:sp>
                      <p:nvSpPr>
                        <p:cNvPr id="991" name="Google Shape;991;p20"/>
                        <p:cNvSpPr/>
                        <p:nvPr/>
                      </p:nvSpPr>
                      <p:spPr>
                        <a:xfrm>
                          <a:off x="5365428" y="2999622"/>
                          <a:ext cx="82092" cy="14611"/>
                        </a:xfrm>
                        <a:custGeom>
                          <a:avLst/>
                          <a:gdLst/>
                          <a:ahLst/>
                          <a:cxnLst/>
                          <a:rect l="l" t="t" r="r" b="b"/>
                          <a:pathLst>
                            <a:path w="42" h="8" extrusionOk="0">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92" name="Google Shape;992;p20"/>
                        <p:cNvSpPr/>
                        <p:nvPr/>
                      </p:nvSpPr>
                      <p:spPr>
                        <a:xfrm>
                          <a:off x="4730925" y="2853510"/>
                          <a:ext cx="32495" cy="17858"/>
                        </a:xfrm>
                        <a:custGeom>
                          <a:avLst/>
                          <a:gdLst/>
                          <a:ahLst/>
                          <a:cxnLst/>
                          <a:rect l="l" t="t" r="r" b="b"/>
                          <a:pathLst>
                            <a:path w="16" h="10" extrusionOk="0">
                              <a:moveTo>
                                <a:pt x="16" y="6"/>
                              </a:moveTo>
                              <a:lnTo>
                                <a:pt x="12" y="0"/>
                              </a:lnTo>
                              <a:lnTo>
                                <a:pt x="6" y="0"/>
                              </a:lnTo>
                              <a:lnTo>
                                <a:pt x="4" y="0"/>
                              </a:lnTo>
                              <a:lnTo>
                                <a:pt x="2" y="2"/>
                              </a:lnTo>
                              <a:lnTo>
                                <a:pt x="0" y="10"/>
                              </a:lnTo>
                              <a:lnTo>
                                <a:pt x="16" y="10"/>
                              </a:lnTo>
                              <a:lnTo>
                                <a:pt x="14" y="4"/>
                              </a:lnTo>
                              <a:lnTo>
                                <a:pt x="16" y="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93" name="Google Shape;993;p20"/>
                        <p:cNvSpPr/>
                        <p:nvPr/>
                      </p:nvSpPr>
                      <p:spPr>
                        <a:xfrm>
                          <a:off x="4920763" y="2757726"/>
                          <a:ext cx="18813" cy="50327"/>
                        </a:xfrm>
                        <a:custGeom>
                          <a:avLst/>
                          <a:gdLst/>
                          <a:ahLst/>
                          <a:cxnLst/>
                          <a:rect l="l" t="t" r="r" b="b"/>
                          <a:pathLst>
                            <a:path w="10" h="28" extrusionOk="0">
                              <a:moveTo>
                                <a:pt x="0" y="28"/>
                              </a:moveTo>
                              <a:lnTo>
                                <a:pt x="0" y="12"/>
                              </a:lnTo>
                              <a:lnTo>
                                <a:pt x="2" y="6"/>
                              </a:lnTo>
                              <a:lnTo>
                                <a:pt x="6" y="0"/>
                              </a:lnTo>
                              <a:lnTo>
                                <a:pt x="8" y="6"/>
                              </a:lnTo>
                              <a:lnTo>
                                <a:pt x="10" y="10"/>
                              </a:lnTo>
                              <a:lnTo>
                                <a:pt x="10" y="28"/>
                              </a:lnTo>
                              <a:lnTo>
                                <a:pt x="0" y="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94" name="Google Shape;994;p20"/>
                        <p:cNvSpPr/>
                        <p:nvPr/>
                      </p:nvSpPr>
                      <p:spPr>
                        <a:xfrm>
                          <a:off x="4939576" y="2332380"/>
                          <a:ext cx="47887" cy="53574"/>
                        </a:xfrm>
                        <a:custGeom>
                          <a:avLst/>
                          <a:gdLst/>
                          <a:ahLst/>
                          <a:cxnLst/>
                          <a:rect l="l" t="t" r="r" b="b"/>
                          <a:pathLst>
                            <a:path w="24" h="30" extrusionOk="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95" name="Google Shape;995;p20"/>
                        <p:cNvSpPr/>
                        <p:nvPr/>
                      </p:nvSpPr>
                      <p:spPr>
                        <a:xfrm>
                          <a:off x="5214926" y="2267442"/>
                          <a:ext cx="169315" cy="89290"/>
                        </a:xfrm>
                        <a:custGeom>
                          <a:avLst/>
                          <a:gdLst/>
                          <a:ahLst/>
                          <a:cxnLst/>
                          <a:rect l="l" t="t" r="r" b="b"/>
                          <a:pathLst>
                            <a:path w="86" h="50" extrusionOk="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96" name="Google Shape;996;p20"/>
                        <p:cNvSpPr/>
                        <p:nvPr/>
                      </p:nvSpPr>
                      <p:spPr>
                        <a:xfrm>
                          <a:off x="4727505" y="2489856"/>
                          <a:ext cx="107746" cy="60068"/>
                        </a:xfrm>
                        <a:custGeom>
                          <a:avLst/>
                          <a:gdLst/>
                          <a:ahLst/>
                          <a:cxnLst/>
                          <a:rect l="l" t="t" r="r" b="b"/>
                          <a:pathLst>
                            <a:path w="54" h="34" extrusionOk="0">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97" name="Google Shape;997;p20"/>
                        <p:cNvSpPr/>
                        <p:nvPr/>
                      </p:nvSpPr>
                      <p:spPr>
                        <a:xfrm>
                          <a:off x="4746318" y="2415176"/>
                          <a:ext cx="99194" cy="89290"/>
                        </a:xfrm>
                        <a:custGeom>
                          <a:avLst/>
                          <a:gdLst/>
                          <a:ahLst/>
                          <a:cxnLst/>
                          <a:rect l="l" t="t" r="r" b="b"/>
                          <a:pathLst>
                            <a:path w="50" h="50" extrusionOk="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98" name="Google Shape;998;p20"/>
                        <p:cNvSpPr/>
                        <p:nvPr/>
                      </p:nvSpPr>
                      <p:spPr>
                        <a:xfrm>
                          <a:off x="4929314" y="2564535"/>
                          <a:ext cx="210361" cy="82796"/>
                        </a:xfrm>
                        <a:custGeom>
                          <a:avLst/>
                          <a:gdLst/>
                          <a:ahLst/>
                          <a:cxnLst/>
                          <a:rect l="l" t="t" r="r" b="b"/>
                          <a:pathLst>
                            <a:path w="107" h="46" extrusionOk="0">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999" name="Google Shape;999;p20"/>
                        <p:cNvSpPr/>
                        <p:nvPr/>
                      </p:nvSpPr>
                      <p:spPr>
                        <a:xfrm>
                          <a:off x="4996014" y="2507714"/>
                          <a:ext cx="174445" cy="71432"/>
                        </a:xfrm>
                        <a:custGeom>
                          <a:avLst/>
                          <a:gdLst/>
                          <a:ahLst/>
                          <a:cxnLst/>
                          <a:rect l="l" t="t" r="r" b="b"/>
                          <a:pathLst>
                            <a:path w="89" h="40" extrusionOk="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00" name="Google Shape;1000;p20"/>
                        <p:cNvSpPr/>
                        <p:nvPr/>
                      </p:nvSpPr>
                      <p:spPr>
                        <a:xfrm>
                          <a:off x="5112311" y="2579146"/>
                          <a:ext cx="188127" cy="89290"/>
                        </a:xfrm>
                        <a:custGeom>
                          <a:avLst/>
                          <a:gdLst/>
                          <a:ahLst/>
                          <a:cxnLst/>
                          <a:rect l="l" t="t" r="r" b="b"/>
                          <a:pathLst>
                            <a:path w="96" h="50" extrusionOk="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01" name="Google Shape;1001;p20"/>
                        <p:cNvSpPr/>
                        <p:nvPr/>
                      </p:nvSpPr>
                      <p:spPr>
                        <a:xfrm>
                          <a:off x="5278205" y="2442775"/>
                          <a:ext cx="514785" cy="264624"/>
                        </a:xfrm>
                        <a:custGeom>
                          <a:avLst/>
                          <a:gdLst/>
                          <a:ahLst/>
                          <a:cxnLst/>
                          <a:rect l="l" t="t" r="r" b="b"/>
                          <a:pathLst>
                            <a:path w="260" h="148" extrusionOk="0">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02" name="Google Shape;1002;p20"/>
                        <p:cNvSpPr/>
                        <p:nvPr/>
                      </p:nvSpPr>
                      <p:spPr>
                        <a:xfrm>
                          <a:off x="5185852" y="2650578"/>
                          <a:ext cx="135110" cy="134747"/>
                        </a:xfrm>
                        <a:custGeom>
                          <a:avLst/>
                          <a:gdLst/>
                          <a:ahLst/>
                          <a:cxnLst/>
                          <a:rect l="l" t="t" r="r" b="b"/>
                          <a:pathLst>
                            <a:path w="68" h="76" extrusionOk="0">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03" name="Google Shape;1003;p20"/>
                        <p:cNvSpPr/>
                        <p:nvPr/>
                      </p:nvSpPr>
                      <p:spPr>
                        <a:xfrm>
                          <a:off x="5305569" y="2718763"/>
                          <a:ext cx="174445" cy="92537"/>
                        </a:xfrm>
                        <a:custGeom>
                          <a:avLst/>
                          <a:gdLst/>
                          <a:ahLst/>
                          <a:cxnLst/>
                          <a:rect l="l" t="t" r="r" b="b"/>
                          <a:pathLst>
                            <a:path w="88" h="52" extrusionOk="0">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04" name="Google Shape;1004;p20"/>
                        <p:cNvSpPr/>
                        <p:nvPr/>
                      </p:nvSpPr>
                      <p:spPr>
                        <a:xfrm>
                          <a:off x="4691590" y="2767467"/>
                          <a:ext cx="32495" cy="14611"/>
                        </a:xfrm>
                        <a:custGeom>
                          <a:avLst/>
                          <a:gdLst/>
                          <a:ahLst/>
                          <a:cxnLst/>
                          <a:rect l="l" t="t" r="r" b="b"/>
                          <a:pathLst>
                            <a:path w="16" h="8" extrusionOk="0">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05" name="Google Shape;1005;p20"/>
                        <p:cNvSpPr/>
                        <p:nvPr/>
                      </p:nvSpPr>
                      <p:spPr>
                        <a:xfrm>
                          <a:off x="5642488" y="2989881"/>
                          <a:ext cx="39336" cy="21105"/>
                        </a:xfrm>
                        <a:custGeom>
                          <a:avLst/>
                          <a:gdLst/>
                          <a:ahLst/>
                          <a:cxnLst/>
                          <a:rect l="l" t="t" r="r" b="b"/>
                          <a:pathLst>
                            <a:path w="20" h="12" extrusionOk="0">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1006" name="Google Shape;1006;p20"/>
                    <p:cNvGrpSpPr/>
                    <p:nvPr/>
                  </p:nvGrpSpPr>
                  <p:grpSpPr>
                    <a:xfrm>
                      <a:off x="4813017" y="2228479"/>
                      <a:ext cx="738828" cy="600679"/>
                      <a:chOff x="4813017" y="2228479"/>
                      <a:chExt cx="738828" cy="600679"/>
                    </a:xfrm>
                  </p:grpSpPr>
                  <p:sp>
                    <p:nvSpPr>
                      <p:cNvPr id="1007" name="Google Shape;1007;p20"/>
                      <p:cNvSpPr/>
                      <p:nvPr/>
                    </p:nvSpPr>
                    <p:spPr>
                      <a:xfrm>
                        <a:off x="5076396" y="2647331"/>
                        <a:ext cx="126558" cy="92537"/>
                      </a:xfrm>
                      <a:custGeom>
                        <a:avLst/>
                        <a:gdLst/>
                        <a:ahLst/>
                        <a:cxnLst/>
                        <a:rect l="l" t="t" r="r" b="b"/>
                        <a:pathLst>
                          <a:path w="64" h="52" extrusionOk="0">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08" name="Google Shape;1008;p20"/>
                      <p:cNvSpPr/>
                      <p:nvPr/>
                    </p:nvSpPr>
                    <p:spPr>
                      <a:xfrm>
                        <a:off x="5257682" y="2228479"/>
                        <a:ext cx="114587" cy="61691"/>
                      </a:xfrm>
                      <a:custGeom>
                        <a:avLst/>
                        <a:gdLst/>
                        <a:ahLst/>
                        <a:cxnLst/>
                        <a:rect l="l" t="t" r="r" b="b"/>
                        <a:pathLst>
                          <a:path w="58" h="34" extrusionOk="0">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09" name="Google Shape;1009;p20"/>
                      <p:cNvSpPr/>
                      <p:nvPr/>
                    </p:nvSpPr>
                    <p:spPr>
                      <a:xfrm>
                        <a:off x="5192693" y="2361602"/>
                        <a:ext cx="78671" cy="27599"/>
                      </a:xfrm>
                      <a:custGeom>
                        <a:avLst/>
                        <a:gdLst/>
                        <a:ahLst/>
                        <a:cxnLst/>
                        <a:rect l="l" t="t" r="r" b="b"/>
                        <a:pathLst>
                          <a:path w="40" h="16" extrusionOk="0">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10" name="Google Shape;1010;p20"/>
                      <p:cNvSpPr/>
                      <p:nvPr/>
                    </p:nvSpPr>
                    <p:spPr>
                      <a:xfrm>
                        <a:off x="4878007" y="2290170"/>
                        <a:ext cx="61569" cy="92537"/>
                      </a:xfrm>
                      <a:custGeom>
                        <a:avLst/>
                        <a:gdLst/>
                        <a:ahLst/>
                        <a:cxnLst/>
                        <a:rect l="l" t="t" r="r" b="b"/>
                        <a:pathLst>
                          <a:path w="32" h="52" extrusionOk="0">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11" name="Google Shape;1011;p20"/>
                      <p:cNvSpPr/>
                      <p:nvPr/>
                    </p:nvSpPr>
                    <p:spPr>
                      <a:xfrm>
                        <a:off x="4828410" y="2606745"/>
                        <a:ext cx="119717" cy="53574"/>
                      </a:xfrm>
                      <a:custGeom>
                        <a:avLst/>
                        <a:gdLst/>
                        <a:ahLst/>
                        <a:cxnLst/>
                        <a:rect l="l" t="t" r="r" b="b"/>
                        <a:pathLst>
                          <a:path w="60" h="30" extrusionOk="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12" name="Google Shape;1012;p20"/>
                      <p:cNvSpPr/>
                      <p:nvPr/>
                    </p:nvSpPr>
                    <p:spPr>
                      <a:xfrm>
                        <a:off x="5127703" y="2535312"/>
                        <a:ext cx="153922" cy="71432"/>
                      </a:xfrm>
                      <a:custGeom>
                        <a:avLst/>
                        <a:gdLst/>
                        <a:ahLst/>
                        <a:cxnLst/>
                        <a:rect l="l" t="t" r="r" b="b"/>
                        <a:pathLst>
                          <a:path w="78" h="40" extrusionOk="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13" name="Google Shape;1013;p20"/>
                      <p:cNvSpPr/>
                      <p:nvPr/>
                    </p:nvSpPr>
                    <p:spPr>
                      <a:xfrm>
                        <a:off x="5408184" y="2575899"/>
                        <a:ext cx="99194" cy="89290"/>
                      </a:xfrm>
                      <a:custGeom>
                        <a:avLst/>
                        <a:gdLst/>
                        <a:ahLst/>
                        <a:cxnLst/>
                        <a:rect l="l" t="t" r="r" b="b"/>
                        <a:pathLst>
                          <a:path w="50" h="50" extrusionOk="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14" name="Google Shape;1014;p20"/>
                      <p:cNvSpPr/>
                      <p:nvPr/>
                    </p:nvSpPr>
                    <p:spPr>
                      <a:xfrm>
                        <a:off x="5290177" y="2325886"/>
                        <a:ext cx="261668" cy="146111"/>
                      </a:xfrm>
                      <a:custGeom>
                        <a:avLst/>
                        <a:gdLst/>
                        <a:ahLst/>
                        <a:cxnLst/>
                        <a:rect l="l" t="t" r="r" b="b"/>
                        <a:pathLst>
                          <a:path w="132" h="82" extrusionOk="0">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15" name="Google Shape;1015;p20"/>
                      <p:cNvSpPr/>
                      <p:nvPr/>
                    </p:nvSpPr>
                    <p:spPr>
                      <a:xfrm>
                        <a:off x="5254262" y="2782078"/>
                        <a:ext cx="71830" cy="43833"/>
                      </a:xfrm>
                      <a:custGeom>
                        <a:avLst/>
                        <a:gdLst/>
                        <a:ahLst/>
                        <a:cxnLst/>
                        <a:rect l="l" t="t" r="r" b="b"/>
                        <a:pathLst>
                          <a:path w="36" h="24" extrusionOk="0">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16" name="Google Shape;1016;p20"/>
                      <p:cNvSpPr/>
                      <p:nvPr/>
                    </p:nvSpPr>
                    <p:spPr>
                      <a:xfrm>
                        <a:off x="4813017" y="2525572"/>
                        <a:ext cx="25654" cy="27599"/>
                      </a:xfrm>
                      <a:custGeom>
                        <a:avLst/>
                        <a:gdLst/>
                        <a:ahLst/>
                        <a:cxnLst/>
                        <a:rect l="l" t="t" r="r" b="b"/>
                        <a:pathLst>
                          <a:path w="12" h="16" extrusionOk="0">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17" name="Google Shape;1017;p20"/>
                      <p:cNvSpPr/>
                      <p:nvPr/>
                    </p:nvSpPr>
                    <p:spPr>
                      <a:xfrm>
                        <a:off x="5423576" y="2785325"/>
                        <a:ext cx="63279" cy="43833"/>
                      </a:xfrm>
                      <a:custGeom>
                        <a:avLst/>
                        <a:gdLst/>
                        <a:ahLst/>
                        <a:cxnLst/>
                        <a:rect l="l" t="t" r="r" b="b"/>
                        <a:pathLst>
                          <a:path w="32" h="24" extrusionOk="0">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1018" name="Google Shape;1018;p20"/>
                  <p:cNvGrpSpPr/>
                  <p:nvPr/>
                </p:nvGrpSpPr>
                <p:grpSpPr>
                  <a:xfrm>
                    <a:off x="4932735" y="2325886"/>
                    <a:ext cx="407039" cy="538988"/>
                    <a:chOff x="4932735" y="2325886"/>
                    <a:chExt cx="407039" cy="538988"/>
                  </a:xfrm>
                </p:grpSpPr>
                <p:sp>
                  <p:nvSpPr>
                    <p:cNvPr id="1019" name="Google Shape;1019;p20"/>
                    <p:cNvSpPr/>
                    <p:nvPr/>
                  </p:nvSpPr>
                  <p:spPr>
                    <a:xfrm>
                      <a:off x="5107180" y="2689541"/>
                      <a:ext cx="107746" cy="68185"/>
                    </a:xfrm>
                    <a:custGeom>
                      <a:avLst/>
                      <a:gdLst/>
                      <a:ahLst/>
                      <a:cxnLst/>
                      <a:rect l="l" t="t" r="r" b="b"/>
                      <a:pathLst>
                        <a:path w="54" h="38" extrusionOk="0">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20" name="Google Shape;1020;p20"/>
                    <p:cNvSpPr/>
                    <p:nvPr/>
                  </p:nvSpPr>
                  <p:spPr>
                    <a:xfrm>
                      <a:off x="5214926" y="2325886"/>
                      <a:ext cx="124848" cy="84420"/>
                    </a:xfrm>
                    <a:custGeom>
                      <a:avLst/>
                      <a:gdLst/>
                      <a:ahLst/>
                      <a:cxnLst/>
                      <a:rect l="l" t="t" r="r" b="b"/>
                      <a:pathLst>
                        <a:path w="64" h="48" extrusionOk="0">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21" name="Google Shape;1021;p20"/>
                    <p:cNvSpPr/>
                    <p:nvPr/>
                  </p:nvSpPr>
                  <p:spPr>
                    <a:xfrm>
                      <a:off x="5218347" y="2772337"/>
                      <a:ext cx="56438" cy="92537"/>
                    </a:xfrm>
                    <a:custGeom>
                      <a:avLst/>
                      <a:gdLst/>
                      <a:ahLst/>
                      <a:cxnLst/>
                      <a:rect l="l" t="t" r="r" b="b"/>
                      <a:pathLst>
                        <a:path w="28" h="52" extrusionOk="0">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22" name="Google Shape;1022;p20"/>
                    <p:cNvSpPr/>
                    <p:nvPr/>
                  </p:nvSpPr>
                  <p:spPr>
                    <a:xfrm>
                      <a:off x="5035350" y="2635967"/>
                      <a:ext cx="95774" cy="64938"/>
                    </a:xfrm>
                    <a:custGeom>
                      <a:avLst/>
                      <a:gdLst/>
                      <a:ahLst/>
                      <a:cxnLst/>
                      <a:rect l="l" t="t" r="r" b="b"/>
                      <a:pathLst>
                        <a:path w="49" h="36" extrusionOk="0">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23" name="Google Shape;1023;p20"/>
                    <p:cNvSpPr/>
                    <p:nvPr/>
                  </p:nvSpPr>
                  <p:spPr>
                    <a:xfrm>
                      <a:off x="4932735" y="2371343"/>
                      <a:ext cx="27364" cy="8117"/>
                    </a:xfrm>
                    <a:custGeom>
                      <a:avLst/>
                      <a:gdLst/>
                      <a:ahLst/>
                      <a:cxnLst/>
                      <a:rect l="l" t="t" r="r" b="b"/>
                      <a:pathLst>
                        <a:path w="14" h="4" extrusionOk="0">
                          <a:moveTo>
                            <a:pt x="0" y="2"/>
                          </a:moveTo>
                          <a:lnTo>
                            <a:pt x="6" y="4"/>
                          </a:lnTo>
                          <a:lnTo>
                            <a:pt x="8" y="4"/>
                          </a:lnTo>
                          <a:lnTo>
                            <a:pt x="14" y="2"/>
                          </a:lnTo>
                          <a:lnTo>
                            <a:pt x="8" y="0"/>
                          </a:lnTo>
                          <a:lnTo>
                            <a:pt x="4" y="0"/>
                          </a:lnTo>
                          <a:lnTo>
                            <a:pt x="0" y="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1024" name="Google Shape;1024;p20"/>
                <p:cNvGrpSpPr/>
                <p:nvPr/>
              </p:nvGrpSpPr>
              <p:grpSpPr>
                <a:xfrm>
                  <a:off x="4149441" y="2942801"/>
                  <a:ext cx="1771818" cy="597432"/>
                  <a:chOff x="4149441" y="2942801"/>
                  <a:chExt cx="1771818" cy="597432"/>
                </a:xfrm>
              </p:grpSpPr>
              <p:sp>
                <p:nvSpPr>
                  <p:cNvPr id="1025" name="Google Shape;1025;p20"/>
                  <p:cNvSpPr/>
                  <p:nvPr/>
                </p:nvSpPr>
                <p:spPr>
                  <a:xfrm>
                    <a:off x="5415025" y="3124628"/>
                    <a:ext cx="360863" cy="326315"/>
                  </a:xfrm>
                  <a:custGeom>
                    <a:avLst/>
                    <a:gdLst/>
                    <a:ahLst/>
                    <a:cxnLst/>
                    <a:rect l="l" t="t" r="r" b="b"/>
                    <a:pathLst>
                      <a:path w="182" h="182" extrusionOk="0">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26" name="Google Shape;1026;p20"/>
                  <p:cNvSpPr/>
                  <p:nvPr/>
                </p:nvSpPr>
                <p:spPr>
                  <a:xfrm>
                    <a:off x="4953258" y="3071054"/>
                    <a:ext cx="487421" cy="451322"/>
                  </a:xfrm>
                  <a:custGeom>
                    <a:avLst/>
                    <a:gdLst/>
                    <a:ahLst/>
                    <a:cxnLst/>
                    <a:rect l="l" t="t" r="r" b="b"/>
                    <a:pathLst>
                      <a:path w="247" h="252" extrusionOk="0">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27" name="Google Shape;1027;p20"/>
                  <p:cNvSpPr/>
                  <p:nvPr/>
                </p:nvSpPr>
                <p:spPr>
                  <a:xfrm>
                    <a:off x="4888268" y="2942801"/>
                    <a:ext cx="123138" cy="240272"/>
                  </a:xfrm>
                  <a:custGeom>
                    <a:avLst/>
                    <a:gdLst/>
                    <a:ahLst/>
                    <a:cxnLst/>
                    <a:rect l="l" t="t" r="r" b="b"/>
                    <a:pathLst>
                      <a:path w="62" h="134" extrusionOk="0">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28" name="Google Shape;1028;p20"/>
                  <p:cNvSpPr/>
                  <p:nvPr/>
                </p:nvSpPr>
                <p:spPr>
                  <a:xfrm>
                    <a:off x="4404268" y="2946047"/>
                    <a:ext cx="627662" cy="594186"/>
                  </a:xfrm>
                  <a:custGeom>
                    <a:avLst/>
                    <a:gdLst/>
                    <a:ahLst/>
                    <a:cxnLst/>
                    <a:rect l="l" t="t" r="r" b="b"/>
                    <a:pathLst>
                      <a:path w="318" h="332" extrusionOk="0">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29" name="Google Shape;1029;p20"/>
                  <p:cNvSpPr/>
                  <p:nvPr/>
                </p:nvSpPr>
                <p:spPr>
                  <a:xfrm>
                    <a:off x="4267448" y="2989881"/>
                    <a:ext cx="355732" cy="274365"/>
                  </a:xfrm>
                  <a:custGeom>
                    <a:avLst/>
                    <a:gdLst/>
                    <a:ahLst/>
                    <a:cxnLst/>
                    <a:rect l="l" t="t" r="r" b="b"/>
                    <a:pathLst>
                      <a:path w="180" h="154" extrusionOk="0">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30" name="Google Shape;1030;p20"/>
                  <p:cNvSpPr/>
                  <p:nvPr/>
                </p:nvSpPr>
                <p:spPr>
                  <a:xfrm>
                    <a:off x="4149441" y="3260999"/>
                    <a:ext cx="249696" cy="207803"/>
                  </a:xfrm>
                  <a:custGeom>
                    <a:avLst/>
                    <a:gdLst/>
                    <a:ahLst/>
                    <a:cxnLst/>
                    <a:rect l="l" t="t" r="r" b="b"/>
                    <a:pathLst>
                      <a:path w="126" h="116" extrusionOk="0">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31" name="Google Shape;1031;p20"/>
                  <p:cNvSpPr/>
                  <p:nvPr/>
                </p:nvSpPr>
                <p:spPr>
                  <a:xfrm>
                    <a:off x="5736552" y="2942801"/>
                    <a:ext cx="184707" cy="157476"/>
                  </a:xfrm>
                  <a:custGeom>
                    <a:avLst/>
                    <a:gdLst/>
                    <a:ahLst/>
                    <a:cxnLst/>
                    <a:rect l="l" t="t" r="r" b="b"/>
                    <a:pathLst>
                      <a:path w="94" h="88" extrusionOk="0">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32" name="Google Shape;1032;p20"/>
                  <p:cNvSpPr/>
                  <p:nvPr/>
                </p:nvSpPr>
                <p:spPr>
                  <a:xfrm>
                    <a:off x="5724580" y="3025597"/>
                    <a:ext cx="35915" cy="53574"/>
                  </a:xfrm>
                  <a:custGeom>
                    <a:avLst/>
                    <a:gdLst/>
                    <a:ahLst/>
                    <a:cxnLst/>
                    <a:rect l="l" t="t" r="r" b="b"/>
                    <a:pathLst>
                      <a:path w="18" h="30" extrusionOk="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1033" name="Google Shape;1033;p20"/>
              <p:cNvGrpSpPr/>
              <p:nvPr/>
            </p:nvGrpSpPr>
            <p:grpSpPr>
              <a:xfrm>
                <a:off x="5721160" y="3071054"/>
                <a:ext cx="129979" cy="139617"/>
                <a:chOff x="5721160" y="3071054"/>
                <a:chExt cx="129979" cy="139617"/>
              </a:xfrm>
            </p:grpSpPr>
            <p:sp>
              <p:nvSpPr>
                <p:cNvPr id="1034" name="Google Shape;1034;p20"/>
                <p:cNvSpPr/>
                <p:nvPr/>
              </p:nvSpPr>
              <p:spPr>
                <a:xfrm>
                  <a:off x="5728001" y="3071054"/>
                  <a:ext cx="123138" cy="139617"/>
                </a:xfrm>
                <a:custGeom>
                  <a:avLst/>
                  <a:gdLst/>
                  <a:ahLst/>
                  <a:cxnLst/>
                  <a:rect l="l" t="t" r="r" b="b"/>
                  <a:pathLst>
                    <a:path w="62" h="78" extrusionOk="0">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35" name="Google Shape;1035;p20"/>
                <p:cNvSpPr/>
                <p:nvPr/>
              </p:nvSpPr>
              <p:spPr>
                <a:xfrm>
                  <a:off x="5721160" y="3093782"/>
                  <a:ext cx="18813" cy="35716"/>
                </a:xfrm>
                <a:custGeom>
                  <a:avLst/>
                  <a:gdLst/>
                  <a:ahLst/>
                  <a:cxnLst/>
                  <a:rect l="l" t="t" r="r" b="b"/>
                  <a:pathLst>
                    <a:path w="10" h="20" extrusionOk="0">
                      <a:moveTo>
                        <a:pt x="8" y="20"/>
                      </a:moveTo>
                      <a:lnTo>
                        <a:pt x="8" y="0"/>
                      </a:lnTo>
                      <a:lnTo>
                        <a:pt x="4" y="0"/>
                      </a:lnTo>
                      <a:lnTo>
                        <a:pt x="0" y="20"/>
                      </a:lnTo>
                      <a:lnTo>
                        <a:pt x="10" y="20"/>
                      </a:lnTo>
                      <a:lnTo>
                        <a:pt x="8" y="2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1036" name="Google Shape;1036;p20"/>
            <p:cNvSpPr/>
            <p:nvPr/>
          </p:nvSpPr>
          <p:spPr>
            <a:xfrm>
              <a:off x="5695506" y="3079171"/>
              <a:ext cx="44466" cy="113642"/>
            </a:xfrm>
            <a:custGeom>
              <a:avLst/>
              <a:gdLst/>
              <a:ahLst/>
              <a:cxnLst/>
              <a:rect l="l" t="t" r="r" b="b"/>
              <a:pathLst>
                <a:path w="22" h="64" extrusionOk="0">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1037" name="Google Shape;1037;p20"/>
          <p:cNvGrpSpPr/>
          <p:nvPr/>
        </p:nvGrpSpPr>
        <p:grpSpPr>
          <a:xfrm>
            <a:off x="7737475" y="7742238"/>
            <a:ext cx="3038475" cy="2540000"/>
            <a:chOff x="4113525" y="1900540"/>
            <a:chExt cx="1859041" cy="1639693"/>
          </a:xfrm>
        </p:grpSpPr>
        <p:grpSp>
          <p:nvGrpSpPr>
            <p:cNvPr id="1038" name="Google Shape;1038;p20"/>
            <p:cNvGrpSpPr/>
            <p:nvPr/>
          </p:nvGrpSpPr>
          <p:grpSpPr>
            <a:xfrm>
              <a:off x="4113525" y="1900540"/>
              <a:ext cx="1859041" cy="1639693"/>
              <a:chOff x="4113525" y="1900540"/>
              <a:chExt cx="1859041" cy="1639693"/>
            </a:xfrm>
          </p:grpSpPr>
          <p:grpSp>
            <p:nvGrpSpPr>
              <p:cNvPr id="1039" name="Google Shape;1039;p20"/>
              <p:cNvGrpSpPr/>
              <p:nvPr/>
            </p:nvGrpSpPr>
            <p:grpSpPr>
              <a:xfrm>
                <a:off x="4113525" y="1900540"/>
                <a:ext cx="1859041" cy="1639693"/>
                <a:chOff x="4113525" y="1900540"/>
                <a:chExt cx="1859041" cy="1639693"/>
              </a:xfrm>
            </p:grpSpPr>
            <p:grpSp>
              <p:nvGrpSpPr>
                <p:cNvPr id="1040" name="Google Shape;1040;p20"/>
                <p:cNvGrpSpPr/>
                <p:nvPr/>
              </p:nvGrpSpPr>
              <p:grpSpPr>
                <a:xfrm>
                  <a:off x="4113525" y="1900540"/>
                  <a:ext cx="1859041" cy="1113693"/>
                  <a:chOff x="4113525" y="1900540"/>
                  <a:chExt cx="1859041" cy="1113693"/>
                </a:xfrm>
              </p:grpSpPr>
              <p:grpSp>
                <p:nvGrpSpPr>
                  <p:cNvPr id="1041" name="Google Shape;1041;p20"/>
                  <p:cNvGrpSpPr/>
                  <p:nvPr/>
                </p:nvGrpSpPr>
                <p:grpSpPr>
                  <a:xfrm>
                    <a:off x="4113525" y="1900540"/>
                    <a:ext cx="1859041" cy="1113693"/>
                    <a:chOff x="4113525" y="1900540"/>
                    <a:chExt cx="1859041" cy="1113693"/>
                  </a:xfrm>
                </p:grpSpPr>
                <p:grpSp>
                  <p:nvGrpSpPr>
                    <p:cNvPr id="1042" name="Google Shape;1042;p20"/>
                    <p:cNvGrpSpPr/>
                    <p:nvPr/>
                  </p:nvGrpSpPr>
                  <p:grpSpPr>
                    <a:xfrm>
                      <a:off x="4113525" y="1900540"/>
                      <a:ext cx="1859041" cy="1113693"/>
                      <a:chOff x="4113525" y="1900540"/>
                      <a:chExt cx="1859041" cy="1113693"/>
                    </a:xfrm>
                  </p:grpSpPr>
                  <p:grpSp>
                    <p:nvGrpSpPr>
                      <p:cNvPr id="1043" name="Google Shape;1043;p20"/>
                      <p:cNvGrpSpPr/>
                      <p:nvPr/>
                    </p:nvGrpSpPr>
                    <p:grpSpPr>
                      <a:xfrm>
                        <a:off x="4113525" y="1900540"/>
                        <a:ext cx="1859041" cy="1086094"/>
                        <a:chOff x="4113525" y="1900540"/>
                        <a:chExt cx="1859041" cy="1086094"/>
                      </a:xfrm>
                    </p:grpSpPr>
                    <p:sp>
                      <p:nvSpPr>
                        <p:cNvPr id="1044" name="Google Shape;1044;p20"/>
                        <p:cNvSpPr/>
                        <p:nvPr/>
                      </p:nvSpPr>
                      <p:spPr>
                        <a:xfrm>
                          <a:off x="4113525" y="2028793"/>
                          <a:ext cx="249696" cy="95784"/>
                        </a:xfrm>
                        <a:custGeom>
                          <a:avLst/>
                          <a:gdLst/>
                          <a:ahLst/>
                          <a:cxnLst/>
                          <a:rect l="l" t="t" r="r" b="b"/>
                          <a:pathLst>
                            <a:path w="126" h="54" extrusionOk="0">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45" name="Google Shape;1045;p20"/>
                        <p:cNvSpPr/>
                        <p:nvPr/>
                      </p:nvSpPr>
                      <p:spPr>
                        <a:xfrm>
                          <a:off x="5146516" y="1924892"/>
                          <a:ext cx="290742" cy="300340"/>
                        </a:xfrm>
                        <a:custGeom>
                          <a:avLst/>
                          <a:gdLst/>
                          <a:ahLst/>
                          <a:cxnLst/>
                          <a:rect l="l" t="t" r="r" b="b"/>
                          <a:pathLst>
                            <a:path w="146" h="168" extrusionOk="0">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46" name="Google Shape;1046;p20"/>
                        <p:cNvSpPr/>
                        <p:nvPr/>
                      </p:nvSpPr>
                      <p:spPr>
                        <a:xfrm>
                          <a:off x="4489780" y="2249584"/>
                          <a:ext cx="217202" cy="275988"/>
                        </a:xfrm>
                        <a:custGeom>
                          <a:avLst/>
                          <a:gdLst/>
                          <a:ahLst/>
                          <a:cxnLst/>
                          <a:rect l="l" t="t" r="r" b="b"/>
                          <a:pathLst>
                            <a:path w="110" h="154" extrusionOk="0">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47" name="Google Shape;1047;p20"/>
                        <p:cNvSpPr/>
                        <p:nvPr/>
                      </p:nvSpPr>
                      <p:spPr>
                        <a:xfrm>
                          <a:off x="4394006" y="2368096"/>
                          <a:ext cx="118007" cy="113642"/>
                        </a:xfrm>
                        <a:custGeom>
                          <a:avLst/>
                          <a:gdLst/>
                          <a:ahLst/>
                          <a:cxnLst/>
                          <a:rect l="l" t="t" r="r" b="b"/>
                          <a:pathLst>
                            <a:path w="60" h="64" extrusionOk="0">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48" name="Google Shape;1048;p20"/>
                        <p:cNvSpPr/>
                        <p:nvPr/>
                      </p:nvSpPr>
                      <p:spPr>
                        <a:xfrm>
                          <a:off x="4893399" y="2814547"/>
                          <a:ext cx="54728" cy="71432"/>
                        </a:xfrm>
                        <a:custGeom>
                          <a:avLst/>
                          <a:gdLst/>
                          <a:ahLst/>
                          <a:cxnLst/>
                          <a:rect l="l" t="t" r="r" b="b"/>
                          <a:pathLst>
                            <a:path w="28" h="40" extrusionOk="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49" name="Google Shape;1049;p20"/>
                        <p:cNvSpPr/>
                        <p:nvPr/>
                      </p:nvSpPr>
                      <p:spPr>
                        <a:xfrm>
                          <a:off x="5035350" y="2915202"/>
                          <a:ext cx="82092" cy="42210"/>
                        </a:xfrm>
                        <a:custGeom>
                          <a:avLst/>
                          <a:gdLst/>
                          <a:ahLst/>
                          <a:cxnLst/>
                          <a:rect l="l" t="t" r="r" b="b"/>
                          <a:pathLst>
                            <a:path w="41" h="24" extrusionOk="0">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50" name="Google Shape;1050;p20"/>
                        <p:cNvSpPr/>
                        <p:nvPr/>
                      </p:nvSpPr>
                      <p:spPr>
                        <a:xfrm>
                          <a:off x="4939576" y="1957361"/>
                          <a:ext cx="295873" cy="399371"/>
                        </a:xfrm>
                        <a:custGeom>
                          <a:avLst/>
                          <a:gdLst/>
                          <a:ahLst/>
                          <a:cxnLst/>
                          <a:rect l="l" t="t" r="r" b="b"/>
                          <a:pathLst>
                            <a:path w="149" h="224" extrusionOk="0">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51" name="Google Shape;1051;p20"/>
                        <p:cNvSpPr/>
                        <p:nvPr/>
                      </p:nvSpPr>
                      <p:spPr>
                        <a:xfrm>
                          <a:off x="4789074" y="1900540"/>
                          <a:ext cx="583195" cy="381513"/>
                        </a:xfrm>
                        <a:custGeom>
                          <a:avLst/>
                          <a:gdLst/>
                          <a:ahLst/>
                          <a:cxnLst/>
                          <a:rect l="l" t="t" r="r" b="b"/>
                          <a:pathLst>
                            <a:path w="295" h="214" extrusionOk="0">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52" name="Google Shape;1052;p20"/>
                        <p:cNvSpPr/>
                        <p:nvPr/>
                      </p:nvSpPr>
                      <p:spPr>
                        <a:xfrm>
                          <a:off x="4394006" y="2785325"/>
                          <a:ext cx="78671" cy="160722"/>
                        </a:xfrm>
                        <a:custGeom>
                          <a:avLst/>
                          <a:gdLst/>
                          <a:ahLst/>
                          <a:cxnLst/>
                          <a:rect l="l" t="t" r="r" b="b"/>
                          <a:pathLst>
                            <a:path w="40" h="90" extrusionOk="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53" name="Google Shape;1053;p20"/>
                        <p:cNvSpPr/>
                        <p:nvPr/>
                      </p:nvSpPr>
                      <p:spPr>
                        <a:xfrm>
                          <a:off x="4407688" y="2731751"/>
                          <a:ext cx="342050" cy="250013"/>
                        </a:xfrm>
                        <a:custGeom>
                          <a:avLst/>
                          <a:gdLst/>
                          <a:ahLst/>
                          <a:cxnLst/>
                          <a:rect l="l" t="t" r="r" b="b"/>
                          <a:pathLst>
                            <a:path w="174" h="140" extrusionOk="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54" name="Google Shape;1054;p20"/>
                        <p:cNvSpPr/>
                        <p:nvPr/>
                      </p:nvSpPr>
                      <p:spPr>
                        <a:xfrm>
                          <a:off x="4534247" y="2499596"/>
                          <a:ext cx="350601" cy="290599"/>
                        </a:xfrm>
                        <a:custGeom>
                          <a:avLst/>
                          <a:gdLst/>
                          <a:ahLst/>
                          <a:cxnLst/>
                          <a:rect l="l" t="t" r="r" b="b"/>
                          <a:pathLst>
                            <a:path w="178" h="162" extrusionOk="0">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55" name="Google Shape;1055;p20"/>
                        <p:cNvSpPr/>
                        <p:nvPr/>
                      </p:nvSpPr>
                      <p:spPr>
                        <a:xfrm>
                          <a:off x="4818148" y="2382707"/>
                          <a:ext cx="249696" cy="232155"/>
                        </a:xfrm>
                        <a:custGeom>
                          <a:avLst/>
                          <a:gdLst/>
                          <a:ahLst/>
                          <a:cxnLst/>
                          <a:rect l="l" t="t" r="r" b="b"/>
                          <a:pathLst>
                            <a:path w="127" h="130" extrusionOk="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56" name="Google Shape;1056;p20"/>
                        <p:cNvSpPr/>
                        <p:nvPr/>
                      </p:nvSpPr>
                      <p:spPr>
                        <a:xfrm>
                          <a:off x="4845512" y="2629473"/>
                          <a:ext cx="365993" cy="288976"/>
                        </a:xfrm>
                        <a:custGeom>
                          <a:avLst/>
                          <a:gdLst/>
                          <a:ahLst/>
                          <a:cxnLst/>
                          <a:rect l="l" t="t" r="r" b="b"/>
                          <a:pathLst>
                            <a:path w="185" h="162" extrusionOk="0">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57" name="Google Shape;1057;p20"/>
                        <p:cNvSpPr/>
                        <p:nvPr/>
                      </p:nvSpPr>
                      <p:spPr>
                        <a:xfrm>
                          <a:off x="5043901" y="2379460"/>
                          <a:ext cx="277060" cy="178580"/>
                        </a:xfrm>
                        <a:custGeom>
                          <a:avLst/>
                          <a:gdLst/>
                          <a:ahLst/>
                          <a:cxnLst/>
                          <a:rect l="l" t="t" r="r" b="b"/>
                          <a:pathLst>
                            <a:path w="141" h="100" extrusionOk="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58" name="Google Shape;1058;p20"/>
                        <p:cNvSpPr/>
                        <p:nvPr/>
                      </p:nvSpPr>
                      <p:spPr>
                        <a:xfrm>
                          <a:off x="5250841" y="2799936"/>
                          <a:ext cx="186417" cy="175334"/>
                        </a:xfrm>
                        <a:custGeom>
                          <a:avLst/>
                          <a:gdLst/>
                          <a:ahLst/>
                          <a:cxnLst/>
                          <a:rect l="l" t="t" r="r" b="b"/>
                          <a:pathLst>
                            <a:path w="94" h="98" extrusionOk="0">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59" name="Google Shape;1059;p20"/>
                        <p:cNvSpPr/>
                        <p:nvPr/>
                      </p:nvSpPr>
                      <p:spPr>
                        <a:xfrm>
                          <a:off x="5225188" y="2588887"/>
                          <a:ext cx="282191" cy="142864"/>
                        </a:xfrm>
                        <a:custGeom>
                          <a:avLst/>
                          <a:gdLst/>
                          <a:ahLst/>
                          <a:cxnLst/>
                          <a:rect l="l" t="t" r="r" b="b"/>
                          <a:pathLst>
                            <a:path w="142" h="80" extrusionOk="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60" name="Google Shape;1060;p20"/>
                        <p:cNvSpPr/>
                        <p:nvPr/>
                      </p:nvSpPr>
                      <p:spPr>
                        <a:xfrm>
                          <a:off x="5423576" y="2778831"/>
                          <a:ext cx="548990" cy="207803"/>
                        </a:xfrm>
                        <a:custGeom>
                          <a:avLst/>
                          <a:gdLst/>
                          <a:ahLst/>
                          <a:cxnLst/>
                          <a:rect l="l" t="t" r="r" b="b"/>
                          <a:pathLst>
                            <a:path w="278" h="116" extrusionOk="0">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1061" name="Google Shape;1061;p20"/>
                      <p:cNvGrpSpPr/>
                      <p:nvPr/>
                    </p:nvGrpSpPr>
                    <p:grpSpPr>
                      <a:xfrm>
                        <a:off x="4691590" y="2267442"/>
                        <a:ext cx="1101400" cy="746791"/>
                        <a:chOff x="4691590" y="2267442"/>
                        <a:chExt cx="1101400" cy="746791"/>
                      </a:xfrm>
                    </p:grpSpPr>
                    <p:sp>
                      <p:nvSpPr>
                        <p:cNvPr id="1062" name="Google Shape;1062;p20"/>
                        <p:cNvSpPr/>
                        <p:nvPr/>
                      </p:nvSpPr>
                      <p:spPr>
                        <a:xfrm>
                          <a:off x="5365428" y="2999622"/>
                          <a:ext cx="82092" cy="14611"/>
                        </a:xfrm>
                        <a:custGeom>
                          <a:avLst/>
                          <a:gdLst/>
                          <a:ahLst/>
                          <a:cxnLst/>
                          <a:rect l="l" t="t" r="r" b="b"/>
                          <a:pathLst>
                            <a:path w="42" h="8" extrusionOk="0">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63" name="Google Shape;1063;p20"/>
                        <p:cNvSpPr/>
                        <p:nvPr/>
                      </p:nvSpPr>
                      <p:spPr>
                        <a:xfrm>
                          <a:off x="4730925" y="2853510"/>
                          <a:ext cx="32495" cy="17858"/>
                        </a:xfrm>
                        <a:custGeom>
                          <a:avLst/>
                          <a:gdLst/>
                          <a:ahLst/>
                          <a:cxnLst/>
                          <a:rect l="l" t="t" r="r" b="b"/>
                          <a:pathLst>
                            <a:path w="16" h="10" extrusionOk="0">
                              <a:moveTo>
                                <a:pt x="16" y="6"/>
                              </a:moveTo>
                              <a:lnTo>
                                <a:pt x="12" y="0"/>
                              </a:lnTo>
                              <a:lnTo>
                                <a:pt x="6" y="0"/>
                              </a:lnTo>
                              <a:lnTo>
                                <a:pt x="4" y="0"/>
                              </a:lnTo>
                              <a:lnTo>
                                <a:pt x="2" y="2"/>
                              </a:lnTo>
                              <a:lnTo>
                                <a:pt x="0" y="10"/>
                              </a:lnTo>
                              <a:lnTo>
                                <a:pt x="16" y="10"/>
                              </a:lnTo>
                              <a:lnTo>
                                <a:pt x="14" y="4"/>
                              </a:lnTo>
                              <a:lnTo>
                                <a:pt x="16" y="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64" name="Google Shape;1064;p20"/>
                        <p:cNvSpPr/>
                        <p:nvPr/>
                      </p:nvSpPr>
                      <p:spPr>
                        <a:xfrm>
                          <a:off x="4920763" y="2757726"/>
                          <a:ext cx="18813" cy="50327"/>
                        </a:xfrm>
                        <a:custGeom>
                          <a:avLst/>
                          <a:gdLst/>
                          <a:ahLst/>
                          <a:cxnLst/>
                          <a:rect l="l" t="t" r="r" b="b"/>
                          <a:pathLst>
                            <a:path w="10" h="28" extrusionOk="0">
                              <a:moveTo>
                                <a:pt x="0" y="28"/>
                              </a:moveTo>
                              <a:lnTo>
                                <a:pt x="0" y="12"/>
                              </a:lnTo>
                              <a:lnTo>
                                <a:pt x="2" y="6"/>
                              </a:lnTo>
                              <a:lnTo>
                                <a:pt x="6" y="0"/>
                              </a:lnTo>
                              <a:lnTo>
                                <a:pt x="8" y="6"/>
                              </a:lnTo>
                              <a:lnTo>
                                <a:pt x="10" y="10"/>
                              </a:lnTo>
                              <a:lnTo>
                                <a:pt x="10" y="28"/>
                              </a:lnTo>
                              <a:lnTo>
                                <a:pt x="0" y="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65" name="Google Shape;1065;p20"/>
                        <p:cNvSpPr/>
                        <p:nvPr/>
                      </p:nvSpPr>
                      <p:spPr>
                        <a:xfrm>
                          <a:off x="4939576" y="2332380"/>
                          <a:ext cx="47887" cy="53574"/>
                        </a:xfrm>
                        <a:custGeom>
                          <a:avLst/>
                          <a:gdLst/>
                          <a:ahLst/>
                          <a:cxnLst/>
                          <a:rect l="l" t="t" r="r" b="b"/>
                          <a:pathLst>
                            <a:path w="24" h="30" extrusionOk="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66" name="Google Shape;1066;p20"/>
                        <p:cNvSpPr/>
                        <p:nvPr/>
                      </p:nvSpPr>
                      <p:spPr>
                        <a:xfrm>
                          <a:off x="5214926" y="2267442"/>
                          <a:ext cx="169315" cy="89290"/>
                        </a:xfrm>
                        <a:custGeom>
                          <a:avLst/>
                          <a:gdLst/>
                          <a:ahLst/>
                          <a:cxnLst/>
                          <a:rect l="l" t="t" r="r" b="b"/>
                          <a:pathLst>
                            <a:path w="86" h="50" extrusionOk="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67" name="Google Shape;1067;p20"/>
                        <p:cNvSpPr/>
                        <p:nvPr/>
                      </p:nvSpPr>
                      <p:spPr>
                        <a:xfrm>
                          <a:off x="4727505" y="2489856"/>
                          <a:ext cx="107746" cy="60068"/>
                        </a:xfrm>
                        <a:custGeom>
                          <a:avLst/>
                          <a:gdLst/>
                          <a:ahLst/>
                          <a:cxnLst/>
                          <a:rect l="l" t="t" r="r" b="b"/>
                          <a:pathLst>
                            <a:path w="54" h="34" extrusionOk="0">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68" name="Google Shape;1068;p20"/>
                        <p:cNvSpPr/>
                        <p:nvPr/>
                      </p:nvSpPr>
                      <p:spPr>
                        <a:xfrm>
                          <a:off x="4746318" y="2415176"/>
                          <a:ext cx="99194" cy="89290"/>
                        </a:xfrm>
                        <a:custGeom>
                          <a:avLst/>
                          <a:gdLst/>
                          <a:ahLst/>
                          <a:cxnLst/>
                          <a:rect l="l" t="t" r="r" b="b"/>
                          <a:pathLst>
                            <a:path w="50" h="50" extrusionOk="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69" name="Google Shape;1069;p20"/>
                        <p:cNvSpPr/>
                        <p:nvPr/>
                      </p:nvSpPr>
                      <p:spPr>
                        <a:xfrm>
                          <a:off x="4929314" y="2564535"/>
                          <a:ext cx="210361" cy="82796"/>
                        </a:xfrm>
                        <a:custGeom>
                          <a:avLst/>
                          <a:gdLst/>
                          <a:ahLst/>
                          <a:cxnLst/>
                          <a:rect l="l" t="t" r="r" b="b"/>
                          <a:pathLst>
                            <a:path w="107" h="46" extrusionOk="0">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70" name="Google Shape;1070;p20"/>
                        <p:cNvSpPr/>
                        <p:nvPr/>
                      </p:nvSpPr>
                      <p:spPr>
                        <a:xfrm>
                          <a:off x="4996014" y="2507714"/>
                          <a:ext cx="174445" cy="71432"/>
                        </a:xfrm>
                        <a:custGeom>
                          <a:avLst/>
                          <a:gdLst/>
                          <a:ahLst/>
                          <a:cxnLst/>
                          <a:rect l="l" t="t" r="r" b="b"/>
                          <a:pathLst>
                            <a:path w="89" h="40" extrusionOk="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71" name="Google Shape;1071;p20"/>
                        <p:cNvSpPr/>
                        <p:nvPr/>
                      </p:nvSpPr>
                      <p:spPr>
                        <a:xfrm>
                          <a:off x="5112311" y="2579146"/>
                          <a:ext cx="188127" cy="89290"/>
                        </a:xfrm>
                        <a:custGeom>
                          <a:avLst/>
                          <a:gdLst/>
                          <a:ahLst/>
                          <a:cxnLst/>
                          <a:rect l="l" t="t" r="r" b="b"/>
                          <a:pathLst>
                            <a:path w="96" h="50" extrusionOk="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72" name="Google Shape;1072;p20"/>
                        <p:cNvSpPr/>
                        <p:nvPr/>
                      </p:nvSpPr>
                      <p:spPr>
                        <a:xfrm>
                          <a:off x="5278205" y="2442775"/>
                          <a:ext cx="514785" cy="264624"/>
                        </a:xfrm>
                        <a:custGeom>
                          <a:avLst/>
                          <a:gdLst/>
                          <a:ahLst/>
                          <a:cxnLst/>
                          <a:rect l="l" t="t" r="r" b="b"/>
                          <a:pathLst>
                            <a:path w="260" h="148" extrusionOk="0">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73" name="Google Shape;1073;p20"/>
                        <p:cNvSpPr/>
                        <p:nvPr/>
                      </p:nvSpPr>
                      <p:spPr>
                        <a:xfrm>
                          <a:off x="5185852" y="2650578"/>
                          <a:ext cx="135110" cy="134747"/>
                        </a:xfrm>
                        <a:custGeom>
                          <a:avLst/>
                          <a:gdLst/>
                          <a:ahLst/>
                          <a:cxnLst/>
                          <a:rect l="l" t="t" r="r" b="b"/>
                          <a:pathLst>
                            <a:path w="68" h="76" extrusionOk="0">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74" name="Google Shape;1074;p20"/>
                        <p:cNvSpPr/>
                        <p:nvPr/>
                      </p:nvSpPr>
                      <p:spPr>
                        <a:xfrm>
                          <a:off x="5305569" y="2718763"/>
                          <a:ext cx="174445" cy="92537"/>
                        </a:xfrm>
                        <a:custGeom>
                          <a:avLst/>
                          <a:gdLst/>
                          <a:ahLst/>
                          <a:cxnLst/>
                          <a:rect l="l" t="t" r="r" b="b"/>
                          <a:pathLst>
                            <a:path w="88" h="52" extrusionOk="0">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75" name="Google Shape;1075;p20"/>
                        <p:cNvSpPr/>
                        <p:nvPr/>
                      </p:nvSpPr>
                      <p:spPr>
                        <a:xfrm>
                          <a:off x="4691590" y="2767467"/>
                          <a:ext cx="32495" cy="14611"/>
                        </a:xfrm>
                        <a:custGeom>
                          <a:avLst/>
                          <a:gdLst/>
                          <a:ahLst/>
                          <a:cxnLst/>
                          <a:rect l="l" t="t" r="r" b="b"/>
                          <a:pathLst>
                            <a:path w="16" h="8" extrusionOk="0">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76" name="Google Shape;1076;p20"/>
                        <p:cNvSpPr/>
                        <p:nvPr/>
                      </p:nvSpPr>
                      <p:spPr>
                        <a:xfrm>
                          <a:off x="5642488" y="2989881"/>
                          <a:ext cx="39336" cy="21105"/>
                        </a:xfrm>
                        <a:custGeom>
                          <a:avLst/>
                          <a:gdLst/>
                          <a:ahLst/>
                          <a:cxnLst/>
                          <a:rect l="l" t="t" r="r" b="b"/>
                          <a:pathLst>
                            <a:path w="20" h="12" extrusionOk="0">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1077" name="Google Shape;1077;p20"/>
                    <p:cNvGrpSpPr/>
                    <p:nvPr/>
                  </p:nvGrpSpPr>
                  <p:grpSpPr>
                    <a:xfrm>
                      <a:off x="4813017" y="2228479"/>
                      <a:ext cx="738828" cy="600679"/>
                      <a:chOff x="4813017" y="2228479"/>
                      <a:chExt cx="738828" cy="600679"/>
                    </a:xfrm>
                  </p:grpSpPr>
                  <p:sp>
                    <p:nvSpPr>
                      <p:cNvPr id="1078" name="Google Shape;1078;p20"/>
                      <p:cNvSpPr/>
                      <p:nvPr/>
                    </p:nvSpPr>
                    <p:spPr>
                      <a:xfrm>
                        <a:off x="5076396" y="2647331"/>
                        <a:ext cx="126558" cy="92537"/>
                      </a:xfrm>
                      <a:custGeom>
                        <a:avLst/>
                        <a:gdLst/>
                        <a:ahLst/>
                        <a:cxnLst/>
                        <a:rect l="l" t="t" r="r" b="b"/>
                        <a:pathLst>
                          <a:path w="64" h="52" extrusionOk="0">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79" name="Google Shape;1079;p20"/>
                      <p:cNvSpPr/>
                      <p:nvPr/>
                    </p:nvSpPr>
                    <p:spPr>
                      <a:xfrm>
                        <a:off x="5257682" y="2228479"/>
                        <a:ext cx="114587" cy="61691"/>
                      </a:xfrm>
                      <a:custGeom>
                        <a:avLst/>
                        <a:gdLst/>
                        <a:ahLst/>
                        <a:cxnLst/>
                        <a:rect l="l" t="t" r="r" b="b"/>
                        <a:pathLst>
                          <a:path w="58" h="34" extrusionOk="0">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80" name="Google Shape;1080;p20"/>
                      <p:cNvSpPr/>
                      <p:nvPr/>
                    </p:nvSpPr>
                    <p:spPr>
                      <a:xfrm>
                        <a:off x="5192693" y="2361602"/>
                        <a:ext cx="78671" cy="27599"/>
                      </a:xfrm>
                      <a:custGeom>
                        <a:avLst/>
                        <a:gdLst/>
                        <a:ahLst/>
                        <a:cxnLst/>
                        <a:rect l="l" t="t" r="r" b="b"/>
                        <a:pathLst>
                          <a:path w="40" h="16" extrusionOk="0">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81" name="Google Shape;1081;p20"/>
                      <p:cNvSpPr/>
                      <p:nvPr/>
                    </p:nvSpPr>
                    <p:spPr>
                      <a:xfrm>
                        <a:off x="4878007" y="2290170"/>
                        <a:ext cx="61569" cy="92537"/>
                      </a:xfrm>
                      <a:custGeom>
                        <a:avLst/>
                        <a:gdLst/>
                        <a:ahLst/>
                        <a:cxnLst/>
                        <a:rect l="l" t="t" r="r" b="b"/>
                        <a:pathLst>
                          <a:path w="32" h="52" extrusionOk="0">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82" name="Google Shape;1082;p20"/>
                      <p:cNvSpPr/>
                      <p:nvPr/>
                    </p:nvSpPr>
                    <p:spPr>
                      <a:xfrm>
                        <a:off x="4828410" y="2606745"/>
                        <a:ext cx="119717" cy="53574"/>
                      </a:xfrm>
                      <a:custGeom>
                        <a:avLst/>
                        <a:gdLst/>
                        <a:ahLst/>
                        <a:cxnLst/>
                        <a:rect l="l" t="t" r="r" b="b"/>
                        <a:pathLst>
                          <a:path w="60" h="30" extrusionOk="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83" name="Google Shape;1083;p20"/>
                      <p:cNvSpPr/>
                      <p:nvPr/>
                    </p:nvSpPr>
                    <p:spPr>
                      <a:xfrm>
                        <a:off x="5127703" y="2535312"/>
                        <a:ext cx="153922" cy="71432"/>
                      </a:xfrm>
                      <a:custGeom>
                        <a:avLst/>
                        <a:gdLst/>
                        <a:ahLst/>
                        <a:cxnLst/>
                        <a:rect l="l" t="t" r="r" b="b"/>
                        <a:pathLst>
                          <a:path w="78" h="40" extrusionOk="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84" name="Google Shape;1084;p20"/>
                      <p:cNvSpPr/>
                      <p:nvPr/>
                    </p:nvSpPr>
                    <p:spPr>
                      <a:xfrm>
                        <a:off x="5408184" y="2575899"/>
                        <a:ext cx="99194" cy="89290"/>
                      </a:xfrm>
                      <a:custGeom>
                        <a:avLst/>
                        <a:gdLst/>
                        <a:ahLst/>
                        <a:cxnLst/>
                        <a:rect l="l" t="t" r="r" b="b"/>
                        <a:pathLst>
                          <a:path w="50" h="50" extrusionOk="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85" name="Google Shape;1085;p20"/>
                      <p:cNvSpPr/>
                      <p:nvPr/>
                    </p:nvSpPr>
                    <p:spPr>
                      <a:xfrm>
                        <a:off x="5290177" y="2325886"/>
                        <a:ext cx="261668" cy="146111"/>
                      </a:xfrm>
                      <a:custGeom>
                        <a:avLst/>
                        <a:gdLst/>
                        <a:ahLst/>
                        <a:cxnLst/>
                        <a:rect l="l" t="t" r="r" b="b"/>
                        <a:pathLst>
                          <a:path w="132" h="82" extrusionOk="0">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86" name="Google Shape;1086;p20"/>
                      <p:cNvSpPr/>
                      <p:nvPr/>
                    </p:nvSpPr>
                    <p:spPr>
                      <a:xfrm>
                        <a:off x="5254262" y="2782078"/>
                        <a:ext cx="71830" cy="43833"/>
                      </a:xfrm>
                      <a:custGeom>
                        <a:avLst/>
                        <a:gdLst/>
                        <a:ahLst/>
                        <a:cxnLst/>
                        <a:rect l="l" t="t" r="r" b="b"/>
                        <a:pathLst>
                          <a:path w="36" h="24" extrusionOk="0">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87" name="Google Shape;1087;p20"/>
                      <p:cNvSpPr/>
                      <p:nvPr/>
                    </p:nvSpPr>
                    <p:spPr>
                      <a:xfrm>
                        <a:off x="4813017" y="2525572"/>
                        <a:ext cx="25654" cy="27599"/>
                      </a:xfrm>
                      <a:custGeom>
                        <a:avLst/>
                        <a:gdLst/>
                        <a:ahLst/>
                        <a:cxnLst/>
                        <a:rect l="l" t="t" r="r" b="b"/>
                        <a:pathLst>
                          <a:path w="12" h="16" extrusionOk="0">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88" name="Google Shape;1088;p20"/>
                      <p:cNvSpPr/>
                      <p:nvPr/>
                    </p:nvSpPr>
                    <p:spPr>
                      <a:xfrm>
                        <a:off x="5423576" y="2785325"/>
                        <a:ext cx="63279" cy="43833"/>
                      </a:xfrm>
                      <a:custGeom>
                        <a:avLst/>
                        <a:gdLst/>
                        <a:ahLst/>
                        <a:cxnLst/>
                        <a:rect l="l" t="t" r="r" b="b"/>
                        <a:pathLst>
                          <a:path w="32" h="24" extrusionOk="0">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1089" name="Google Shape;1089;p20"/>
                  <p:cNvGrpSpPr/>
                  <p:nvPr/>
                </p:nvGrpSpPr>
                <p:grpSpPr>
                  <a:xfrm>
                    <a:off x="4932735" y="2325886"/>
                    <a:ext cx="407039" cy="538988"/>
                    <a:chOff x="4932735" y="2325886"/>
                    <a:chExt cx="407039" cy="538988"/>
                  </a:xfrm>
                </p:grpSpPr>
                <p:sp>
                  <p:nvSpPr>
                    <p:cNvPr id="1090" name="Google Shape;1090;p20"/>
                    <p:cNvSpPr/>
                    <p:nvPr/>
                  </p:nvSpPr>
                  <p:spPr>
                    <a:xfrm>
                      <a:off x="5107180" y="2689541"/>
                      <a:ext cx="107746" cy="68185"/>
                    </a:xfrm>
                    <a:custGeom>
                      <a:avLst/>
                      <a:gdLst/>
                      <a:ahLst/>
                      <a:cxnLst/>
                      <a:rect l="l" t="t" r="r" b="b"/>
                      <a:pathLst>
                        <a:path w="54" h="38" extrusionOk="0">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91" name="Google Shape;1091;p20"/>
                    <p:cNvSpPr/>
                    <p:nvPr/>
                  </p:nvSpPr>
                  <p:spPr>
                    <a:xfrm>
                      <a:off x="5214926" y="2325886"/>
                      <a:ext cx="124848" cy="84420"/>
                    </a:xfrm>
                    <a:custGeom>
                      <a:avLst/>
                      <a:gdLst/>
                      <a:ahLst/>
                      <a:cxnLst/>
                      <a:rect l="l" t="t" r="r" b="b"/>
                      <a:pathLst>
                        <a:path w="64" h="48" extrusionOk="0">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92" name="Google Shape;1092;p20"/>
                    <p:cNvSpPr/>
                    <p:nvPr/>
                  </p:nvSpPr>
                  <p:spPr>
                    <a:xfrm>
                      <a:off x="5218347" y="2772337"/>
                      <a:ext cx="56438" cy="92537"/>
                    </a:xfrm>
                    <a:custGeom>
                      <a:avLst/>
                      <a:gdLst/>
                      <a:ahLst/>
                      <a:cxnLst/>
                      <a:rect l="l" t="t" r="r" b="b"/>
                      <a:pathLst>
                        <a:path w="28" h="52" extrusionOk="0">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93" name="Google Shape;1093;p20"/>
                    <p:cNvSpPr/>
                    <p:nvPr/>
                  </p:nvSpPr>
                  <p:spPr>
                    <a:xfrm>
                      <a:off x="5035350" y="2635967"/>
                      <a:ext cx="95774" cy="64938"/>
                    </a:xfrm>
                    <a:custGeom>
                      <a:avLst/>
                      <a:gdLst/>
                      <a:ahLst/>
                      <a:cxnLst/>
                      <a:rect l="l" t="t" r="r" b="b"/>
                      <a:pathLst>
                        <a:path w="49" h="36" extrusionOk="0">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94" name="Google Shape;1094;p20"/>
                    <p:cNvSpPr/>
                    <p:nvPr/>
                  </p:nvSpPr>
                  <p:spPr>
                    <a:xfrm>
                      <a:off x="4932735" y="2371343"/>
                      <a:ext cx="27364" cy="8117"/>
                    </a:xfrm>
                    <a:custGeom>
                      <a:avLst/>
                      <a:gdLst/>
                      <a:ahLst/>
                      <a:cxnLst/>
                      <a:rect l="l" t="t" r="r" b="b"/>
                      <a:pathLst>
                        <a:path w="14" h="4" extrusionOk="0">
                          <a:moveTo>
                            <a:pt x="0" y="2"/>
                          </a:moveTo>
                          <a:lnTo>
                            <a:pt x="6" y="4"/>
                          </a:lnTo>
                          <a:lnTo>
                            <a:pt x="8" y="4"/>
                          </a:lnTo>
                          <a:lnTo>
                            <a:pt x="14" y="2"/>
                          </a:lnTo>
                          <a:lnTo>
                            <a:pt x="8" y="0"/>
                          </a:lnTo>
                          <a:lnTo>
                            <a:pt x="4" y="0"/>
                          </a:lnTo>
                          <a:lnTo>
                            <a:pt x="0" y="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1095" name="Google Shape;1095;p20"/>
                <p:cNvGrpSpPr/>
                <p:nvPr/>
              </p:nvGrpSpPr>
              <p:grpSpPr>
                <a:xfrm>
                  <a:off x="4149441" y="2942801"/>
                  <a:ext cx="1771818" cy="597432"/>
                  <a:chOff x="4149441" y="2942801"/>
                  <a:chExt cx="1771818" cy="597432"/>
                </a:xfrm>
              </p:grpSpPr>
              <p:sp>
                <p:nvSpPr>
                  <p:cNvPr id="1096" name="Google Shape;1096;p20"/>
                  <p:cNvSpPr/>
                  <p:nvPr/>
                </p:nvSpPr>
                <p:spPr>
                  <a:xfrm>
                    <a:off x="5415025" y="3124628"/>
                    <a:ext cx="360863" cy="326315"/>
                  </a:xfrm>
                  <a:custGeom>
                    <a:avLst/>
                    <a:gdLst/>
                    <a:ahLst/>
                    <a:cxnLst/>
                    <a:rect l="l" t="t" r="r" b="b"/>
                    <a:pathLst>
                      <a:path w="182" h="182" extrusionOk="0">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97" name="Google Shape;1097;p20"/>
                  <p:cNvSpPr/>
                  <p:nvPr/>
                </p:nvSpPr>
                <p:spPr>
                  <a:xfrm>
                    <a:off x="4953258" y="3071054"/>
                    <a:ext cx="487421" cy="451322"/>
                  </a:xfrm>
                  <a:custGeom>
                    <a:avLst/>
                    <a:gdLst/>
                    <a:ahLst/>
                    <a:cxnLst/>
                    <a:rect l="l" t="t" r="r" b="b"/>
                    <a:pathLst>
                      <a:path w="247" h="252" extrusionOk="0">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98" name="Google Shape;1098;p20"/>
                  <p:cNvSpPr/>
                  <p:nvPr/>
                </p:nvSpPr>
                <p:spPr>
                  <a:xfrm>
                    <a:off x="4888268" y="2942801"/>
                    <a:ext cx="123138" cy="240272"/>
                  </a:xfrm>
                  <a:custGeom>
                    <a:avLst/>
                    <a:gdLst/>
                    <a:ahLst/>
                    <a:cxnLst/>
                    <a:rect l="l" t="t" r="r" b="b"/>
                    <a:pathLst>
                      <a:path w="62" h="134" extrusionOk="0">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099" name="Google Shape;1099;p20"/>
                  <p:cNvSpPr/>
                  <p:nvPr/>
                </p:nvSpPr>
                <p:spPr>
                  <a:xfrm>
                    <a:off x="4404268" y="2946047"/>
                    <a:ext cx="627662" cy="594186"/>
                  </a:xfrm>
                  <a:custGeom>
                    <a:avLst/>
                    <a:gdLst/>
                    <a:ahLst/>
                    <a:cxnLst/>
                    <a:rect l="l" t="t" r="r" b="b"/>
                    <a:pathLst>
                      <a:path w="318" h="332" extrusionOk="0">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100" name="Google Shape;1100;p20"/>
                  <p:cNvSpPr/>
                  <p:nvPr/>
                </p:nvSpPr>
                <p:spPr>
                  <a:xfrm>
                    <a:off x="4267448" y="2989881"/>
                    <a:ext cx="355732" cy="274365"/>
                  </a:xfrm>
                  <a:custGeom>
                    <a:avLst/>
                    <a:gdLst/>
                    <a:ahLst/>
                    <a:cxnLst/>
                    <a:rect l="l" t="t" r="r" b="b"/>
                    <a:pathLst>
                      <a:path w="180" h="154" extrusionOk="0">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101" name="Google Shape;1101;p20"/>
                  <p:cNvSpPr/>
                  <p:nvPr/>
                </p:nvSpPr>
                <p:spPr>
                  <a:xfrm>
                    <a:off x="4149441" y="3260999"/>
                    <a:ext cx="249696" cy="207803"/>
                  </a:xfrm>
                  <a:custGeom>
                    <a:avLst/>
                    <a:gdLst/>
                    <a:ahLst/>
                    <a:cxnLst/>
                    <a:rect l="l" t="t" r="r" b="b"/>
                    <a:pathLst>
                      <a:path w="126" h="116" extrusionOk="0">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102" name="Google Shape;1102;p20"/>
                  <p:cNvSpPr/>
                  <p:nvPr/>
                </p:nvSpPr>
                <p:spPr>
                  <a:xfrm>
                    <a:off x="5736552" y="2942801"/>
                    <a:ext cx="184707" cy="157476"/>
                  </a:xfrm>
                  <a:custGeom>
                    <a:avLst/>
                    <a:gdLst/>
                    <a:ahLst/>
                    <a:cxnLst/>
                    <a:rect l="l" t="t" r="r" b="b"/>
                    <a:pathLst>
                      <a:path w="94" h="88" extrusionOk="0">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103" name="Google Shape;1103;p20"/>
                  <p:cNvSpPr/>
                  <p:nvPr/>
                </p:nvSpPr>
                <p:spPr>
                  <a:xfrm>
                    <a:off x="5724580" y="3025597"/>
                    <a:ext cx="35915" cy="53574"/>
                  </a:xfrm>
                  <a:custGeom>
                    <a:avLst/>
                    <a:gdLst/>
                    <a:ahLst/>
                    <a:cxnLst/>
                    <a:rect l="l" t="t" r="r" b="b"/>
                    <a:pathLst>
                      <a:path w="18" h="30" extrusionOk="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1104" name="Google Shape;1104;p20"/>
              <p:cNvGrpSpPr/>
              <p:nvPr/>
            </p:nvGrpSpPr>
            <p:grpSpPr>
              <a:xfrm>
                <a:off x="5721160" y="3071054"/>
                <a:ext cx="129979" cy="139617"/>
                <a:chOff x="5721160" y="3071054"/>
                <a:chExt cx="129979" cy="139617"/>
              </a:xfrm>
            </p:grpSpPr>
            <p:sp>
              <p:nvSpPr>
                <p:cNvPr id="1105" name="Google Shape;1105;p20"/>
                <p:cNvSpPr/>
                <p:nvPr/>
              </p:nvSpPr>
              <p:spPr>
                <a:xfrm>
                  <a:off x="5728001" y="3071054"/>
                  <a:ext cx="123138" cy="139617"/>
                </a:xfrm>
                <a:custGeom>
                  <a:avLst/>
                  <a:gdLst/>
                  <a:ahLst/>
                  <a:cxnLst/>
                  <a:rect l="l" t="t" r="r" b="b"/>
                  <a:pathLst>
                    <a:path w="62" h="78" extrusionOk="0">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106" name="Google Shape;1106;p20"/>
                <p:cNvSpPr/>
                <p:nvPr/>
              </p:nvSpPr>
              <p:spPr>
                <a:xfrm>
                  <a:off x="5721160" y="3093782"/>
                  <a:ext cx="18813" cy="35716"/>
                </a:xfrm>
                <a:custGeom>
                  <a:avLst/>
                  <a:gdLst/>
                  <a:ahLst/>
                  <a:cxnLst/>
                  <a:rect l="l" t="t" r="r" b="b"/>
                  <a:pathLst>
                    <a:path w="10" h="20" extrusionOk="0">
                      <a:moveTo>
                        <a:pt x="8" y="20"/>
                      </a:moveTo>
                      <a:lnTo>
                        <a:pt x="8" y="0"/>
                      </a:lnTo>
                      <a:lnTo>
                        <a:pt x="4" y="0"/>
                      </a:lnTo>
                      <a:lnTo>
                        <a:pt x="0" y="20"/>
                      </a:lnTo>
                      <a:lnTo>
                        <a:pt x="10" y="20"/>
                      </a:lnTo>
                      <a:lnTo>
                        <a:pt x="8" y="2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1107" name="Google Shape;1107;p20"/>
            <p:cNvSpPr/>
            <p:nvPr/>
          </p:nvSpPr>
          <p:spPr>
            <a:xfrm>
              <a:off x="5695506" y="3079171"/>
              <a:ext cx="44466" cy="113642"/>
            </a:xfrm>
            <a:custGeom>
              <a:avLst/>
              <a:gdLst/>
              <a:ahLst/>
              <a:cxnLst/>
              <a:rect l="l" t="t" r="r" b="b"/>
              <a:pathLst>
                <a:path w="22" h="64" extrusionOk="0">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sp>
        <p:nvSpPr>
          <p:cNvPr id="1108" name="Google Shape;1108;p20"/>
          <p:cNvSpPr txBox="1">
            <a:spLocks noGrp="1"/>
          </p:cNvSpPr>
          <p:nvPr>
            <p:ph type="sldNum" idx="12"/>
          </p:nvPr>
        </p:nvSpPr>
        <p:spPr>
          <a:xfrm>
            <a:off x="14257338" y="10267950"/>
            <a:ext cx="633412" cy="303213"/>
          </a:xfrm>
          <a:prstGeom prst="rect">
            <a:avLst/>
          </a:prstGeom>
          <a:noFill/>
          <a:ln>
            <a:noFill/>
          </a:ln>
        </p:spPr>
        <p:txBody>
          <a:bodyPr spcFirstLastPara="1" wrap="square" lIns="146050" tIns="73000" rIns="146050" bIns="73000" anchor="t" anchorCtr="0">
            <a:noAutofit/>
          </a:bodyPr>
          <a:lstStyle>
            <a:lvl1pPr marL="0" marR="0" lvl="0"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r>
              <a:rPr lang="ja-JP"/>
              <a:t>1</a:t>
            </a:r>
            <a:endParaRPr sz="1400"/>
          </a:p>
          <a:p>
            <a:pPr marL="0" lvl="0" indent="0" algn="r" rtl="0">
              <a:spcBef>
                <a:spcPts val="0"/>
              </a:spcBef>
              <a:spcAft>
                <a:spcPts val="0"/>
              </a:spcAft>
              <a:buNone/>
            </a:pPr>
            <a:endParaRPr/>
          </a:p>
        </p:txBody>
      </p:sp>
      <p:sp>
        <p:nvSpPr>
          <p:cNvPr id="1109" name="Google Shape;1109;p20"/>
          <p:cNvSpPr txBox="1">
            <a:spLocks noGrp="1"/>
          </p:cNvSpPr>
          <p:nvPr>
            <p:ph type="ftr" idx="11"/>
          </p:nvPr>
        </p:nvSpPr>
        <p:spPr>
          <a:xfrm>
            <a:off x="9209088" y="10374313"/>
            <a:ext cx="4959350" cy="196850"/>
          </a:xfrm>
          <a:prstGeom prst="rect">
            <a:avLst/>
          </a:prstGeom>
          <a:noFill/>
          <a:ln>
            <a:noFill/>
          </a:ln>
        </p:spPr>
        <p:txBody>
          <a:bodyPr spcFirstLastPara="1" wrap="square" lIns="146050" tIns="73000" rIns="146050" bIns="73000" anchor="ctr" anchorCtr="0">
            <a:noAutofit/>
          </a:bodyPr>
          <a:lstStyle>
            <a:lvl1pPr marR="0" lvl="0" algn="r" rtl="0">
              <a:lnSpc>
                <a:spcPct val="100000"/>
              </a:lnSpc>
              <a:spcBef>
                <a:spcPts val="0"/>
              </a:spcBef>
              <a:spcAft>
                <a:spcPts val="0"/>
              </a:spcAft>
              <a:buClr>
                <a:srgbClr val="000000"/>
              </a:buClr>
              <a:buSzPts val="1400"/>
              <a:buFont typeface="Arial"/>
              <a:buNone/>
              <a:defRPr sz="15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2pPr>
            <a:lvl3pPr marR="0" lvl="2"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3pPr>
            <a:lvl4pPr marR="0" lvl="3"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4pPr>
            <a:lvl5pPr marR="0" lvl="4"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5pPr>
            <a:lvl6pPr marR="0" lvl="5"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6pPr>
            <a:lvl7pPr marR="0" lvl="6"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7pPr>
            <a:lvl8pPr marR="0" lvl="7"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8pPr>
            <a:lvl9pPr marR="0" lvl="8"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9pPr>
          </a:lstStyle>
          <a:p>
            <a:endParaRPr/>
          </a:p>
        </p:txBody>
      </p:sp>
      <p:sp>
        <p:nvSpPr>
          <p:cNvPr id="1110" name="Google Shape;1110;p20"/>
          <p:cNvSpPr txBox="1">
            <a:spLocks noGrp="1"/>
          </p:cNvSpPr>
          <p:nvPr>
            <p:ph type="dt" idx="10"/>
          </p:nvPr>
        </p:nvSpPr>
        <p:spPr>
          <a:xfrm>
            <a:off x="763588" y="10328275"/>
            <a:ext cx="5919787" cy="293688"/>
          </a:xfrm>
          <a:prstGeom prst="rect">
            <a:avLst/>
          </a:prstGeom>
          <a:noFill/>
          <a:ln>
            <a:noFill/>
          </a:ln>
        </p:spPr>
        <p:txBody>
          <a:bodyPr spcFirstLastPara="1" wrap="square" lIns="145875" tIns="72925" rIns="145875" bIns="72925"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1_Title Slide">
  <p:cSld name="1_Title Slide">
    <p:spTree>
      <p:nvGrpSpPr>
        <p:cNvPr id="1" name="Shape 1128"/>
        <p:cNvGrpSpPr/>
        <p:nvPr/>
      </p:nvGrpSpPr>
      <p:grpSpPr>
        <a:xfrm>
          <a:off x="0" y="0"/>
          <a:ext cx="0" cy="0"/>
          <a:chOff x="0" y="0"/>
          <a:chExt cx="0" cy="0"/>
        </a:xfrm>
      </p:grpSpPr>
      <p:sp>
        <p:nvSpPr>
          <p:cNvPr id="1129" name="Google Shape;1129;p22"/>
          <p:cNvSpPr/>
          <p:nvPr/>
        </p:nvSpPr>
        <p:spPr>
          <a:xfrm flipH="1">
            <a:off x="58737" y="9501188"/>
            <a:ext cx="12882563" cy="28575"/>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130" name="Google Shape;1130;p22"/>
          <p:cNvSpPr/>
          <p:nvPr/>
        </p:nvSpPr>
        <p:spPr>
          <a:xfrm rot="-5400000" flipH="1">
            <a:off x="-2090738" y="5295901"/>
            <a:ext cx="10621963" cy="30162"/>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131" name="Google Shape;1131;p22"/>
          <p:cNvSpPr/>
          <p:nvPr/>
        </p:nvSpPr>
        <p:spPr>
          <a:xfrm rot="-5400000">
            <a:off x="9004591" y="-2968090"/>
            <a:ext cx="167275" cy="11706646"/>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132" name="Google Shape;1132;p22"/>
          <p:cNvSpPr/>
          <p:nvPr/>
        </p:nvSpPr>
        <p:spPr>
          <a:xfrm flipH="1">
            <a:off x="2058987" y="2941638"/>
            <a:ext cx="12882563" cy="26987"/>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nvGrpSpPr>
          <p:cNvPr id="1133" name="Google Shape;1133;p22"/>
          <p:cNvGrpSpPr/>
          <p:nvPr/>
        </p:nvGrpSpPr>
        <p:grpSpPr>
          <a:xfrm>
            <a:off x="11942763" y="55563"/>
            <a:ext cx="2940050" cy="711200"/>
            <a:chOff x="7308304" y="36078"/>
            <a:chExt cx="1800000" cy="458594"/>
          </a:xfrm>
        </p:grpSpPr>
        <p:grpSp>
          <p:nvGrpSpPr>
            <p:cNvPr id="1134" name="Google Shape;1134;p22"/>
            <p:cNvGrpSpPr/>
            <p:nvPr/>
          </p:nvGrpSpPr>
          <p:grpSpPr>
            <a:xfrm>
              <a:off x="7308304" y="476246"/>
              <a:ext cx="1800000" cy="18426"/>
              <a:chOff x="7380312" y="44198"/>
              <a:chExt cx="1808384" cy="18426"/>
            </a:xfrm>
          </p:grpSpPr>
          <p:sp>
            <p:nvSpPr>
              <p:cNvPr id="1135" name="Google Shape;1135;p22"/>
              <p:cNvSpPr/>
              <p:nvPr/>
            </p:nvSpPr>
            <p:spPr>
              <a:xfrm rot="10800000" flipH="1">
                <a:off x="7389100" y="44198"/>
                <a:ext cx="1799596" cy="18426"/>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136" name="Google Shape;1136;p22"/>
              <p:cNvSpPr/>
              <p:nvPr/>
            </p:nvSpPr>
            <p:spPr>
              <a:xfrm rot="10800000" flipH="1">
                <a:off x="7380312" y="44198"/>
                <a:ext cx="1440262" cy="18426"/>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1137" name="Google Shape;1137;p22" descr="TYPE_3.gif"/>
            <p:cNvPicPr preferRelativeResize="0"/>
            <p:nvPr/>
          </p:nvPicPr>
          <p:blipFill rotWithShape="1">
            <a:blip r:embed="rId2">
              <a:alphaModFix/>
            </a:blip>
            <a:srcRect/>
            <a:stretch/>
          </p:blipFill>
          <p:spPr>
            <a:xfrm>
              <a:off x="7489093" y="36078"/>
              <a:ext cx="1547403" cy="440594"/>
            </a:xfrm>
            <a:prstGeom prst="rect">
              <a:avLst/>
            </a:prstGeom>
            <a:noFill/>
            <a:ln>
              <a:noFill/>
            </a:ln>
          </p:spPr>
        </p:pic>
      </p:grpSp>
      <p:sp>
        <p:nvSpPr>
          <p:cNvPr id="1138" name="Google Shape;1138;p22"/>
          <p:cNvSpPr/>
          <p:nvPr/>
        </p:nvSpPr>
        <p:spPr>
          <a:xfrm>
            <a:off x="3470275" y="8434388"/>
            <a:ext cx="8343900" cy="839787"/>
          </a:xfrm>
          <a:prstGeom prst="rect">
            <a:avLst/>
          </a:prstGeom>
          <a:noFill/>
          <a:ln w="9525" cap="flat" cmpd="sng">
            <a:solidFill>
              <a:srgbClr val="7F7F7F"/>
            </a:solidFill>
            <a:prstDash val="solid"/>
            <a:round/>
            <a:headEnd type="none" w="sm" len="sm"/>
            <a:tailEnd type="none" w="sm" len="sm"/>
          </a:ln>
        </p:spPr>
        <p:txBody>
          <a:bodyPr spcFirstLastPara="1" wrap="square" lIns="146050" tIns="73000" rIns="146050" bIns="730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0" i="0" u="none" strike="noStrike" cap="none">
                <a:solidFill>
                  <a:srgbClr val="7F7F7F"/>
                </a:solidFill>
                <a:latin typeface="Arial"/>
                <a:ea typeface="Arial"/>
                <a:cs typeface="Arial"/>
                <a:sym typeface="Arial"/>
              </a:rPr>
              <a:t>This document shall be treated as confidential. It has been compiled for the exclusive, internal use by our client and is not complete without the underlying detail analyses and the oral presentation. It may not be passed on and/or may not be made available to third parties without prior written consent from Japan Tourism Marketing Co. JTM does not assume any responsibility for the completeness and accuracy of the statements made in this document. </a:t>
            </a:r>
            <a:endParaRPr sz="1100" b="0" i="0" u="none" strike="noStrike" cap="none">
              <a:solidFill>
                <a:srgbClr val="7F7F7F"/>
              </a:solidFill>
              <a:latin typeface="Arial"/>
              <a:ea typeface="Arial"/>
              <a:cs typeface="Arial"/>
              <a:sym typeface="Arial"/>
            </a:endParaRPr>
          </a:p>
        </p:txBody>
      </p:sp>
      <p:sp>
        <p:nvSpPr>
          <p:cNvPr id="1139" name="Google Shape;1139;p22"/>
          <p:cNvSpPr/>
          <p:nvPr/>
        </p:nvSpPr>
        <p:spPr>
          <a:xfrm flipH="1">
            <a:off x="1470025" y="8210550"/>
            <a:ext cx="12882563" cy="28575"/>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140" name="Google Shape;1140;p22"/>
          <p:cNvSpPr txBox="1">
            <a:spLocks noGrp="1"/>
          </p:cNvSpPr>
          <p:nvPr>
            <p:ph type="subTitle" idx="1"/>
          </p:nvPr>
        </p:nvSpPr>
        <p:spPr>
          <a:xfrm>
            <a:off x="3234907" y="3191929"/>
            <a:ext cx="11390848" cy="2758452"/>
          </a:xfrm>
          <a:prstGeom prst="rect">
            <a:avLst/>
          </a:prstGeom>
          <a:noFill/>
          <a:ln>
            <a:noFill/>
          </a:ln>
        </p:spPr>
        <p:txBody>
          <a:bodyPr spcFirstLastPara="1" wrap="square" lIns="145925" tIns="72950" rIns="145925" bIns="72950" anchor="t" anchorCtr="0">
            <a:noAutofit/>
          </a:bodyPr>
          <a:lstStyle>
            <a:lvl1pPr lvl="0" algn="r">
              <a:lnSpc>
                <a:spcPct val="140000"/>
              </a:lnSpc>
              <a:spcBef>
                <a:spcPts val="0"/>
              </a:spcBef>
              <a:spcAft>
                <a:spcPts val="0"/>
              </a:spcAft>
              <a:buClr>
                <a:schemeClr val="dk1"/>
              </a:buClr>
              <a:buSzPts val="6500"/>
              <a:buFont typeface="Noto Sans Symbols"/>
              <a:buNone/>
              <a:defRPr sz="6500">
                <a:latin typeface="Arial"/>
                <a:ea typeface="Arial"/>
                <a:cs typeface="Arial"/>
                <a:sym typeface="Arial"/>
              </a:defRPr>
            </a:lvl1pPr>
            <a:lvl2pPr lvl="1" algn="l">
              <a:lnSpc>
                <a:spcPct val="100000"/>
              </a:lnSpc>
              <a:spcBef>
                <a:spcPts val="360"/>
              </a:spcBef>
              <a:spcAft>
                <a:spcPts val="0"/>
              </a:spcAft>
              <a:buClr>
                <a:schemeClr val="dk1"/>
              </a:buClr>
              <a:buSzPts val="1800"/>
              <a:buChar char="–"/>
              <a:defRPr/>
            </a:lvl2pPr>
            <a:lvl3pPr lvl="2" algn="l">
              <a:lnSpc>
                <a:spcPct val="100000"/>
              </a:lnSpc>
              <a:spcBef>
                <a:spcPts val="360"/>
              </a:spcBef>
              <a:spcAft>
                <a:spcPts val="0"/>
              </a:spcAft>
              <a:buClr>
                <a:schemeClr val="dk1"/>
              </a:buClr>
              <a:buSzPts val="1800"/>
              <a:buChar char="?"/>
              <a:defRPr/>
            </a:lvl3pPr>
            <a:lvl4pPr lvl="3" algn="l">
              <a:lnSpc>
                <a:spcPct val="100000"/>
              </a:lnSpc>
              <a:spcBef>
                <a:spcPts val="360"/>
              </a:spcBef>
              <a:spcAft>
                <a:spcPts val="0"/>
              </a:spcAft>
              <a:buClr>
                <a:schemeClr val="dk1"/>
              </a:buClr>
              <a:buSzPts val="1800"/>
              <a:buChar char="–"/>
              <a:defRPr/>
            </a:lvl4pPr>
            <a:lvl5pPr lvl="4" algn="l">
              <a:lnSpc>
                <a:spcPct val="100000"/>
              </a:lnSpc>
              <a:spcBef>
                <a:spcPts val="360"/>
              </a:spcBef>
              <a:spcAft>
                <a:spcPts val="0"/>
              </a:spcAft>
              <a:buClr>
                <a:schemeClr val="dk1"/>
              </a:buClr>
              <a:buSzPts val="1800"/>
              <a:buChar char="»"/>
              <a:defRPr/>
            </a:lvl5pPr>
            <a:lvl6pPr lvl="5" algn="l">
              <a:lnSpc>
                <a:spcPct val="100000"/>
              </a:lnSpc>
              <a:spcBef>
                <a:spcPts val="360"/>
              </a:spcBef>
              <a:spcAft>
                <a:spcPts val="0"/>
              </a:spcAft>
              <a:buClr>
                <a:schemeClr val="dk1"/>
              </a:buClr>
              <a:buSzPts val="1800"/>
              <a:buChar char="•"/>
              <a:defRPr/>
            </a:lvl6pPr>
            <a:lvl7pPr lvl="6" algn="l">
              <a:lnSpc>
                <a:spcPct val="100000"/>
              </a:lnSpc>
              <a:spcBef>
                <a:spcPts val="360"/>
              </a:spcBef>
              <a:spcAft>
                <a:spcPts val="0"/>
              </a:spcAft>
              <a:buClr>
                <a:schemeClr val="dk1"/>
              </a:buClr>
              <a:buSzPts val="1800"/>
              <a:buChar char="•"/>
              <a:defRPr/>
            </a:lvl7pPr>
            <a:lvl8pPr lvl="7" algn="l">
              <a:lnSpc>
                <a:spcPct val="100000"/>
              </a:lnSpc>
              <a:spcBef>
                <a:spcPts val="360"/>
              </a:spcBef>
              <a:spcAft>
                <a:spcPts val="0"/>
              </a:spcAft>
              <a:buClr>
                <a:schemeClr val="dk1"/>
              </a:buClr>
              <a:buSzPts val="1800"/>
              <a:buChar char="•"/>
              <a:defRPr/>
            </a:lvl8pPr>
            <a:lvl9pPr lvl="8" algn="l">
              <a:lnSpc>
                <a:spcPct val="100000"/>
              </a:lnSpc>
              <a:spcBef>
                <a:spcPts val="360"/>
              </a:spcBef>
              <a:spcAft>
                <a:spcPts val="0"/>
              </a:spcAft>
              <a:buClr>
                <a:schemeClr val="dk1"/>
              </a:buClr>
              <a:buSzPts val="1800"/>
              <a:buChar char="•"/>
              <a:defRPr/>
            </a:lvl9pPr>
          </a:lstStyle>
          <a:p>
            <a:endParaRPr/>
          </a:p>
        </p:txBody>
      </p:sp>
      <p:sp>
        <p:nvSpPr>
          <p:cNvPr id="1141" name="Google Shape;1141;p22"/>
          <p:cNvSpPr txBox="1">
            <a:spLocks noGrp="1"/>
          </p:cNvSpPr>
          <p:nvPr>
            <p:ph type="dt" idx="10"/>
          </p:nvPr>
        </p:nvSpPr>
        <p:spPr>
          <a:xfrm>
            <a:off x="9028113" y="10223500"/>
            <a:ext cx="5913437" cy="398463"/>
          </a:xfrm>
          <a:prstGeom prst="rect">
            <a:avLst/>
          </a:prstGeom>
          <a:noFill/>
          <a:ln>
            <a:noFill/>
          </a:ln>
        </p:spPr>
        <p:txBody>
          <a:bodyPr spcFirstLastPara="1" wrap="square" lIns="146050" tIns="73000" rIns="146050" bIns="73000" anchor="ctr" anchorCtr="0">
            <a:noAutofit/>
          </a:bodyPr>
          <a:lstStyle>
            <a:lvl1pPr lvl="0" algn="r">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1_Title Slide">
  <p:cSld name="1_Title Slide">
    <p:spTree>
      <p:nvGrpSpPr>
        <p:cNvPr id="1" name="Shape 17"/>
        <p:cNvGrpSpPr/>
        <p:nvPr/>
      </p:nvGrpSpPr>
      <p:grpSpPr>
        <a:xfrm>
          <a:off x="0" y="0"/>
          <a:ext cx="0" cy="0"/>
          <a:chOff x="0" y="0"/>
          <a:chExt cx="0" cy="0"/>
        </a:xfrm>
      </p:grpSpPr>
      <p:sp>
        <p:nvSpPr>
          <p:cNvPr id="18" name="Google Shape;18;p4"/>
          <p:cNvSpPr/>
          <p:nvPr/>
        </p:nvSpPr>
        <p:spPr>
          <a:xfrm flipH="1">
            <a:off x="58737" y="9501188"/>
            <a:ext cx="12882563" cy="28575"/>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129650" tIns="64825" rIns="129650" bIns="648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9" name="Google Shape;19;p4"/>
          <p:cNvSpPr/>
          <p:nvPr/>
        </p:nvSpPr>
        <p:spPr>
          <a:xfrm rot="-5400000" flipH="1">
            <a:off x="-2090738" y="5295901"/>
            <a:ext cx="10621963" cy="30162"/>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129650" tIns="64825" rIns="129650" bIns="648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0" name="Google Shape;20;p4"/>
          <p:cNvSpPr/>
          <p:nvPr/>
        </p:nvSpPr>
        <p:spPr>
          <a:xfrm rot="-5400000">
            <a:off x="9004591" y="-2968090"/>
            <a:ext cx="167275" cy="11706646"/>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129650" tIns="64825" rIns="129650" bIns="648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1" name="Google Shape;21;p4"/>
          <p:cNvSpPr/>
          <p:nvPr/>
        </p:nvSpPr>
        <p:spPr>
          <a:xfrm flipH="1">
            <a:off x="2058987" y="2941638"/>
            <a:ext cx="12882563" cy="26987"/>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129650" tIns="64825" rIns="129650" bIns="648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nvGrpSpPr>
          <p:cNvPr id="22" name="Google Shape;22;p4"/>
          <p:cNvGrpSpPr/>
          <p:nvPr/>
        </p:nvGrpSpPr>
        <p:grpSpPr>
          <a:xfrm>
            <a:off x="11942763" y="55563"/>
            <a:ext cx="2940050" cy="711200"/>
            <a:chOff x="7308304" y="36078"/>
            <a:chExt cx="1800000" cy="458594"/>
          </a:xfrm>
        </p:grpSpPr>
        <p:grpSp>
          <p:nvGrpSpPr>
            <p:cNvPr id="23" name="Google Shape;23;p4"/>
            <p:cNvGrpSpPr/>
            <p:nvPr/>
          </p:nvGrpSpPr>
          <p:grpSpPr>
            <a:xfrm>
              <a:off x="7308304" y="476246"/>
              <a:ext cx="1800000" cy="18426"/>
              <a:chOff x="7380312" y="44198"/>
              <a:chExt cx="1808384" cy="18426"/>
            </a:xfrm>
          </p:grpSpPr>
          <p:sp>
            <p:nvSpPr>
              <p:cNvPr id="24" name="Google Shape;24;p4"/>
              <p:cNvSpPr/>
              <p:nvPr/>
            </p:nvSpPr>
            <p:spPr>
              <a:xfrm rot="10800000" flipH="1">
                <a:off x="7389100" y="44198"/>
                <a:ext cx="1799596" cy="18426"/>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5" name="Google Shape;25;p4"/>
              <p:cNvSpPr/>
              <p:nvPr/>
            </p:nvSpPr>
            <p:spPr>
              <a:xfrm rot="10800000" flipH="1">
                <a:off x="7380312" y="44198"/>
                <a:ext cx="1440262" cy="18426"/>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26" name="Google Shape;26;p4" descr="TYPE_3.gif"/>
            <p:cNvPicPr preferRelativeResize="0"/>
            <p:nvPr/>
          </p:nvPicPr>
          <p:blipFill rotWithShape="1">
            <a:blip r:embed="rId2">
              <a:alphaModFix/>
            </a:blip>
            <a:srcRect/>
            <a:stretch/>
          </p:blipFill>
          <p:spPr>
            <a:xfrm>
              <a:off x="7489093" y="36078"/>
              <a:ext cx="1547403" cy="440594"/>
            </a:xfrm>
            <a:prstGeom prst="rect">
              <a:avLst/>
            </a:prstGeom>
            <a:noFill/>
            <a:ln>
              <a:noFill/>
            </a:ln>
          </p:spPr>
        </p:pic>
      </p:grpSp>
      <p:sp>
        <p:nvSpPr>
          <p:cNvPr id="27" name="Google Shape;27;p4"/>
          <p:cNvSpPr/>
          <p:nvPr/>
        </p:nvSpPr>
        <p:spPr>
          <a:xfrm>
            <a:off x="3470275" y="8434388"/>
            <a:ext cx="8343900" cy="836612"/>
          </a:xfrm>
          <a:prstGeom prst="rect">
            <a:avLst/>
          </a:prstGeom>
          <a:noFill/>
          <a:ln w="9525" cap="flat" cmpd="sng">
            <a:solidFill>
              <a:srgbClr val="7F7F7F"/>
            </a:solidFill>
            <a:prstDash val="solid"/>
            <a:round/>
            <a:headEnd type="none" w="sm" len="sm"/>
            <a:tailEnd type="none" w="sm" len="sm"/>
          </a:ln>
        </p:spPr>
        <p:txBody>
          <a:bodyPr spcFirstLastPara="1" wrap="square" lIns="145875" tIns="72925" rIns="145875" bIns="729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0" i="0" u="none" strike="noStrike" cap="none">
                <a:solidFill>
                  <a:srgbClr val="7F7F7F"/>
                </a:solidFill>
                <a:latin typeface="Arial"/>
                <a:ea typeface="Arial"/>
                <a:cs typeface="Arial"/>
                <a:sym typeface="Arial"/>
              </a:rPr>
              <a:t>This document shall be treated as confidential. It has been compiled for the exclusive, internal use by our client and is not complete without the underlying detail analyses and the oral presentation. It may not be passed on and/or may not be made available to third parties without prior written consent from Japan Tourism Marketing Co. JTM does not assume any responsibility for the completeness and accuracy of the statements made in this document. </a:t>
            </a:r>
            <a:endParaRPr sz="1100" b="0" i="0" u="none" strike="noStrike" cap="none">
              <a:solidFill>
                <a:srgbClr val="7F7F7F"/>
              </a:solidFill>
              <a:latin typeface="Arial"/>
              <a:ea typeface="Arial"/>
              <a:cs typeface="Arial"/>
              <a:sym typeface="Arial"/>
            </a:endParaRPr>
          </a:p>
        </p:txBody>
      </p:sp>
      <p:sp>
        <p:nvSpPr>
          <p:cNvPr id="28" name="Google Shape;28;p4"/>
          <p:cNvSpPr/>
          <p:nvPr/>
        </p:nvSpPr>
        <p:spPr>
          <a:xfrm flipH="1">
            <a:off x="1470025" y="8210550"/>
            <a:ext cx="12882563" cy="28575"/>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129650" tIns="64825" rIns="129650" bIns="648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9" name="Google Shape;29;p4"/>
          <p:cNvSpPr txBox="1">
            <a:spLocks noGrp="1"/>
          </p:cNvSpPr>
          <p:nvPr>
            <p:ph type="subTitle" idx="1"/>
          </p:nvPr>
        </p:nvSpPr>
        <p:spPr>
          <a:xfrm>
            <a:off x="3234907" y="3191929"/>
            <a:ext cx="11390848" cy="2758452"/>
          </a:xfrm>
          <a:prstGeom prst="rect">
            <a:avLst/>
          </a:prstGeom>
          <a:noFill/>
          <a:ln>
            <a:noFill/>
          </a:ln>
        </p:spPr>
        <p:txBody>
          <a:bodyPr spcFirstLastPara="1" wrap="square" lIns="145775" tIns="72875" rIns="145775" bIns="72875" anchor="t" anchorCtr="0">
            <a:noAutofit/>
          </a:bodyPr>
          <a:lstStyle>
            <a:lvl1pPr lvl="0" algn="r">
              <a:lnSpc>
                <a:spcPct val="140000"/>
              </a:lnSpc>
              <a:spcBef>
                <a:spcPts val="0"/>
              </a:spcBef>
              <a:spcAft>
                <a:spcPts val="0"/>
              </a:spcAft>
              <a:buClr>
                <a:schemeClr val="dk1"/>
              </a:buClr>
              <a:buSzPts val="6500"/>
              <a:buFont typeface="Noto Sans Symbols"/>
              <a:buNone/>
              <a:defRPr sz="6500">
                <a:latin typeface="Arial"/>
                <a:ea typeface="Arial"/>
                <a:cs typeface="Arial"/>
                <a:sym typeface="Arial"/>
              </a:defRPr>
            </a:lvl1pPr>
            <a:lvl2pPr lvl="1" algn="l">
              <a:lnSpc>
                <a:spcPct val="100000"/>
              </a:lnSpc>
              <a:spcBef>
                <a:spcPts val="360"/>
              </a:spcBef>
              <a:spcAft>
                <a:spcPts val="0"/>
              </a:spcAft>
              <a:buClr>
                <a:schemeClr val="dk1"/>
              </a:buClr>
              <a:buSzPts val="1800"/>
              <a:buChar char="–"/>
              <a:defRPr/>
            </a:lvl2pPr>
            <a:lvl3pPr lvl="2" algn="l">
              <a:lnSpc>
                <a:spcPct val="100000"/>
              </a:lnSpc>
              <a:spcBef>
                <a:spcPts val="360"/>
              </a:spcBef>
              <a:spcAft>
                <a:spcPts val="0"/>
              </a:spcAft>
              <a:buClr>
                <a:schemeClr val="dk1"/>
              </a:buClr>
              <a:buSzPts val="1800"/>
              <a:buChar char="?"/>
              <a:defRPr/>
            </a:lvl3pPr>
            <a:lvl4pPr lvl="3" algn="l">
              <a:lnSpc>
                <a:spcPct val="100000"/>
              </a:lnSpc>
              <a:spcBef>
                <a:spcPts val="360"/>
              </a:spcBef>
              <a:spcAft>
                <a:spcPts val="0"/>
              </a:spcAft>
              <a:buClr>
                <a:schemeClr val="dk1"/>
              </a:buClr>
              <a:buSzPts val="1800"/>
              <a:buChar char="–"/>
              <a:defRPr/>
            </a:lvl4pPr>
            <a:lvl5pPr lvl="4" algn="l">
              <a:lnSpc>
                <a:spcPct val="100000"/>
              </a:lnSpc>
              <a:spcBef>
                <a:spcPts val="360"/>
              </a:spcBef>
              <a:spcAft>
                <a:spcPts val="0"/>
              </a:spcAft>
              <a:buClr>
                <a:schemeClr val="dk1"/>
              </a:buClr>
              <a:buSzPts val="1800"/>
              <a:buChar char="»"/>
              <a:defRPr/>
            </a:lvl5pPr>
            <a:lvl6pPr lvl="5" algn="l">
              <a:lnSpc>
                <a:spcPct val="100000"/>
              </a:lnSpc>
              <a:spcBef>
                <a:spcPts val="360"/>
              </a:spcBef>
              <a:spcAft>
                <a:spcPts val="0"/>
              </a:spcAft>
              <a:buClr>
                <a:schemeClr val="dk1"/>
              </a:buClr>
              <a:buSzPts val="1800"/>
              <a:buChar char="•"/>
              <a:defRPr/>
            </a:lvl6pPr>
            <a:lvl7pPr lvl="6" algn="l">
              <a:lnSpc>
                <a:spcPct val="100000"/>
              </a:lnSpc>
              <a:spcBef>
                <a:spcPts val="360"/>
              </a:spcBef>
              <a:spcAft>
                <a:spcPts val="0"/>
              </a:spcAft>
              <a:buClr>
                <a:schemeClr val="dk1"/>
              </a:buClr>
              <a:buSzPts val="1800"/>
              <a:buChar char="•"/>
              <a:defRPr/>
            </a:lvl7pPr>
            <a:lvl8pPr lvl="7" algn="l">
              <a:lnSpc>
                <a:spcPct val="100000"/>
              </a:lnSpc>
              <a:spcBef>
                <a:spcPts val="360"/>
              </a:spcBef>
              <a:spcAft>
                <a:spcPts val="0"/>
              </a:spcAft>
              <a:buClr>
                <a:schemeClr val="dk1"/>
              </a:buClr>
              <a:buSzPts val="1800"/>
              <a:buChar char="•"/>
              <a:defRPr/>
            </a:lvl8pPr>
            <a:lvl9pPr lvl="8" algn="l">
              <a:lnSpc>
                <a:spcPct val="100000"/>
              </a:lnSpc>
              <a:spcBef>
                <a:spcPts val="360"/>
              </a:spcBef>
              <a:spcAft>
                <a:spcPts val="0"/>
              </a:spcAft>
              <a:buClr>
                <a:schemeClr val="dk1"/>
              </a:buClr>
              <a:buSzPts val="1800"/>
              <a:buChar char="•"/>
              <a:defRPr/>
            </a:lvl9pPr>
          </a:lstStyle>
          <a:p>
            <a:endParaRPr/>
          </a:p>
        </p:txBody>
      </p:sp>
      <p:sp>
        <p:nvSpPr>
          <p:cNvPr id="30" name="Google Shape;30;p4"/>
          <p:cNvSpPr txBox="1">
            <a:spLocks noGrp="1"/>
          </p:cNvSpPr>
          <p:nvPr>
            <p:ph type="dt" idx="10"/>
          </p:nvPr>
        </p:nvSpPr>
        <p:spPr>
          <a:xfrm>
            <a:off x="9028113" y="10223500"/>
            <a:ext cx="5913437" cy="398463"/>
          </a:xfrm>
          <a:prstGeom prst="rect">
            <a:avLst/>
          </a:prstGeom>
          <a:noFill/>
          <a:ln>
            <a:noFill/>
          </a:ln>
        </p:spPr>
        <p:txBody>
          <a:bodyPr spcFirstLastPara="1" wrap="square" lIns="145875" tIns="72925" rIns="145875" bIns="72925" anchor="ctr" anchorCtr="0">
            <a:noAutofit/>
          </a:bodyPr>
          <a:lstStyle>
            <a:lvl1pPr lvl="0" algn="r">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1_中扉">
  <p:cSld name="1_中扉">
    <p:spTree>
      <p:nvGrpSpPr>
        <p:cNvPr id="1" name="Shape 1142"/>
        <p:cNvGrpSpPr/>
        <p:nvPr/>
      </p:nvGrpSpPr>
      <p:grpSpPr>
        <a:xfrm>
          <a:off x="0" y="0"/>
          <a:ext cx="0" cy="0"/>
          <a:chOff x="0" y="0"/>
          <a:chExt cx="0" cy="0"/>
        </a:xfrm>
      </p:grpSpPr>
      <p:grpSp>
        <p:nvGrpSpPr>
          <p:cNvPr id="1143" name="Google Shape;1143;p23"/>
          <p:cNvGrpSpPr/>
          <p:nvPr/>
        </p:nvGrpSpPr>
        <p:grpSpPr>
          <a:xfrm>
            <a:off x="58740" y="1184275"/>
            <a:ext cx="13295312" cy="111125"/>
            <a:chOff x="1258233" y="350671"/>
            <a:chExt cx="8136903" cy="72001"/>
          </a:xfrm>
        </p:grpSpPr>
        <p:sp>
          <p:nvSpPr>
            <p:cNvPr id="1144" name="Google Shape;1144;p23"/>
            <p:cNvSpPr/>
            <p:nvPr/>
          </p:nvSpPr>
          <p:spPr>
            <a:xfrm rot="-5400000">
              <a:off x="5345136" y="-3627328"/>
              <a:ext cx="72000" cy="8028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145" name="Google Shape;1145;p23"/>
            <p:cNvSpPr/>
            <p:nvPr/>
          </p:nvSpPr>
          <p:spPr>
            <a:xfrm flipH="1">
              <a:off x="1258233" y="350671"/>
              <a:ext cx="7884295" cy="17486"/>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1146" name="Google Shape;1146;p23"/>
          <p:cNvGrpSpPr/>
          <p:nvPr/>
        </p:nvGrpSpPr>
        <p:grpSpPr>
          <a:xfrm rot="10800000">
            <a:off x="1470025" y="8880475"/>
            <a:ext cx="13293725" cy="111125"/>
            <a:chOff x="1259205" y="350671"/>
            <a:chExt cx="8135931" cy="72000"/>
          </a:xfrm>
        </p:grpSpPr>
        <p:sp>
          <p:nvSpPr>
            <p:cNvPr id="1147" name="Google Shape;1147;p23"/>
            <p:cNvSpPr/>
            <p:nvPr/>
          </p:nvSpPr>
          <p:spPr>
            <a:xfrm rot="-5400000">
              <a:off x="5345136" y="-3627329"/>
              <a:ext cx="72000" cy="8028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148" name="Google Shape;1148;p23"/>
            <p:cNvSpPr/>
            <p:nvPr/>
          </p:nvSpPr>
          <p:spPr>
            <a:xfrm flipH="1">
              <a:off x="1259205" y="350671"/>
              <a:ext cx="7884294"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1149" name="Google Shape;1149;p23"/>
          <p:cNvSpPr/>
          <p:nvPr/>
        </p:nvSpPr>
        <p:spPr>
          <a:xfrm rot="-5400000" flipH="1">
            <a:off x="-4031456" y="5163344"/>
            <a:ext cx="10315575" cy="17463"/>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150" name="Google Shape;1150;p23"/>
          <p:cNvSpPr/>
          <p:nvPr/>
        </p:nvSpPr>
        <p:spPr>
          <a:xfrm flipH="1">
            <a:off x="58738" y="7988300"/>
            <a:ext cx="10882312" cy="15875"/>
          </a:xfrm>
          <a:prstGeom prst="rect">
            <a:avLst/>
          </a:prstGeom>
          <a:solidFill>
            <a:srgbClr val="002060"/>
          </a:solidFill>
          <a:ln w="9525" cap="flat" cmpd="sng">
            <a:solidFill>
              <a:srgbClr val="595959"/>
            </a:solidFill>
            <a:prstDash val="solid"/>
            <a:round/>
            <a:headEnd type="none" w="sm" len="sm"/>
            <a:tailEnd type="none" w="sm" len="sm"/>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nvGrpSpPr>
          <p:cNvPr id="1151" name="Google Shape;1151;p23"/>
          <p:cNvGrpSpPr/>
          <p:nvPr/>
        </p:nvGrpSpPr>
        <p:grpSpPr>
          <a:xfrm>
            <a:off x="11942763" y="55563"/>
            <a:ext cx="2940050" cy="711200"/>
            <a:chOff x="7308304" y="36078"/>
            <a:chExt cx="1800000" cy="458594"/>
          </a:xfrm>
        </p:grpSpPr>
        <p:grpSp>
          <p:nvGrpSpPr>
            <p:cNvPr id="1152" name="Google Shape;1152;p23"/>
            <p:cNvGrpSpPr/>
            <p:nvPr/>
          </p:nvGrpSpPr>
          <p:grpSpPr>
            <a:xfrm>
              <a:off x="7308304" y="476246"/>
              <a:ext cx="1800000" cy="18426"/>
              <a:chOff x="7380312" y="44198"/>
              <a:chExt cx="1808384" cy="18426"/>
            </a:xfrm>
          </p:grpSpPr>
          <p:sp>
            <p:nvSpPr>
              <p:cNvPr id="1153" name="Google Shape;1153;p23"/>
              <p:cNvSpPr/>
              <p:nvPr/>
            </p:nvSpPr>
            <p:spPr>
              <a:xfrm rot="10800000" flipH="1">
                <a:off x="7389100" y="44198"/>
                <a:ext cx="1799596" cy="18426"/>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154" name="Google Shape;1154;p23"/>
              <p:cNvSpPr/>
              <p:nvPr/>
            </p:nvSpPr>
            <p:spPr>
              <a:xfrm rot="10800000" flipH="1">
                <a:off x="7380312" y="44198"/>
                <a:ext cx="1440262" cy="18426"/>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1155" name="Google Shape;1155;p23" descr="TYPE_3.gif"/>
            <p:cNvPicPr preferRelativeResize="0"/>
            <p:nvPr/>
          </p:nvPicPr>
          <p:blipFill rotWithShape="1">
            <a:blip r:embed="rId2">
              <a:alphaModFix/>
            </a:blip>
            <a:srcRect/>
            <a:stretch/>
          </p:blipFill>
          <p:spPr>
            <a:xfrm>
              <a:off x="7489093" y="36078"/>
              <a:ext cx="1547403" cy="440594"/>
            </a:xfrm>
            <a:prstGeom prst="rect">
              <a:avLst/>
            </a:prstGeom>
            <a:noFill/>
            <a:ln>
              <a:noFill/>
            </a:ln>
          </p:spPr>
        </p:pic>
      </p:grpSp>
      <p:sp>
        <p:nvSpPr>
          <p:cNvPr id="1156" name="Google Shape;1156;p23"/>
          <p:cNvSpPr/>
          <p:nvPr/>
        </p:nvSpPr>
        <p:spPr>
          <a:xfrm>
            <a:off x="1352550" y="9185275"/>
            <a:ext cx="8343900" cy="839788"/>
          </a:xfrm>
          <a:prstGeom prst="rect">
            <a:avLst/>
          </a:prstGeom>
          <a:noFill/>
          <a:ln w="9525" cap="flat" cmpd="sng">
            <a:solidFill>
              <a:srgbClr val="7F7F7F"/>
            </a:solidFill>
            <a:prstDash val="solid"/>
            <a:round/>
            <a:headEnd type="none" w="sm" len="sm"/>
            <a:tailEnd type="none" w="sm" len="sm"/>
          </a:ln>
        </p:spPr>
        <p:txBody>
          <a:bodyPr spcFirstLastPara="1" wrap="square" lIns="146050" tIns="73000" rIns="146050" bIns="730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0" i="0" u="none" strike="noStrike" cap="none">
                <a:solidFill>
                  <a:srgbClr val="7F7F7F"/>
                </a:solidFill>
                <a:latin typeface="Arial"/>
                <a:ea typeface="Arial"/>
                <a:cs typeface="Arial"/>
                <a:sym typeface="Arial"/>
              </a:rPr>
              <a:t>This document shall be treated as confidential. It has been compiled for the exclusive, internal use by our client and is not complete without the underlying detail analyses and the oral presentation. It may not be passed on and/or may not be made available to third parties without prior written consent from Japan Tourism Marketing Co. JTM does not assume any responsibility for the completeness and accuracy of the statements made in this document. </a:t>
            </a:r>
            <a:endParaRPr sz="1100" b="0" i="0" u="none" strike="noStrike" cap="none">
              <a:solidFill>
                <a:srgbClr val="7F7F7F"/>
              </a:solidFill>
              <a:latin typeface="Arial"/>
              <a:ea typeface="Arial"/>
              <a:cs typeface="Arial"/>
              <a:sym typeface="Arial"/>
            </a:endParaRPr>
          </a:p>
        </p:txBody>
      </p:sp>
      <p:sp>
        <p:nvSpPr>
          <p:cNvPr id="1157" name="Google Shape;1157;p23"/>
          <p:cNvSpPr txBox="1">
            <a:spLocks noGrp="1"/>
          </p:cNvSpPr>
          <p:nvPr>
            <p:ph type="subTitle" idx="1"/>
          </p:nvPr>
        </p:nvSpPr>
        <p:spPr>
          <a:xfrm>
            <a:off x="1134622" y="3556291"/>
            <a:ext cx="13453315" cy="3873742"/>
          </a:xfrm>
          <a:prstGeom prst="rect">
            <a:avLst/>
          </a:prstGeom>
          <a:noFill/>
          <a:ln>
            <a:noFill/>
          </a:ln>
        </p:spPr>
        <p:txBody>
          <a:bodyPr spcFirstLastPara="1" wrap="square" lIns="145925" tIns="72950" rIns="145925" bIns="72950" anchor="t" anchorCtr="0">
            <a:normAutofit/>
          </a:bodyPr>
          <a:lstStyle>
            <a:lvl1pPr lvl="0" algn="r">
              <a:lnSpc>
                <a:spcPct val="140000"/>
              </a:lnSpc>
              <a:spcBef>
                <a:spcPts val="0"/>
              </a:spcBef>
              <a:spcAft>
                <a:spcPts val="0"/>
              </a:spcAft>
              <a:buClr>
                <a:schemeClr val="dk1"/>
              </a:buClr>
              <a:buSzPts val="4500"/>
              <a:buFont typeface="Noto Sans Symbols"/>
              <a:buNone/>
              <a:defRPr sz="4500">
                <a:latin typeface="Arial"/>
                <a:ea typeface="Arial"/>
                <a:cs typeface="Arial"/>
                <a:sym typeface="Arial"/>
              </a:defRPr>
            </a:lvl1pPr>
            <a:lvl2pPr lvl="1" algn="l">
              <a:lnSpc>
                <a:spcPct val="100000"/>
              </a:lnSpc>
              <a:spcBef>
                <a:spcPts val="360"/>
              </a:spcBef>
              <a:spcAft>
                <a:spcPts val="0"/>
              </a:spcAft>
              <a:buClr>
                <a:schemeClr val="dk1"/>
              </a:buClr>
              <a:buSzPts val="1800"/>
              <a:buChar char="–"/>
              <a:defRPr/>
            </a:lvl2pPr>
            <a:lvl3pPr lvl="2" algn="l">
              <a:lnSpc>
                <a:spcPct val="100000"/>
              </a:lnSpc>
              <a:spcBef>
                <a:spcPts val="360"/>
              </a:spcBef>
              <a:spcAft>
                <a:spcPts val="0"/>
              </a:spcAft>
              <a:buClr>
                <a:schemeClr val="dk1"/>
              </a:buClr>
              <a:buSzPts val="1800"/>
              <a:buChar char="?"/>
              <a:defRPr/>
            </a:lvl3pPr>
            <a:lvl4pPr lvl="3" algn="l">
              <a:lnSpc>
                <a:spcPct val="100000"/>
              </a:lnSpc>
              <a:spcBef>
                <a:spcPts val="360"/>
              </a:spcBef>
              <a:spcAft>
                <a:spcPts val="0"/>
              </a:spcAft>
              <a:buClr>
                <a:schemeClr val="dk1"/>
              </a:buClr>
              <a:buSzPts val="1800"/>
              <a:buChar char="–"/>
              <a:defRPr/>
            </a:lvl4pPr>
            <a:lvl5pPr lvl="4" algn="l">
              <a:lnSpc>
                <a:spcPct val="100000"/>
              </a:lnSpc>
              <a:spcBef>
                <a:spcPts val="360"/>
              </a:spcBef>
              <a:spcAft>
                <a:spcPts val="0"/>
              </a:spcAft>
              <a:buClr>
                <a:schemeClr val="dk1"/>
              </a:buClr>
              <a:buSzPts val="1800"/>
              <a:buChar char="»"/>
              <a:defRPr/>
            </a:lvl5pPr>
            <a:lvl6pPr lvl="5" algn="l">
              <a:lnSpc>
                <a:spcPct val="100000"/>
              </a:lnSpc>
              <a:spcBef>
                <a:spcPts val="360"/>
              </a:spcBef>
              <a:spcAft>
                <a:spcPts val="0"/>
              </a:spcAft>
              <a:buClr>
                <a:schemeClr val="dk1"/>
              </a:buClr>
              <a:buSzPts val="1800"/>
              <a:buChar char="•"/>
              <a:defRPr/>
            </a:lvl6pPr>
            <a:lvl7pPr lvl="6" algn="l">
              <a:lnSpc>
                <a:spcPct val="100000"/>
              </a:lnSpc>
              <a:spcBef>
                <a:spcPts val="360"/>
              </a:spcBef>
              <a:spcAft>
                <a:spcPts val="0"/>
              </a:spcAft>
              <a:buClr>
                <a:schemeClr val="dk1"/>
              </a:buClr>
              <a:buSzPts val="1800"/>
              <a:buChar char="•"/>
              <a:defRPr/>
            </a:lvl7pPr>
            <a:lvl8pPr lvl="7" algn="l">
              <a:lnSpc>
                <a:spcPct val="100000"/>
              </a:lnSpc>
              <a:spcBef>
                <a:spcPts val="360"/>
              </a:spcBef>
              <a:spcAft>
                <a:spcPts val="0"/>
              </a:spcAft>
              <a:buClr>
                <a:schemeClr val="dk1"/>
              </a:buClr>
              <a:buSzPts val="1800"/>
              <a:buChar char="•"/>
              <a:defRPr/>
            </a:lvl8pPr>
            <a:lvl9pPr lvl="8" algn="l">
              <a:lnSpc>
                <a:spcPct val="100000"/>
              </a:lnSpc>
              <a:spcBef>
                <a:spcPts val="360"/>
              </a:spcBef>
              <a:spcAft>
                <a:spcPts val="0"/>
              </a:spcAft>
              <a:buClr>
                <a:schemeClr val="dk1"/>
              </a:buClr>
              <a:buSzPts val="1800"/>
              <a:buChar char="•"/>
              <a:defRPr/>
            </a:lvl9pPr>
          </a:lstStyle>
          <a:p>
            <a:endParaRPr/>
          </a:p>
        </p:txBody>
      </p:sp>
      <p:sp>
        <p:nvSpPr>
          <p:cNvPr id="1158" name="Google Shape;1158;p23"/>
          <p:cNvSpPr txBox="1">
            <a:spLocks noGrp="1"/>
          </p:cNvSpPr>
          <p:nvPr>
            <p:ph type="dt" idx="10"/>
          </p:nvPr>
        </p:nvSpPr>
        <p:spPr>
          <a:xfrm>
            <a:off x="9028113" y="10223500"/>
            <a:ext cx="5913437" cy="398463"/>
          </a:xfrm>
          <a:prstGeom prst="rect">
            <a:avLst/>
          </a:prstGeom>
          <a:noFill/>
          <a:ln>
            <a:noFill/>
          </a:ln>
        </p:spPr>
        <p:txBody>
          <a:bodyPr spcFirstLastPara="1" wrap="square" lIns="146050" tIns="73000" rIns="146050" bIns="73000" anchor="ctr" anchorCtr="0">
            <a:noAutofit/>
          </a:bodyPr>
          <a:lstStyle>
            <a:lvl1pPr lvl="0" algn="r">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汎用">
  <p:cSld name="汎用">
    <p:spTree>
      <p:nvGrpSpPr>
        <p:cNvPr id="1" name="Shape 1159"/>
        <p:cNvGrpSpPr/>
        <p:nvPr/>
      </p:nvGrpSpPr>
      <p:grpSpPr>
        <a:xfrm>
          <a:off x="0" y="0"/>
          <a:ext cx="0" cy="0"/>
          <a:chOff x="0" y="0"/>
          <a:chExt cx="0" cy="0"/>
        </a:xfrm>
      </p:grpSpPr>
      <p:grpSp>
        <p:nvGrpSpPr>
          <p:cNvPr id="1160" name="Google Shape;1160;p24"/>
          <p:cNvGrpSpPr/>
          <p:nvPr/>
        </p:nvGrpSpPr>
        <p:grpSpPr>
          <a:xfrm>
            <a:off x="295275" y="1295400"/>
            <a:ext cx="14587538" cy="112713"/>
            <a:chOff x="180352" y="836713"/>
            <a:chExt cx="8928152" cy="72000"/>
          </a:xfrm>
        </p:grpSpPr>
        <p:sp>
          <p:nvSpPr>
            <p:cNvPr id="1161" name="Google Shape;1161;p24"/>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162" name="Google Shape;1162;p24"/>
            <p:cNvSpPr/>
            <p:nvPr/>
          </p:nvSpPr>
          <p:spPr>
            <a:xfrm flipH="1">
              <a:off x="180352" y="836713"/>
              <a:ext cx="7560121" cy="18253"/>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1163" name="Google Shape;1163;p24"/>
          <p:cNvSpPr txBox="1">
            <a:spLocks noGrp="1"/>
          </p:cNvSpPr>
          <p:nvPr>
            <p:ph type="title"/>
          </p:nvPr>
        </p:nvSpPr>
        <p:spPr>
          <a:xfrm>
            <a:off x="258763" y="525463"/>
            <a:ext cx="14424025" cy="757237"/>
          </a:xfrm>
          <a:prstGeom prst="rect">
            <a:avLst/>
          </a:prstGeom>
          <a:noFill/>
          <a:ln>
            <a:noFill/>
          </a:ln>
        </p:spPr>
        <p:txBody>
          <a:bodyPr spcFirstLastPara="1" wrap="square" lIns="145925" tIns="72950" rIns="145925" bIns="7295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64" name="Google Shape;1164;p24"/>
          <p:cNvSpPr txBox="1">
            <a:spLocks noGrp="1"/>
          </p:cNvSpPr>
          <p:nvPr>
            <p:ph type="body" idx="1"/>
          </p:nvPr>
        </p:nvSpPr>
        <p:spPr>
          <a:xfrm>
            <a:off x="905229" y="1407464"/>
            <a:ext cx="13131093" cy="1226820"/>
          </a:xfrm>
          <a:prstGeom prst="rect">
            <a:avLst/>
          </a:prstGeom>
          <a:noFill/>
          <a:ln>
            <a:noFill/>
          </a:ln>
        </p:spPr>
        <p:txBody>
          <a:bodyPr spcFirstLastPara="1" wrap="square" lIns="145925" tIns="72950" rIns="145925" bIns="72950" anchor="t" anchorCtr="0">
            <a:normAutofit/>
          </a:bodyPr>
          <a:lstStyle>
            <a:lvl1pPr marL="457200" lvl="0" indent="-412750" algn="l">
              <a:lnSpc>
                <a:spcPct val="100000"/>
              </a:lnSpc>
              <a:spcBef>
                <a:spcPts val="580"/>
              </a:spcBef>
              <a:spcAft>
                <a:spcPts val="0"/>
              </a:spcAft>
              <a:buClr>
                <a:schemeClr val="dk1"/>
              </a:buClr>
              <a:buSzPts val="2900"/>
              <a:buFont typeface="Noto Sans Symbols"/>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165" name="Google Shape;1165;p24"/>
          <p:cNvSpPr txBox="1">
            <a:spLocks noGrp="1"/>
          </p:cNvSpPr>
          <p:nvPr>
            <p:ph type="body" idx="2"/>
          </p:nvPr>
        </p:nvSpPr>
        <p:spPr>
          <a:xfrm>
            <a:off x="905229" y="3526517"/>
            <a:ext cx="13131093" cy="6357156"/>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166" name="Google Shape;1166;p24"/>
          <p:cNvSpPr txBox="1">
            <a:spLocks noGrp="1"/>
          </p:cNvSpPr>
          <p:nvPr>
            <p:ph type="sldNum" idx="12"/>
          </p:nvPr>
        </p:nvSpPr>
        <p:spPr>
          <a:xfrm>
            <a:off x="13706475" y="10198100"/>
            <a:ext cx="1184275" cy="3540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
        <p:nvSpPr>
          <p:cNvPr id="1167" name="Google Shape;1167;p24"/>
          <p:cNvSpPr txBox="1">
            <a:spLocks noGrp="1"/>
          </p:cNvSpPr>
          <p:nvPr>
            <p:ph type="dt" idx="10"/>
          </p:nvPr>
        </p:nvSpPr>
        <p:spPr>
          <a:xfrm>
            <a:off x="-60325" y="10328275"/>
            <a:ext cx="5919788" cy="29368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2_汎用">
  <p:cSld name="2_汎用">
    <p:spTree>
      <p:nvGrpSpPr>
        <p:cNvPr id="1" name="Shape 1168"/>
        <p:cNvGrpSpPr/>
        <p:nvPr/>
      </p:nvGrpSpPr>
      <p:grpSpPr>
        <a:xfrm>
          <a:off x="0" y="0"/>
          <a:ext cx="0" cy="0"/>
          <a:chOff x="0" y="0"/>
          <a:chExt cx="0" cy="0"/>
        </a:xfrm>
      </p:grpSpPr>
      <p:sp>
        <p:nvSpPr>
          <p:cNvPr id="1169" name="Google Shape;1169;p25"/>
          <p:cNvSpPr txBox="1">
            <a:spLocks noGrp="1"/>
          </p:cNvSpPr>
          <p:nvPr>
            <p:ph type="title"/>
          </p:nvPr>
        </p:nvSpPr>
        <p:spPr>
          <a:xfrm>
            <a:off x="258763" y="525463"/>
            <a:ext cx="14424025" cy="757237"/>
          </a:xfrm>
          <a:prstGeom prst="rect">
            <a:avLst/>
          </a:prstGeom>
          <a:noFill/>
          <a:ln>
            <a:noFill/>
          </a:ln>
        </p:spPr>
        <p:txBody>
          <a:bodyPr spcFirstLastPara="1" wrap="square" lIns="145925" tIns="72950" rIns="145925" bIns="7295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70" name="Google Shape;1170;p25"/>
          <p:cNvSpPr txBox="1">
            <a:spLocks noGrp="1"/>
          </p:cNvSpPr>
          <p:nvPr>
            <p:ph type="body" idx="1"/>
          </p:nvPr>
        </p:nvSpPr>
        <p:spPr>
          <a:xfrm>
            <a:off x="905229" y="1407464"/>
            <a:ext cx="13131093" cy="1226820"/>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171" name="Google Shape;1171;p25"/>
          <p:cNvSpPr txBox="1">
            <a:spLocks noGrp="1"/>
          </p:cNvSpPr>
          <p:nvPr>
            <p:ph type="body" idx="2"/>
          </p:nvPr>
        </p:nvSpPr>
        <p:spPr>
          <a:xfrm>
            <a:off x="905229" y="3526517"/>
            <a:ext cx="13131093" cy="6357156"/>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172" name="Google Shape;1172;p25"/>
          <p:cNvSpPr txBox="1">
            <a:spLocks noGrp="1"/>
          </p:cNvSpPr>
          <p:nvPr>
            <p:ph type="sldNum" idx="12"/>
          </p:nvPr>
        </p:nvSpPr>
        <p:spPr>
          <a:xfrm>
            <a:off x="13706475" y="10198100"/>
            <a:ext cx="1184275" cy="3540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
        <p:nvSpPr>
          <p:cNvPr id="1173" name="Google Shape;1173;p25"/>
          <p:cNvSpPr txBox="1">
            <a:spLocks noGrp="1"/>
          </p:cNvSpPr>
          <p:nvPr>
            <p:ph type="dt" idx="10"/>
          </p:nvPr>
        </p:nvSpPr>
        <p:spPr>
          <a:xfrm>
            <a:off x="-60325" y="10328275"/>
            <a:ext cx="5919788" cy="29368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1_汎用">
  <p:cSld name="1_汎用">
    <p:spTree>
      <p:nvGrpSpPr>
        <p:cNvPr id="1" name="Shape 1174"/>
        <p:cNvGrpSpPr/>
        <p:nvPr/>
      </p:nvGrpSpPr>
      <p:grpSpPr>
        <a:xfrm>
          <a:off x="0" y="0"/>
          <a:ext cx="0" cy="0"/>
          <a:chOff x="0" y="0"/>
          <a:chExt cx="0" cy="0"/>
        </a:xfrm>
      </p:grpSpPr>
      <p:grpSp>
        <p:nvGrpSpPr>
          <p:cNvPr id="1175" name="Google Shape;1175;p26"/>
          <p:cNvGrpSpPr/>
          <p:nvPr/>
        </p:nvGrpSpPr>
        <p:grpSpPr>
          <a:xfrm>
            <a:off x="295275" y="1295400"/>
            <a:ext cx="14587538" cy="112713"/>
            <a:chOff x="180352" y="836713"/>
            <a:chExt cx="8928152" cy="72000"/>
          </a:xfrm>
        </p:grpSpPr>
        <p:sp>
          <p:nvSpPr>
            <p:cNvPr id="1176" name="Google Shape;1176;p26"/>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177" name="Google Shape;1177;p26"/>
            <p:cNvSpPr/>
            <p:nvPr/>
          </p:nvSpPr>
          <p:spPr>
            <a:xfrm flipH="1">
              <a:off x="180352" y="836713"/>
              <a:ext cx="7560121" cy="18253"/>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1178" name="Google Shape;1178;p26"/>
          <p:cNvSpPr/>
          <p:nvPr/>
        </p:nvSpPr>
        <p:spPr>
          <a:xfrm rot="-5400000">
            <a:off x="7415019" y="-746120"/>
            <a:ext cx="111516" cy="13117975"/>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179" name="Google Shape;1179;p26"/>
          <p:cNvSpPr/>
          <p:nvPr/>
        </p:nvSpPr>
        <p:spPr>
          <a:xfrm rot="5400000" flipH="1">
            <a:off x="3289301" y="5686425"/>
            <a:ext cx="8362950" cy="28575"/>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180" name="Google Shape;1180;p26"/>
          <p:cNvSpPr txBox="1">
            <a:spLocks noGrp="1"/>
          </p:cNvSpPr>
          <p:nvPr>
            <p:ph type="title"/>
          </p:nvPr>
        </p:nvSpPr>
        <p:spPr>
          <a:xfrm>
            <a:off x="258763" y="525463"/>
            <a:ext cx="14424025" cy="757237"/>
          </a:xfrm>
          <a:prstGeom prst="rect">
            <a:avLst/>
          </a:prstGeom>
          <a:noFill/>
          <a:ln>
            <a:noFill/>
          </a:ln>
        </p:spPr>
        <p:txBody>
          <a:bodyPr spcFirstLastPara="1" wrap="square" lIns="145925" tIns="72950" rIns="145925" bIns="7295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81" name="Google Shape;1181;p26"/>
          <p:cNvSpPr txBox="1">
            <a:spLocks noGrp="1"/>
          </p:cNvSpPr>
          <p:nvPr>
            <p:ph type="sldNum" idx="12"/>
          </p:nvPr>
        </p:nvSpPr>
        <p:spPr>
          <a:xfrm>
            <a:off x="13706475" y="10198100"/>
            <a:ext cx="1184275" cy="3540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
        <p:nvSpPr>
          <p:cNvPr id="1182" name="Google Shape;1182;p26"/>
          <p:cNvSpPr txBox="1">
            <a:spLocks noGrp="1"/>
          </p:cNvSpPr>
          <p:nvPr>
            <p:ph type="dt" idx="10"/>
          </p:nvPr>
        </p:nvSpPr>
        <p:spPr>
          <a:xfrm>
            <a:off x="-60325" y="10328275"/>
            <a:ext cx="5919788" cy="29368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背景と目的">
  <p:cSld name="背景と目的">
    <p:spTree>
      <p:nvGrpSpPr>
        <p:cNvPr id="1" name="Shape 1183"/>
        <p:cNvGrpSpPr/>
        <p:nvPr/>
      </p:nvGrpSpPr>
      <p:grpSpPr>
        <a:xfrm>
          <a:off x="0" y="0"/>
          <a:ext cx="0" cy="0"/>
          <a:chOff x="0" y="0"/>
          <a:chExt cx="0" cy="0"/>
        </a:xfrm>
      </p:grpSpPr>
      <p:sp>
        <p:nvSpPr>
          <p:cNvPr id="1184" name="Google Shape;1184;p27"/>
          <p:cNvSpPr/>
          <p:nvPr/>
        </p:nvSpPr>
        <p:spPr>
          <a:xfrm>
            <a:off x="528638" y="1854200"/>
            <a:ext cx="1882775" cy="584200"/>
          </a:xfrm>
          <a:prstGeom prst="parallelogram">
            <a:avLst>
              <a:gd name="adj" fmla="val 25000"/>
            </a:avLst>
          </a:prstGeom>
          <a:solidFill>
            <a:srgbClr val="000066"/>
          </a:solidFill>
          <a:ln>
            <a:noFill/>
          </a:ln>
        </p:spPr>
        <p:txBody>
          <a:bodyPr spcFirstLastPara="1" wrap="square" lIns="146050" tIns="73000" rIns="146050" bIns="73000" anchor="ctr" anchorCtr="0">
            <a:noAutofit/>
          </a:bodyPr>
          <a:lstStyle/>
          <a:p>
            <a:pPr marL="0" marR="0" lvl="0" indent="0" algn="ctr" rtl="0">
              <a:lnSpc>
                <a:spcPct val="100000"/>
              </a:lnSpc>
              <a:spcBef>
                <a:spcPts val="0"/>
              </a:spcBef>
              <a:spcAft>
                <a:spcPts val="0"/>
              </a:spcAft>
              <a:buClr>
                <a:srgbClr val="000000"/>
              </a:buClr>
              <a:buSzPts val="2900"/>
              <a:buFont typeface="Arial"/>
              <a:buNone/>
            </a:pPr>
            <a:r>
              <a:rPr lang="ja-JP" sz="2900" b="0" i="0" u="none" strike="noStrike" cap="none">
                <a:solidFill>
                  <a:srgbClr val="FFFFFF"/>
                </a:solidFill>
                <a:latin typeface="Arial"/>
                <a:ea typeface="Arial"/>
                <a:cs typeface="Arial"/>
                <a:sym typeface="Arial"/>
              </a:rPr>
              <a:t>背景</a:t>
            </a:r>
            <a:endParaRPr sz="1400" b="0" i="0" u="none" strike="noStrike" cap="none">
              <a:solidFill>
                <a:srgbClr val="000000"/>
              </a:solidFill>
              <a:latin typeface="Arial"/>
              <a:ea typeface="Arial"/>
              <a:cs typeface="Arial"/>
              <a:sym typeface="Arial"/>
            </a:endParaRPr>
          </a:p>
        </p:txBody>
      </p:sp>
      <p:sp>
        <p:nvSpPr>
          <p:cNvPr id="1185" name="Google Shape;1185;p27"/>
          <p:cNvSpPr/>
          <p:nvPr/>
        </p:nvSpPr>
        <p:spPr>
          <a:xfrm>
            <a:off x="528638" y="5645150"/>
            <a:ext cx="1882775" cy="585788"/>
          </a:xfrm>
          <a:prstGeom prst="parallelogram">
            <a:avLst>
              <a:gd name="adj" fmla="val 25000"/>
            </a:avLst>
          </a:prstGeom>
          <a:solidFill>
            <a:srgbClr val="000066"/>
          </a:solidFill>
          <a:ln>
            <a:noFill/>
          </a:ln>
        </p:spPr>
        <p:txBody>
          <a:bodyPr spcFirstLastPara="1" wrap="square" lIns="146050" tIns="73000" rIns="146050" bIns="73000" anchor="ctr" anchorCtr="0">
            <a:noAutofit/>
          </a:bodyPr>
          <a:lstStyle/>
          <a:p>
            <a:pPr marL="0" marR="0" lvl="0" indent="0" algn="ctr" rtl="0">
              <a:lnSpc>
                <a:spcPct val="100000"/>
              </a:lnSpc>
              <a:spcBef>
                <a:spcPts val="0"/>
              </a:spcBef>
              <a:spcAft>
                <a:spcPts val="0"/>
              </a:spcAft>
              <a:buClr>
                <a:srgbClr val="000000"/>
              </a:buClr>
              <a:buSzPts val="2900"/>
              <a:buFont typeface="Arial"/>
              <a:buNone/>
            </a:pPr>
            <a:r>
              <a:rPr lang="ja-JP" sz="2900" b="0" i="0" u="none" strike="noStrike" cap="none">
                <a:solidFill>
                  <a:srgbClr val="FFFFFF"/>
                </a:solidFill>
                <a:latin typeface="Arial"/>
                <a:ea typeface="Arial"/>
                <a:cs typeface="Arial"/>
                <a:sym typeface="Arial"/>
              </a:rPr>
              <a:t>目的</a:t>
            </a:r>
            <a:endParaRPr sz="1400" b="0" i="0" u="none" strike="noStrike" cap="none">
              <a:solidFill>
                <a:srgbClr val="000000"/>
              </a:solidFill>
              <a:latin typeface="Arial"/>
              <a:ea typeface="Arial"/>
              <a:cs typeface="Arial"/>
              <a:sym typeface="Arial"/>
            </a:endParaRPr>
          </a:p>
        </p:txBody>
      </p:sp>
      <p:grpSp>
        <p:nvGrpSpPr>
          <p:cNvPr id="1186" name="Google Shape;1186;p27"/>
          <p:cNvGrpSpPr/>
          <p:nvPr/>
        </p:nvGrpSpPr>
        <p:grpSpPr>
          <a:xfrm>
            <a:off x="295275" y="2522538"/>
            <a:ext cx="14587538" cy="111125"/>
            <a:chOff x="180352" y="836713"/>
            <a:chExt cx="8928152" cy="72000"/>
          </a:xfrm>
        </p:grpSpPr>
        <p:sp>
          <p:nvSpPr>
            <p:cNvPr id="1187" name="Google Shape;1187;p27"/>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188" name="Google Shape;1188;p27"/>
            <p:cNvSpPr/>
            <p:nvPr/>
          </p:nvSpPr>
          <p:spPr>
            <a:xfrm flipH="1">
              <a:off x="180352" y="836713"/>
              <a:ext cx="7560121"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1189" name="Google Shape;1189;p27"/>
          <p:cNvGrpSpPr/>
          <p:nvPr/>
        </p:nvGrpSpPr>
        <p:grpSpPr>
          <a:xfrm>
            <a:off x="295275" y="6315075"/>
            <a:ext cx="14587538" cy="111125"/>
            <a:chOff x="180352" y="836713"/>
            <a:chExt cx="8928152" cy="72000"/>
          </a:xfrm>
        </p:grpSpPr>
        <p:sp>
          <p:nvSpPr>
            <p:cNvPr id="1190" name="Google Shape;1190;p27"/>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191" name="Google Shape;1191;p27"/>
            <p:cNvSpPr/>
            <p:nvPr/>
          </p:nvSpPr>
          <p:spPr>
            <a:xfrm flipH="1">
              <a:off x="180352" y="836713"/>
              <a:ext cx="7560121"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1192" name="Google Shape;1192;p27"/>
          <p:cNvGrpSpPr/>
          <p:nvPr/>
        </p:nvGrpSpPr>
        <p:grpSpPr>
          <a:xfrm>
            <a:off x="295275" y="1630363"/>
            <a:ext cx="14587538" cy="111125"/>
            <a:chOff x="180352" y="836713"/>
            <a:chExt cx="8928152" cy="72000"/>
          </a:xfrm>
        </p:grpSpPr>
        <p:sp>
          <p:nvSpPr>
            <p:cNvPr id="1193" name="Google Shape;1193;p27"/>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194" name="Google Shape;1194;p27"/>
            <p:cNvSpPr/>
            <p:nvPr/>
          </p:nvSpPr>
          <p:spPr>
            <a:xfrm flipH="1">
              <a:off x="180352" y="836713"/>
              <a:ext cx="7560121"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1195" name="Google Shape;1195;p27"/>
          <p:cNvSpPr txBox="1">
            <a:spLocks noGrp="1"/>
          </p:cNvSpPr>
          <p:nvPr>
            <p:ph type="body" idx="1"/>
          </p:nvPr>
        </p:nvSpPr>
        <p:spPr>
          <a:xfrm>
            <a:off x="763981" y="2634287"/>
            <a:ext cx="13648916" cy="2899754"/>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196" name="Google Shape;1196;p27"/>
          <p:cNvSpPr txBox="1">
            <a:spLocks noGrp="1"/>
          </p:cNvSpPr>
          <p:nvPr>
            <p:ph type="body" idx="2"/>
          </p:nvPr>
        </p:nvSpPr>
        <p:spPr>
          <a:xfrm>
            <a:off x="575825" y="738291"/>
            <a:ext cx="6764875" cy="780703"/>
          </a:xfrm>
          <a:prstGeom prst="rect">
            <a:avLst/>
          </a:prstGeom>
          <a:gradFill>
            <a:gsLst>
              <a:gs pos="0">
                <a:srgbClr val="000066"/>
              </a:gs>
              <a:gs pos="51000">
                <a:srgbClr val="000066"/>
              </a:gs>
              <a:gs pos="100000">
                <a:srgbClr val="7B8196">
                  <a:alpha val="0"/>
                </a:srgbClr>
              </a:gs>
            </a:gsLst>
            <a:lin ang="0" scaled="0"/>
          </a:gradFill>
          <a:ln>
            <a:noFill/>
          </a:ln>
        </p:spPr>
        <p:txBody>
          <a:bodyPr spcFirstLastPara="1" wrap="square" lIns="145925" tIns="72950" rIns="145925" bIns="72950" anchor="t" anchorCtr="0">
            <a:noAutofit/>
          </a:bodyPr>
          <a:lstStyle>
            <a:lvl1pPr marL="457200" lvl="0" indent="-228600" algn="ctr">
              <a:lnSpc>
                <a:spcPct val="100000"/>
              </a:lnSpc>
              <a:spcBef>
                <a:spcPts val="900"/>
              </a:spcBef>
              <a:spcAft>
                <a:spcPts val="0"/>
              </a:spcAft>
              <a:buSzPts val="1400"/>
              <a:buNone/>
              <a:defRPr sz="4500">
                <a:solidFill>
                  <a:schemeClr val="lt1"/>
                </a:solidFill>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197" name="Google Shape;1197;p27"/>
          <p:cNvSpPr txBox="1">
            <a:spLocks noGrp="1"/>
          </p:cNvSpPr>
          <p:nvPr>
            <p:ph type="body" idx="3"/>
          </p:nvPr>
        </p:nvSpPr>
        <p:spPr>
          <a:xfrm>
            <a:off x="763981" y="6426273"/>
            <a:ext cx="13648916" cy="3345872"/>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198" name="Google Shape;1198;p27"/>
          <p:cNvSpPr txBox="1">
            <a:spLocks noGrp="1"/>
          </p:cNvSpPr>
          <p:nvPr>
            <p:ph type="dt" idx="10"/>
          </p:nvPr>
        </p:nvSpPr>
        <p:spPr>
          <a:xfrm>
            <a:off x="-60325" y="10328275"/>
            <a:ext cx="5919788" cy="29368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99" name="Google Shape;1199;p27"/>
          <p:cNvSpPr txBox="1">
            <a:spLocks noGrp="1"/>
          </p:cNvSpPr>
          <p:nvPr>
            <p:ph type="sldNum" idx="12"/>
          </p:nvPr>
        </p:nvSpPr>
        <p:spPr>
          <a:xfrm>
            <a:off x="13706475" y="10198100"/>
            <a:ext cx="1184275" cy="3540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目次">
  <p:cSld name="目次">
    <p:spTree>
      <p:nvGrpSpPr>
        <p:cNvPr id="1" name="Shape 1200"/>
        <p:cNvGrpSpPr/>
        <p:nvPr/>
      </p:nvGrpSpPr>
      <p:grpSpPr>
        <a:xfrm>
          <a:off x="0" y="0"/>
          <a:ext cx="0" cy="0"/>
          <a:chOff x="0" y="0"/>
          <a:chExt cx="0" cy="0"/>
        </a:xfrm>
      </p:grpSpPr>
      <p:sp>
        <p:nvSpPr>
          <p:cNvPr id="1201" name="Google Shape;1201;p28"/>
          <p:cNvSpPr/>
          <p:nvPr/>
        </p:nvSpPr>
        <p:spPr>
          <a:xfrm>
            <a:off x="528638" y="4752975"/>
            <a:ext cx="941387" cy="585788"/>
          </a:xfrm>
          <a:prstGeom prst="parallelogram">
            <a:avLst>
              <a:gd name="adj" fmla="val 25000"/>
            </a:avLst>
          </a:prstGeom>
          <a:solidFill>
            <a:srgbClr val="000066"/>
          </a:solidFill>
          <a:ln>
            <a:noFill/>
          </a:ln>
        </p:spPr>
        <p:txBody>
          <a:bodyPr spcFirstLastPara="1" wrap="square" lIns="146050" tIns="73000" rIns="146050" bIns="73000" anchor="ctr" anchorCtr="0">
            <a:noAutofit/>
          </a:bodyPr>
          <a:lstStyle/>
          <a:p>
            <a:pPr marL="0" marR="0" lvl="0" indent="0" algn="ctr" rtl="0">
              <a:lnSpc>
                <a:spcPct val="100000"/>
              </a:lnSpc>
              <a:spcBef>
                <a:spcPts val="0"/>
              </a:spcBef>
              <a:spcAft>
                <a:spcPts val="0"/>
              </a:spcAft>
              <a:buClr>
                <a:srgbClr val="000000"/>
              </a:buClr>
              <a:buSzPts val="2900"/>
              <a:buFont typeface="Arial"/>
              <a:buNone/>
            </a:pPr>
            <a:r>
              <a:rPr lang="ja-JP" sz="2900" b="0" i="0" u="none" strike="noStrike" cap="none">
                <a:solidFill>
                  <a:srgbClr val="FFFFFF"/>
                </a:solidFill>
                <a:latin typeface="Arial"/>
                <a:ea typeface="Arial"/>
                <a:cs typeface="Arial"/>
                <a:sym typeface="Arial"/>
              </a:rPr>
              <a:t>2.</a:t>
            </a:r>
            <a:endParaRPr sz="2900" b="0" i="0" u="none" strike="noStrike" cap="none">
              <a:solidFill>
                <a:srgbClr val="FFFFFF"/>
              </a:solidFill>
              <a:latin typeface="Arial"/>
              <a:ea typeface="Arial"/>
              <a:cs typeface="Arial"/>
              <a:sym typeface="Arial"/>
            </a:endParaRPr>
          </a:p>
        </p:txBody>
      </p:sp>
      <p:sp>
        <p:nvSpPr>
          <p:cNvPr id="1202" name="Google Shape;1202;p28"/>
          <p:cNvSpPr/>
          <p:nvPr/>
        </p:nvSpPr>
        <p:spPr>
          <a:xfrm>
            <a:off x="528638" y="6650038"/>
            <a:ext cx="941387" cy="584200"/>
          </a:xfrm>
          <a:prstGeom prst="parallelogram">
            <a:avLst>
              <a:gd name="adj" fmla="val 25000"/>
            </a:avLst>
          </a:prstGeom>
          <a:solidFill>
            <a:srgbClr val="000066"/>
          </a:solidFill>
          <a:ln>
            <a:noFill/>
          </a:ln>
        </p:spPr>
        <p:txBody>
          <a:bodyPr spcFirstLastPara="1" wrap="square" lIns="146050" tIns="73000" rIns="146050" bIns="73000" anchor="ctr" anchorCtr="0">
            <a:noAutofit/>
          </a:bodyPr>
          <a:lstStyle/>
          <a:p>
            <a:pPr marL="0" marR="0" lvl="0" indent="0" algn="ctr" rtl="0">
              <a:lnSpc>
                <a:spcPct val="100000"/>
              </a:lnSpc>
              <a:spcBef>
                <a:spcPts val="0"/>
              </a:spcBef>
              <a:spcAft>
                <a:spcPts val="0"/>
              </a:spcAft>
              <a:buClr>
                <a:srgbClr val="000000"/>
              </a:buClr>
              <a:buSzPts val="2900"/>
              <a:buFont typeface="Arial"/>
              <a:buNone/>
            </a:pPr>
            <a:r>
              <a:rPr lang="ja-JP" sz="2900" b="0" i="0" u="none" strike="noStrike" cap="none">
                <a:solidFill>
                  <a:srgbClr val="FFFFFF"/>
                </a:solidFill>
                <a:latin typeface="Arial"/>
                <a:ea typeface="Arial"/>
                <a:cs typeface="Arial"/>
                <a:sym typeface="Arial"/>
              </a:rPr>
              <a:t>3.</a:t>
            </a:r>
            <a:endParaRPr sz="2900" b="0" i="0" u="none" strike="noStrike" cap="none">
              <a:solidFill>
                <a:srgbClr val="FFFFFF"/>
              </a:solidFill>
              <a:latin typeface="Arial"/>
              <a:ea typeface="Arial"/>
              <a:cs typeface="Arial"/>
              <a:sym typeface="Arial"/>
            </a:endParaRPr>
          </a:p>
        </p:txBody>
      </p:sp>
      <p:sp>
        <p:nvSpPr>
          <p:cNvPr id="1203" name="Google Shape;1203;p28"/>
          <p:cNvSpPr/>
          <p:nvPr/>
        </p:nvSpPr>
        <p:spPr>
          <a:xfrm>
            <a:off x="528638" y="8545513"/>
            <a:ext cx="941387" cy="585787"/>
          </a:xfrm>
          <a:prstGeom prst="parallelogram">
            <a:avLst>
              <a:gd name="adj" fmla="val 25000"/>
            </a:avLst>
          </a:prstGeom>
          <a:solidFill>
            <a:srgbClr val="000066"/>
          </a:solidFill>
          <a:ln>
            <a:noFill/>
          </a:ln>
        </p:spPr>
        <p:txBody>
          <a:bodyPr spcFirstLastPara="1" wrap="square" lIns="146050" tIns="73000" rIns="146050" bIns="73000" anchor="ctr" anchorCtr="0">
            <a:noAutofit/>
          </a:bodyPr>
          <a:lstStyle/>
          <a:p>
            <a:pPr marL="0" marR="0" lvl="0" indent="0" algn="ctr" rtl="0">
              <a:lnSpc>
                <a:spcPct val="100000"/>
              </a:lnSpc>
              <a:spcBef>
                <a:spcPts val="0"/>
              </a:spcBef>
              <a:spcAft>
                <a:spcPts val="0"/>
              </a:spcAft>
              <a:buClr>
                <a:srgbClr val="000000"/>
              </a:buClr>
              <a:buSzPts val="2900"/>
              <a:buFont typeface="Arial"/>
              <a:buNone/>
            </a:pPr>
            <a:r>
              <a:rPr lang="ja-JP" sz="2900" b="0" i="0" u="none" strike="noStrike" cap="none">
                <a:solidFill>
                  <a:srgbClr val="FFFFFF"/>
                </a:solidFill>
                <a:latin typeface="Arial"/>
                <a:ea typeface="Arial"/>
                <a:cs typeface="Arial"/>
                <a:sym typeface="Arial"/>
              </a:rPr>
              <a:t>4.</a:t>
            </a:r>
            <a:endParaRPr sz="2900" b="0" i="0" u="none" strike="noStrike" cap="none">
              <a:solidFill>
                <a:srgbClr val="FFFFFF"/>
              </a:solidFill>
              <a:latin typeface="Arial"/>
              <a:ea typeface="Arial"/>
              <a:cs typeface="Arial"/>
              <a:sym typeface="Arial"/>
            </a:endParaRPr>
          </a:p>
        </p:txBody>
      </p:sp>
      <p:sp>
        <p:nvSpPr>
          <p:cNvPr id="1204" name="Google Shape;1204;p28"/>
          <p:cNvSpPr/>
          <p:nvPr/>
        </p:nvSpPr>
        <p:spPr>
          <a:xfrm>
            <a:off x="528638" y="2857500"/>
            <a:ext cx="941387" cy="585788"/>
          </a:xfrm>
          <a:prstGeom prst="parallelogram">
            <a:avLst>
              <a:gd name="adj" fmla="val 25000"/>
            </a:avLst>
          </a:prstGeom>
          <a:solidFill>
            <a:srgbClr val="000066"/>
          </a:solidFill>
          <a:ln>
            <a:noFill/>
          </a:ln>
        </p:spPr>
        <p:txBody>
          <a:bodyPr spcFirstLastPara="1" wrap="square" lIns="146050" tIns="73000" rIns="146050" bIns="73000" anchor="ctr" anchorCtr="0">
            <a:noAutofit/>
          </a:bodyPr>
          <a:lstStyle/>
          <a:p>
            <a:pPr marL="0" marR="0" lvl="0" indent="0" algn="ctr" rtl="0">
              <a:lnSpc>
                <a:spcPct val="100000"/>
              </a:lnSpc>
              <a:spcBef>
                <a:spcPts val="0"/>
              </a:spcBef>
              <a:spcAft>
                <a:spcPts val="0"/>
              </a:spcAft>
              <a:buClr>
                <a:srgbClr val="000000"/>
              </a:buClr>
              <a:buSzPts val="2900"/>
              <a:buFont typeface="Arial"/>
              <a:buNone/>
            </a:pPr>
            <a:r>
              <a:rPr lang="ja-JP" sz="2900" b="0" i="0" u="none" strike="noStrike" cap="none">
                <a:solidFill>
                  <a:srgbClr val="FFFFFF"/>
                </a:solidFill>
                <a:latin typeface="Arial"/>
                <a:ea typeface="Arial"/>
                <a:cs typeface="Arial"/>
                <a:sym typeface="Arial"/>
              </a:rPr>
              <a:t>1.</a:t>
            </a:r>
            <a:endParaRPr sz="2900" b="0" i="0" u="none" strike="noStrike" cap="none">
              <a:solidFill>
                <a:srgbClr val="FFFFFF"/>
              </a:solidFill>
              <a:latin typeface="Arial"/>
              <a:ea typeface="Arial"/>
              <a:cs typeface="Arial"/>
              <a:sym typeface="Arial"/>
            </a:endParaRPr>
          </a:p>
        </p:txBody>
      </p:sp>
      <p:grpSp>
        <p:nvGrpSpPr>
          <p:cNvPr id="1205" name="Google Shape;1205;p28"/>
          <p:cNvGrpSpPr/>
          <p:nvPr/>
        </p:nvGrpSpPr>
        <p:grpSpPr>
          <a:xfrm>
            <a:off x="295277" y="1630363"/>
            <a:ext cx="11764963" cy="111127"/>
            <a:chOff x="180352" y="836713"/>
            <a:chExt cx="8928151" cy="72000"/>
          </a:xfrm>
        </p:grpSpPr>
        <p:sp>
          <p:nvSpPr>
            <p:cNvPr id="1206" name="Google Shape;1206;p28"/>
            <p:cNvSpPr/>
            <p:nvPr/>
          </p:nvSpPr>
          <p:spPr>
            <a:xfrm rot="-5400000">
              <a:off x="5058389" y="-3141401"/>
              <a:ext cx="72000" cy="8028229"/>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07" name="Google Shape;1207;p28"/>
            <p:cNvSpPr/>
            <p:nvPr/>
          </p:nvSpPr>
          <p:spPr>
            <a:xfrm flipH="1">
              <a:off x="180352" y="836713"/>
              <a:ext cx="7559594"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1208" name="Google Shape;1208;p28"/>
          <p:cNvGrpSpPr/>
          <p:nvPr/>
        </p:nvGrpSpPr>
        <p:grpSpPr>
          <a:xfrm>
            <a:off x="295275" y="3525837"/>
            <a:ext cx="14587538" cy="112712"/>
            <a:chOff x="180352" y="836712"/>
            <a:chExt cx="8928152" cy="72000"/>
          </a:xfrm>
        </p:grpSpPr>
        <p:sp>
          <p:nvSpPr>
            <p:cNvPr id="1209" name="Google Shape;1209;p28"/>
            <p:cNvSpPr/>
            <p:nvPr/>
          </p:nvSpPr>
          <p:spPr>
            <a:xfrm rot="-5400000">
              <a:off x="5058285" y="-3141507"/>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10" name="Google Shape;1210;p28"/>
            <p:cNvSpPr/>
            <p:nvPr/>
          </p:nvSpPr>
          <p:spPr>
            <a:xfrm flipH="1">
              <a:off x="180352" y="836713"/>
              <a:ext cx="7560121" cy="1825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1211" name="Google Shape;1211;p28"/>
          <p:cNvGrpSpPr/>
          <p:nvPr/>
        </p:nvGrpSpPr>
        <p:grpSpPr>
          <a:xfrm>
            <a:off x="295275" y="5422900"/>
            <a:ext cx="14587538" cy="111125"/>
            <a:chOff x="180352" y="836713"/>
            <a:chExt cx="8928152" cy="72000"/>
          </a:xfrm>
        </p:grpSpPr>
        <p:sp>
          <p:nvSpPr>
            <p:cNvPr id="1212" name="Google Shape;1212;p28"/>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13" name="Google Shape;1213;p28"/>
            <p:cNvSpPr/>
            <p:nvPr/>
          </p:nvSpPr>
          <p:spPr>
            <a:xfrm flipH="1">
              <a:off x="180352" y="836713"/>
              <a:ext cx="7560121"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1214" name="Google Shape;1214;p28"/>
          <p:cNvGrpSpPr/>
          <p:nvPr/>
        </p:nvGrpSpPr>
        <p:grpSpPr>
          <a:xfrm>
            <a:off x="295275" y="7318375"/>
            <a:ext cx="14587538" cy="111125"/>
            <a:chOff x="180352" y="836713"/>
            <a:chExt cx="8928152" cy="72000"/>
          </a:xfrm>
        </p:grpSpPr>
        <p:sp>
          <p:nvSpPr>
            <p:cNvPr id="1215" name="Google Shape;1215;p28"/>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16" name="Google Shape;1216;p28"/>
            <p:cNvSpPr/>
            <p:nvPr/>
          </p:nvSpPr>
          <p:spPr>
            <a:xfrm flipH="1">
              <a:off x="180352" y="836713"/>
              <a:ext cx="7560121"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1217" name="Google Shape;1217;p28"/>
          <p:cNvGrpSpPr/>
          <p:nvPr/>
        </p:nvGrpSpPr>
        <p:grpSpPr>
          <a:xfrm>
            <a:off x="295275" y="9213850"/>
            <a:ext cx="14587538" cy="112713"/>
            <a:chOff x="180352" y="836713"/>
            <a:chExt cx="8928152" cy="72000"/>
          </a:xfrm>
        </p:grpSpPr>
        <p:sp>
          <p:nvSpPr>
            <p:cNvPr id="1218" name="Google Shape;1218;p28"/>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19" name="Google Shape;1219;p28"/>
            <p:cNvSpPr/>
            <p:nvPr/>
          </p:nvSpPr>
          <p:spPr>
            <a:xfrm flipH="1">
              <a:off x="180352" y="836713"/>
              <a:ext cx="7560121" cy="18253"/>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1220" name="Google Shape;1220;p28"/>
          <p:cNvSpPr txBox="1">
            <a:spLocks noGrp="1"/>
          </p:cNvSpPr>
          <p:nvPr>
            <p:ph type="body" idx="1"/>
          </p:nvPr>
        </p:nvSpPr>
        <p:spPr>
          <a:xfrm>
            <a:off x="2693761" y="2906137"/>
            <a:ext cx="9364700" cy="731911"/>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21" name="Google Shape;1221;p28"/>
          <p:cNvSpPr txBox="1">
            <a:spLocks noGrp="1"/>
          </p:cNvSpPr>
          <p:nvPr>
            <p:ph type="body" idx="2"/>
          </p:nvPr>
        </p:nvSpPr>
        <p:spPr>
          <a:xfrm>
            <a:off x="2693761" y="4802131"/>
            <a:ext cx="9364700" cy="731911"/>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22" name="Google Shape;1222;p28"/>
          <p:cNvSpPr txBox="1">
            <a:spLocks noGrp="1"/>
          </p:cNvSpPr>
          <p:nvPr>
            <p:ph type="body" idx="3"/>
          </p:nvPr>
        </p:nvSpPr>
        <p:spPr>
          <a:xfrm>
            <a:off x="2693761" y="6698124"/>
            <a:ext cx="9364700" cy="731911"/>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23" name="Google Shape;1223;p28"/>
          <p:cNvSpPr txBox="1">
            <a:spLocks noGrp="1"/>
          </p:cNvSpPr>
          <p:nvPr>
            <p:ph type="body" idx="4"/>
          </p:nvPr>
        </p:nvSpPr>
        <p:spPr>
          <a:xfrm>
            <a:off x="2693761" y="8594119"/>
            <a:ext cx="9364700" cy="731911"/>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24" name="Google Shape;1224;p28"/>
          <p:cNvSpPr txBox="1">
            <a:spLocks noGrp="1"/>
          </p:cNvSpPr>
          <p:nvPr>
            <p:ph type="body" idx="5"/>
          </p:nvPr>
        </p:nvSpPr>
        <p:spPr>
          <a:xfrm>
            <a:off x="575825" y="738291"/>
            <a:ext cx="6764875" cy="780703"/>
          </a:xfrm>
          <a:prstGeom prst="rect">
            <a:avLst/>
          </a:prstGeom>
          <a:gradFill>
            <a:gsLst>
              <a:gs pos="0">
                <a:srgbClr val="000066"/>
              </a:gs>
              <a:gs pos="51000">
                <a:srgbClr val="000066"/>
              </a:gs>
              <a:gs pos="100000">
                <a:srgbClr val="7B8196">
                  <a:alpha val="0"/>
                </a:srgbClr>
              </a:gs>
            </a:gsLst>
            <a:lin ang="0" scaled="0"/>
          </a:gradFill>
          <a:ln>
            <a:noFill/>
          </a:ln>
        </p:spPr>
        <p:txBody>
          <a:bodyPr spcFirstLastPara="1" wrap="square" lIns="145925" tIns="72950" rIns="145925" bIns="72950" anchor="t" anchorCtr="0">
            <a:noAutofit/>
          </a:bodyPr>
          <a:lstStyle>
            <a:lvl1pPr marL="457200" lvl="0" indent="-228600" algn="ctr">
              <a:lnSpc>
                <a:spcPct val="100000"/>
              </a:lnSpc>
              <a:spcBef>
                <a:spcPts val="900"/>
              </a:spcBef>
              <a:spcAft>
                <a:spcPts val="0"/>
              </a:spcAft>
              <a:buSzPts val="1400"/>
              <a:buNone/>
              <a:defRPr sz="4500">
                <a:solidFill>
                  <a:schemeClr val="lt1"/>
                </a:solidFill>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25" name="Google Shape;1225;p28"/>
          <p:cNvSpPr txBox="1">
            <a:spLocks noGrp="1"/>
          </p:cNvSpPr>
          <p:nvPr>
            <p:ph type="body" idx="6"/>
          </p:nvPr>
        </p:nvSpPr>
        <p:spPr>
          <a:xfrm>
            <a:off x="410992" y="1742053"/>
            <a:ext cx="14237233" cy="892232"/>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440"/>
              </a:spcBef>
              <a:spcAft>
                <a:spcPts val="0"/>
              </a:spcAft>
              <a:buSzPts val="1400"/>
              <a:buNone/>
              <a:defRPr sz="2200"/>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26" name="Google Shape;1226;p28"/>
          <p:cNvSpPr txBox="1">
            <a:spLocks noGrp="1"/>
          </p:cNvSpPr>
          <p:nvPr>
            <p:ph type="dt" idx="10"/>
          </p:nvPr>
        </p:nvSpPr>
        <p:spPr>
          <a:xfrm>
            <a:off x="257175" y="10328275"/>
            <a:ext cx="7448550" cy="22383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27" name="Google Shape;1227;p28"/>
          <p:cNvSpPr txBox="1">
            <a:spLocks noGrp="1"/>
          </p:cNvSpPr>
          <p:nvPr>
            <p:ph type="sldNum" idx="12"/>
          </p:nvPr>
        </p:nvSpPr>
        <p:spPr>
          <a:xfrm>
            <a:off x="13706475" y="10198100"/>
            <a:ext cx="1184275" cy="3540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まとめ１">
  <p:cSld name="まとめ１">
    <p:spTree>
      <p:nvGrpSpPr>
        <p:cNvPr id="1" name="Shape 1228"/>
        <p:cNvGrpSpPr/>
        <p:nvPr/>
      </p:nvGrpSpPr>
      <p:grpSpPr>
        <a:xfrm>
          <a:off x="0" y="0"/>
          <a:ext cx="0" cy="0"/>
          <a:chOff x="0" y="0"/>
          <a:chExt cx="0" cy="0"/>
        </a:xfrm>
      </p:grpSpPr>
      <p:grpSp>
        <p:nvGrpSpPr>
          <p:cNvPr id="1229" name="Google Shape;1229;p29"/>
          <p:cNvGrpSpPr/>
          <p:nvPr/>
        </p:nvGrpSpPr>
        <p:grpSpPr>
          <a:xfrm>
            <a:off x="249238" y="2832100"/>
            <a:ext cx="11104562" cy="693738"/>
            <a:chOff x="152636" y="1650053"/>
            <a:chExt cx="6795628" cy="447882"/>
          </a:xfrm>
        </p:grpSpPr>
        <p:sp>
          <p:nvSpPr>
            <p:cNvPr id="1230" name="Google Shape;1230;p29"/>
            <p:cNvSpPr txBox="1"/>
            <p:nvPr/>
          </p:nvSpPr>
          <p:spPr>
            <a:xfrm>
              <a:off x="1403648" y="1700808"/>
              <a:ext cx="5544616" cy="353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rgbClr val="000000"/>
                </a:solidFill>
                <a:latin typeface="Arial"/>
                <a:ea typeface="Arial"/>
                <a:cs typeface="Arial"/>
                <a:sym typeface="Arial"/>
              </a:endParaRPr>
            </a:p>
          </p:txBody>
        </p:sp>
        <p:sp>
          <p:nvSpPr>
            <p:cNvPr id="1231" name="Google Shape;1231;p29"/>
            <p:cNvSpPr/>
            <p:nvPr/>
          </p:nvSpPr>
          <p:spPr>
            <a:xfrm>
              <a:off x="152636" y="1650053"/>
              <a:ext cx="1205881" cy="447882"/>
            </a:xfrm>
            <a:prstGeom prst="homePlate">
              <a:avLst>
                <a:gd name="adj" fmla="val 50000"/>
              </a:avLst>
            </a:prstGeom>
            <a:gradFill>
              <a:gsLst>
                <a:gs pos="0">
                  <a:srgbClr val="000066"/>
                </a:gs>
                <a:gs pos="62000">
                  <a:srgbClr val="000066"/>
                </a:gs>
                <a:gs pos="100000">
                  <a:srgbClr val="7B8196">
                    <a:alpha val="0"/>
                  </a:srgbClr>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FFFFFF"/>
                </a:solidFill>
                <a:latin typeface="Arial"/>
                <a:ea typeface="Arial"/>
                <a:cs typeface="Arial"/>
                <a:sym typeface="Arial"/>
              </a:endParaRPr>
            </a:p>
          </p:txBody>
        </p:sp>
      </p:grpSp>
      <p:grpSp>
        <p:nvGrpSpPr>
          <p:cNvPr id="1232" name="Google Shape;1232;p29"/>
          <p:cNvGrpSpPr/>
          <p:nvPr/>
        </p:nvGrpSpPr>
        <p:grpSpPr>
          <a:xfrm>
            <a:off x="249238" y="6178550"/>
            <a:ext cx="11104562" cy="693738"/>
            <a:chOff x="152636" y="1650053"/>
            <a:chExt cx="6795628" cy="447882"/>
          </a:xfrm>
        </p:grpSpPr>
        <p:sp>
          <p:nvSpPr>
            <p:cNvPr id="1233" name="Google Shape;1233;p29"/>
            <p:cNvSpPr txBox="1"/>
            <p:nvPr/>
          </p:nvSpPr>
          <p:spPr>
            <a:xfrm>
              <a:off x="1403648" y="1700808"/>
              <a:ext cx="5544616" cy="353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rgbClr val="000000"/>
                </a:solidFill>
                <a:latin typeface="Arial"/>
                <a:ea typeface="Arial"/>
                <a:cs typeface="Arial"/>
                <a:sym typeface="Arial"/>
              </a:endParaRPr>
            </a:p>
          </p:txBody>
        </p:sp>
        <p:sp>
          <p:nvSpPr>
            <p:cNvPr id="1234" name="Google Shape;1234;p29"/>
            <p:cNvSpPr/>
            <p:nvPr/>
          </p:nvSpPr>
          <p:spPr>
            <a:xfrm>
              <a:off x="152636" y="1650053"/>
              <a:ext cx="1205881" cy="447882"/>
            </a:xfrm>
            <a:prstGeom prst="homePlate">
              <a:avLst>
                <a:gd name="adj" fmla="val 50000"/>
              </a:avLst>
            </a:prstGeom>
            <a:gradFill>
              <a:gsLst>
                <a:gs pos="0">
                  <a:srgbClr val="000066"/>
                </a:gs>
                <a:gs pos="62000">
                  <a:srgbClr val="000066"/>
                </a:gs>
                <a:gs pos="100000">
                  <a:srgbClr val="7B8196">
                    <a:alpha val="0"/>
                  </a:srgbClr>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FFFFFF"/>
                </a:solidFill>
                <a:latin typeface="Arial"/>
                <a:ea typeface="Arial"/>
                <a:cs typeface="Arial"/>
                <a:sym typeface="Arial"/>
              </a:endParaRPr>
            </a:p>
          </p:txBody>
        </p:sp>
      </p:grpSp>
      <p:grpSp>
        <p:nvGrpSpPr>
          <p:cNvPr id="1235" name="Google Shape;1235;p29"/>
          <p:cNvGrpSpPr/>
          <p:nvPr/>
        </p:nvGrpSpPr>
        <p:grpSpPr>
          <a:xfrm>
            <a:off x="295275" y="3638550"/>
            <a:ext cx="14587538" cy="111125"/>
            <a:chOff x="180352" y="836713"/>
            <a:chExt cx="8928152" cy="72000"/>
          </a:xfrm>
        </p:grpSpPr>
        <p:sp>
          <p:nvSpPr>
            <p:cNvPr id="1236" name="Google Shape;1236;p29"/>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37" name="Google Shape;1237;p29"/>
            <p:cNvSpPr/>
            <p:nvPr/>
          </p:nvSpPr>
          <p:spPr>
            <a:xfrm flipH="1">
              <a:off x="180352" y="836713"/>
              <a:ext cx="7560121"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1238" name="Google Shape;1238;p29"/>
          <p:cNvGrpSpPr/>
          <p:nvPr/>
        </p:nvGrpSpPr>
        <p:grpSpPr>
          <a:xfrm>
            <a:off x="295277" y="1630363"/>
            <a:ext cx="11764963" cy="111127"/>
            <a:chOff x="180352" y="836713"/>
            <a:chExt cx="8928151" cy="72000"/>
          </a:xfrm>
        </p:grpSpPr>
        <p:sp>
          <p:nvSpPr>
            <p:cNvPr id="1239" name="Google Shape;1239;p29"/>
            <p:cNvSpPr/>
            <p:nvPr/>
          </p:nvSpPr>
          <p:spPr>
            <a:xfrm rot="-5400000">
              <a:off x="5058389" y="-3141401"/>
              <a:ext cx="72000" cy="8028229"/>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40" name="Google Shape;1240;p29"/>
            <p:cNvSpPr/>
            <p:nvPr/>
          </p:nvSpPr>
          <p:spPr>
            <a:xfrm flipH="1">
              <a:off x="180352" y="836713"/>
              <a:ext cx="7559594"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1241" name="Google Shape;1241;p29"/>
          <p:cNvGrpSpPr/>
          <p:nvPr/>
        </p:nvGrpSpPr>
        <p:grpSpPr>
          <a:xfrm>
            <a:off x="293686" y="6983413"/>
            <a:ext cx="14589126" cy="112712"/>
            <a:chOff x="180352" y="836712"/>
            <a:chExt cx="8928153" cy="72000"/>
          </a:xfrm>
        </p:grpSpPr>
        <p:sp>
          <p:nvSpPr>
            <p:cNvPr id="1242" name="Google Shape;1242;p29"/>
            <p:cNvSpPr/>
            <p:nvPr/>
          </p:nvSpPr>
          <p:spPr>
            <a:xfrm rot="-5400000">
              <a:off x="5058722" y="-3141070"/>
              <a:ext cx="72000" cy="8027565"/>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43" name="Google Shape;1243;p29"/>
            <p:cNvSpPr/>
            <p:nvPr/>
          </p:nvSpPr>
          <p:spPr>
            <a:xfrm flipH="1">
              <a:off x="180352" y="836713"/>
              <a:ext cx="7560270" cy="1825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1244" name="Google Shape;1244;p29"/>
          <p:cNvSpPr txBox="1">
            <a:spLocks noGrp="1"/>
          </p:cNvSpPr>
          <p:nvPr>
            <p:ph type="body" idx="1"/>
          </p:nvPr>
        </p:nvSpPr>
        <p:spPr>
          <a:xfrm>
            <a:off x="927640" y="3861105"/>
            <a:ext cx="13602921" cy="2230581"/>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45" name="Google Shape;1245;p29"/>
          <p:cNvSpPr txBox="1">
            <a:spLocks noGrp="1"/>
          </p:cNvSpPr>
          <p:nvPr>
            <p:ph type="body" idx="2"/>
          </p:nvPr>
        </p:nvSpPr>
        <p:spPr>
          <a:xfrm>
            <a:off x="927640" y="7206977"/>
            <a:ext cx="13602921" cy="2230581"/>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46" name="Google Shape;1246;p29"/>
          <p:cNvSpPr txBox="1">
            <a:spLocks noGrp="1"/>
          </p:cNvSpPr>
          <p:nvPr>
            <p:ph type="body" idx="3"/>
          </p:nvPr>
        </p:nvSpPr>
        <p:spPr>
          <a:xfrm>
            <a:off x="575825" y="738291"/>
            <a:ext cx="6764875" cy="780703"/>
          </a:xfrm>
          <a:prstGeom prst="rect">
            <a:avLst/>
          </a:prstGeom>
          <a:gradFill>
            <a:gsLst>
              <a:gs pos="0">
                <a:srgbClr val="000066"/>
              </a:gs>
              <a:gs pos="51000">
                <a:srgbClr val="000066"/>
              </a:gs>
              <a:gs pos="100000">
                <a:srgbClr val="7B8196">
                  <a:alpha val="0"/>
                </a:srgbClr>
              </a:gs>
            </a:gsLst>
            <a:lin ang="0" scaled="0"/>
          </a:gradFill>
          <a:ln>
            <a:noFill/>
          </a:ln>
        </p:spPr>
        <p:txBody>
          <a:bodyPr spcFirstLastPara="1" wrap="square" lIns="145925" tIns="72950" rIns="145925" bIns="72950" anchor="t" anchorCtr="0">
            <a:noAutofit/>
          </a:bodyPr>
          <a:lstStyle>
            <a:lvl1pPr marL="457200" lvl="0" indent="-228600" algn="ctr">
              <a:lnSpc>
                <a:spcPct val="100000"/>
              </a:lnSpc>
              <a:spcBef>
                <a:spcPts val="900"/>
              </a:spcBef>
              <a:spcAft>
                <a:spcPts val="0"/>
              </a:spcAft>
              <a:buSzPts val="1400"/>
              <a:buNone/>
              <a:defRPr sz="4500">
                <a:solidFill>
                  <a:schemeClr val="lt1"/>
                </a:solidFill>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47" name="Google Shape;1247;p29"/>
          <p:cNvSpPr txBox="1">
            <a:spLocks noGrp="1"/>
          </p:cNvSpPr>
          <p:nvPr>
            <p:ph type="body" idx="4"/>
          </p:nvPr>
        </p:nvSpPr>
        <p:spPr>
          <a:xfrm>
            <a:off x="293327" y="2998432"/>
            <a:ext cx="1764946" cy="639614"/>
          </a:xfrm>
          <a:prstGeom prst="rect">
            <a:avLst/>
          </a:prstGeom>
          <a:noFill/>
          <a:ln>
            <a:noFill/>
          </a:ln>
        </p:spPr>
        <p:txBody>
          <a:bodyPr spcFirstLastPara="1" wrap="square" lIns="145925" tIns="72950" rIns="145925" bIns="72950" anchor="t" anchorCtr="0">
            <a:noAutofit/>
          </a:bodyPr>
          <a:lstStyle>
            <a:lvl1pPr marL="457200" lvl="0" indent="-228600" algn="ctr">
              <a:lnSpc>
                <a:spcPct val="100000"/>
              </a:lnSpc>
              <a:spcBef>
                <a:spcPts val="440"/>
              </a:spcBef>
              <a:spcAft>
                <a:spcPts val="0"/>
              </a:spcAft>
              <a:buSzPts val="1400"/>
              <a:buNone/>
              <a:defRPr sz="2200">
                <a:solidFill>
                  <a:schemeClr val="lt1"/>
                </a:solidFill>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48" name="Google Shape;1248;p29"/>
          <p:cNvSpPr txBox="1">
            <a:spLocks noGrp="1"/>
          </p:cNvSpPr>
          <p:nvPr>
            <p:ph type="body" idx="5"/>
          </p:nvPr>
        </p:nvSpPr>
        <p:spPr>
          <a:xfrm>
            <a:off x="293327" y="6344304"/>
            <a:ext cx="1764946" cy="639614"/>
          </a:xfrm>
          <a:prstGeom prst="rect">
            <a:avLst/>
          </a:prstGeom>
          <a:noFill/>
          <a:ln>
            <a:noFill/>
          </a:ln>
        </p:spPr>
        <p:txBody>
          <a:bodyPr spcFirstLastPara="1" wrap="square" lIns="145925" tIns="72950" rIns="145925" bIns="72950" anchor="t" anchorCtr="0">
            <a:noAutofit/>
          </a:bodyPr>
          <a:lstStyle>
            <a:lvl1pPr marL="457200" lvl="0" indent="-228600" algn="ctr">
              <a:lnSpc>
                <a:spcPct val="100000"/>
              </a:lnSpc>
              <a:spcBef>
                <a:spcPts val="440"/>
              </a:spcBef>
              <a:spcAft>
                <a:spcPts val="0"/>
              </a:spcAft>
              <a:buSzPts val="1400"/>
              <a:buNone/>
              <a:defRPr sz="2200">
                <a:solidFill>
                  <a:schemeClr val="lt1"/>
                </a:solidFill>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49" name="Google Shape;1249;p29"/>
          <p:cNvSpPr txBox="1">
            <a:spLocks noGrp="1"/>
          </p:cNvSpPr>
          <p:nvPr>
            <p:ph type="body" idx="6"/>
          </p:nvPr>
        </p:nvSpPr>
        <p:spPr>
          <a:xfrm>
            <a:off x="2293600" y="2968873"/>
            <a:ext cx="11248484" cy="529765"/>
          </a:xfrm>
          <a:prstGeom prst="rect">
            <a:avLst/>
          </a:prstGeom>
          <a:noFill/>
          <a:ln>
            <a:noFill/>
          </a:ln>
        </p:spPr>
        <p:txBody>
          <a:bodyPr spcFirstLastPara="1" wrap="square" lIns="145925" tIns="72950" rIns="145925" bIns="72950" anchor="t" anchorCtr="0">
            <a:noAutofit/>
          </a:bodyPr>
          <a:lstStyle>
            <a:lvl1pPr marL="457200" lvl="0" indent="-228600" algn="l">
              <a:lnSpc>
                <a:spcPct val="100000"/>
              </a:lnSpc>
              <a:spcBef>
                <a:spcPts val="760"/>
              </a:spcBef>
              <a:spcAft>
                <a:spcPts val="0"/>
              </a:spcAft>
              <a:buSzPts val="1400"/>
              <a:buNone/>
              <a:defRPr sz="3800"/>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50" name="Google Shape;1250;p29"/>
          <p:cNvSpPr txBox="1">
            <a:spLocks noGrp="1"/>
          </p:cNvSpPr>
          <p:nvPr>
            <p:ph type="body" idx="7"/>
          </p:nvPr>
        </p:nvSpPr>
        <p:spPr>
          <a:xfrm>
            <a:off x="2293600" y="6231096"/>
            <a:ext cx="11248484" cy="529765"/>
          </a:xfrm>
          <a:prstGeom prst="rect">
            <a:avLst/>
          </a:prstGeom>
          <a:noFill/>
          <a:ln>
            <a:noFill/>
          </a:ln>
        </p:spPr>
        <p:txBody>
          <a:bodyPr spcFirstLastPara="1" wrap="square" lIns="145925" tIns="72950" rIns="145925" bIns="72950" anchor="t" anchorCtr="0">
            <a:noAutofit/>
          </a:bodyPr>
          <a:lstStyle>
            <a:lvl1pPr marL="457200" lvl="0" indent="-228600" algn="l">
              <a:lnSpc>
                <a:spcPct val="100000"/>
              </a:lnSpc>
              <a:spcBef>
                <a:spcPts val="760"/>
              </a:spcBef>
              <a:spcAft>
                <a:spcPts val="0"/>
              </a:spcAft>
              <a:buSzPts val="1400"/>
              <a:buNone/>
              <a:defRPr sz="3800"/>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51" name="Google Shape;1251;p29"/>
          <p:cNvSpPr txBox="1">
            <a:spLocks noGrp="1"/>
          </p:cNvSpPr>
          <p:nvPr>
            <p:ph type="body" idx="8"/>
          </p:nvPr>
        </p:nvSpPr>
        <p:spPr>
          <a:xfrm>
            <a:off x="410992" y="1742053"/>
            <a:ext cx="14237233" cy="892232"/>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440"/>
              </a:spcBef>
              <a:spcAft>
                <a:spcPts val="0"/>
              </a:spcAft>
              <a:buSzPts val="1400"/>
              <a:buNone/>
              <a:defRPr sz="2200"/>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52" name="Google Shape;1252;p29"/>
          <p:cNvSpPr txBox="1">
            <a:spLocks noGrp="1"/>
          </p:cNvSpPr>
          <p:nvPr>
            <p:ph type="dt" idx="10"/>
          </p:nvPr>
        </p:nvSpPr>
        <p:spPr>
          <a:xfrm>
            <a:off x="257175" y="10328275"/>
            <a:ext cx="7448550" cy="22383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53" name="Google Shape;1253;p29"/>
          <p:cNvSpPr txBox="1">
            <a:spLocks noGrp="1"/>
          </p:cNvSpPr>
          <p:nvPr>
            <p:ph type="sldNum" idx="12"/>
          </p:nvPr>
        </p:nvSpPr>
        <p:spPr>
          <a:xfrm>
            <a:off x="13706475" y="10198100"/>
            <a:ext cx="1184275" cy="3540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まとめ２">
  <p:cSld name="まとめ２">
    <p:spTree>
      <p:nvGrpSpPr>
        <p:cNvPr id="1" name="Shape 1254"/>
        <p:cNvGrpSpPr/>
        <p:nvPr/>
      </p:nvGrpSpPr>
      <p:grpSpPr>
        <a:xfrm>
          <a:off x="0" y="0"/>
          <a:ext cx="0" cy="0"/>
          <a:chOff x="0" y="0"/>
          <a:chExt cx="0" cy="0"/>
        </a:xfrm>
      </p:grpSpPr>
      <p:sp>
        <p:nvSpPr>
          <p:cNvPr id="1255" name="Google Shape;1255;p30"/>
          <p:cNvSpPr/>
          <p:nvPr/>
        </p:nvSpPr>
        <p:spPr>
          <a:xfrm rot="5400000">
            <a:off x="5299094" y="-2087023"/>
            <a:ext cx="111516" cy="1000025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56" name="Google Shape;1256;p30"/>
          <p:cNvSpPr/>
          <p:nvPr/>
        </p:nvSpPr>
        <p:spPr>
          <a:xfrm>
            <a:off x="10294700" y="3749575"/>
            <a:ext cx="117651" cy="6133417"/>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57" name="Google Shape;1257;p30"/>
          <p:cNvSpPr/>
          <p:nvPr/>
        </p:nvSpPr>
        <p:spPr>
          <a:xfrm rot="5400000">
            <a:off x="5356469" y="4827789"/>
            <a:ext cx="111516" cy="1000025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58" name="Google Shape;1258;p30"/>
          <p:cNvSpPr/>
          <p:nvPr/>
        </p:nvSpPr>
        <p:spPr>
          <a:xfrm rot="-5400000">
            <a:off x="12004138" y="1229275"/>
            <a:ext cx="111516" cy="4706000"/>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59" name="Google Shape;1259;p30"/>
          <p:cNvSpPr/>
          <p:nvPr/>
        </p:nvSpPr>
        <p:spPr>
          <a:xfrm rot="-5400000">
            <a:off x="12004138" y="6917270"/>
            <a:ext cx="111516" cy="4706000"/>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60" name="Google Shape;1260;p30"/>
          <p:cNvSpPr/>
          <p:nvPr/>
        </p:nvSpPr>
        <p:spPr>
          <a:xfrm>
            <a:off x="9705975" y="3638550"/>
            <a:ext cx="117475" cy="5575300"/>
          </a:xfrm>
          <a:prstGeom prst="rect">
            <a:avLst/>
          </a:prstGeom>
          <a:solidFill>
            <a:srgbClr val="000066"/>
          </a:solidFill>
          <a:ln>
            <a:noFill/>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61" name="Google Shape;1261;p30"/>
          <p:cNvSpPr/>
          <p:nvPr/>
        </p:nvSpPr>
        <p:spPr>
          <a:xfrm>
            <a:off x="10294701" y="2857343"/>
            <a:ext cx="117651" cy="557584"/>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62" name="Google Shape;1262;p30"/>
          <p:cNvSpPr/>
          <p:nvPr/>
        </p:nvSpPr>
        <p:spPr>
          <a:xfrm rot="10800000">
            <a:off x="10294701" y="9326088"/>
            <a:ext cx="117651" cy="557584"/>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63" name="Google Shape;1263;p30"/>
          <p:cNvSpPr txBox="1">
            <a:spLocks noGrp="1"/>
          </p:cNvSpPr>
          <p:nvPr>
            <p:ph type="body" idx="1"/>
          </p:nvPr>
        </p:nvSpPr>
        <p:spPr>
          <a:xfrm>
            <a:off x="10647677" y="4195692"/>
            <a:ext cx="4000546" cy="4349633"/>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64" name="Google Shape;1264;p30"/>
          <p:cNvSpPr txBox="1">
            <a:spLocks noGrp="1"/>
          </p:cNvSpPr>
          <p:nvPr>
            <p:ph type="body" idx="2"/>
          </p:nvPr>
        </p:nvSpPr>
        <p:spPr>
          <a:xfrm>
            <a:off x="293331" y="3526518"/>
            <a:ext cx="9060054" cy="5353383"/>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65" name="Google Shape;1265;p30"/>
          <p:cNvSpPr txBox="1">
            <a:spLocks noGrp="1"/>
          </p:cNvSpPr>
          <p:nvPr>
            <p:ph type="body" idx="3"/>
          </p:nvPr>
        </p:nvSpPr>
        <p:spPr>
          <a:xfrm>
            <a:off x="-59661" y="1295936"/>
            <a:ext cx="15001212" cy="1338349"/>
          </a:xfrm>
          <a:prstGeom prst="rect">
            <a:avLst/>
          </a:prstGeom>
          <a:gradFill>
            <a:gsLst>
              <a:gs pos="0">
                <a:srgbClr val="000066"/>
              </a:gs>
              <a:gs pos="80000">
                <a:srgbClr val="000066"/>
              </a:gs>
              <a:gs pos="100000">
                <a:srgbClr val="7B8196">
                  <a:alpha val="0"/>
                </a:srgbClr>
              </a:gs>
            </a:gsLst>
            <a:lin ang="0" scaled="0"/>
          </a:gradFill>
          <a:ln>
            <a:noFill/>
          </a:ln>
        </p:spPr>
        <p:txBody>
          <a:bodyPr spcFirstLastPara="1" wrap="square" lIns="145925" tIns="72950" rIns="145925" bIns="72950" anchor="t" anchorCtr="0">
            <a:noAutofit/>
          </a:bodyPr>
          <a:lstStyle>
            <a:lvl1pPr marL="457200" lvl="0" indent="-228600" algn="l">
              <a:lnSpc>
                <a:spcPct val="100000"/>
              </a:lnSpc>
              <a:spcBef>
                <a:spcPts val="580"/>
              </a:spcBef>
              <a:spcAft>
                <a:spcPts val="0"/>
              </a:spcAft>
              <a:buSzPts val="1400"/>
              <a:buNone/>
              <a:defRPr sz="2900">
                <a:solidFill>
                  <a:schemeClr val="lt1"/>
                </a:solidFill>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66" name="Google Shape;1266;p30"/>
          <p:cNvSpPr txBox="1">
            <a:spLocks noGrp="1"/>
          </p:cNvSpPr>
          <p:nvPr>
            <p:ph type="title"/>
          </p:nvPr>
        </p:nvSpPr>
        <p:spPr>
          <a:xfrm>
            <a:off x="259040" y="524838"/>
            <a:ext cx="14423412" cy="758585"/>
          </a:xfrm>
          <a:prstGeom prst="rect">
            <a:avLst/>
          </a:prstGeom>
          <a:noFill/>
          <a:ln>
            <a:noFill/>
          </a:ln>
        </p:spPr>
        <p:txBody>
          <a:bodyPr spcFirstLastPara="1" wrap="square" lIns="145925" tIns="72950" rIns="145925" bIns="7295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67" name="Google Shape;1267;p30"/>
          <p:cNvSpPr txBox="1">
            <a:spLocks noGrp="1"/>
          </p:cNvSpPr>
          <p:nvPr>
            <p:ph type="dt" idx="10"/>
          </p:nvPr>
        </p:nvSpPr>
        <p:spPr>
          <a:xfrm>
            <a:off x="257175" y="10328275"/>
            <a:ext cx="7448550" cy="22383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68" name="Google Shape;1268;p30"/>
          <p:cNvSpPr txBox="1">
            <a:spLocks noGrp="1"/>
          </p:cNvSpPr>
          <p:nvPr>
            <p:ph type="sldNum" idx="12"/>
          </p:nvPr>
        </p:nvSpPr>
        <p:spPr>
          <a:xfrm>
            <a:off x="13706475" y="10198100"/>
            <a:ext cx="1184275" cy="3540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1_まとめ３">
  <p:cSld name="1_まとめ３">
    <p:spTree>
      <p:nvGrpSpPr>
        <p:cNvPr id="1" name="Shape 1269"/>
        <p:cNvGrpSpPr/>
        <p:nvPr/>
      </p:nvGrpSpPr>
      <p:grpSpPr>
        <a:xfrm>
          <a:off x="0" y="0"/>
          <a:ext cx="0" cy="0"/>
          <a:chOff x="0" y="0"/>
          <a:chExt cx="0" cy="0"/>
        </a:xfrm>
      </p:grpSpPr>
      <p:grpSp>
        <p:nvGrpSpPr>
          <p:cNvPr id="1270" name="Google Shape;1270;p31"/>
          <p:cNvGrpSpPr/>
          <p:nvPr/>
        </p:nvGrpSpPr>
        <p:grpSpPr>
          <a:xfrm>
            <a:off x="293690" y="2857500"/>
            <a:ext cx="14354175" cy="6915150"/>
            <a:chOff x="217087" y="1844824"/>
            <a:chExt cx="6155113" cy="4464495"/>
          </a:xfrm>
        </p:grpSpPr>
        <p:grpSp>
          <p:nvGrpSpPr>
            <p:cNvPr id="1271" name="Google Shape;1271;p31"/>
            <p:cNvGrpSpPr/>
            <p:nvPr/>
          </p:nvGrpSpPr>
          <p:grpSpPr>
            <a:xfrm>
              <a:off x="217087" y="1844831"/>
              <a:ext cx="6155113" cy="4464488"/>
              <a:chOff x="217087" y="1844831"/>
              <a:chExt cx="6155113" cy="4464488"/>
            </a:xfrm>
          </p:grpSpPr>
          <p:sp>
            <p:nvSpPr>
              <p:cNvPr id="1272" name="Google Shape;1272;p31"/>
              <p:cNvSpPr/>
              <p:nvPr/>
            </p:nvSpPr>
            <p:spPr>
              <a:xfrm rot="5400000">
                <a:off x="3241087" y="-1179169"/>
                <a:ext cx="72000" cy="6120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73" name="Google Shape;1273;p31"/>
              <p:cNvSpPr/>
              <p:nvPr/>
            </p:nvSpPr>
            <p:spPr>
              <a:xfrm>
                <a:off x="6300199" y="2133296"/>
                <a:ext cx="72000" cy="3960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74" name="Google Shape;1274;p31"/>
              <p:cNvSpPr/>
              <p:nvPr/>
            </p:nvSpPr>
            <p:spPr>
              <a:xfrm rot="5400000">
                <a:off x="3276200" y="3213319"/>
                <a:ext cx="72000" cy="6120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1275" name="Google Shape;1275;p31"/>
            <p:cNvSpPr/>
            <p:nvPr/>
          </p:nvSpPr>
          <p:spPr>
            <a:xfrm>
              <a:off x="6300200" y="1844824"/>
              <a:ext cx="72000" cy="360000"/>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76" name="Google Shape;1276;p31"/>
            <p:cNvSpPr/>
            <p:nvPr/>
          </p:nvSpPr>
          <p:spPr>
            <a:xfrm rot="10800000">
              <a:off x="6300200" y="5877311"/>
              <a:ext cx="72000" cy="360000"/>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1277" name="Google Shape;1277;p31"/>
          <p:cNvSpPr txBox="1">
            <a:spLocks noGrp="1"/>
          </p:cNvSpPr>
          <p:nvPr>
            <p:ph type="body" idx="1"/>
          </p:nvPr>
        </p:nvSpPr>
        <p:spPr>
          <a:xfrm>
            <a:off x="293331" y="3526518"/>
            <a:ext cx="9060054" cy="5353383"/>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78" name="Google Shape;1278;p31"/>
          <p:cNvSpPr txBox="1">
            <a:spLocks noGrp="1"/>
          </p:cNvSpPr>
          <p:nvPr>
            <p:ph type="body" idx="2"/>
          </p:nvPr>
        </p:nvSpPr>
        <p:spPr>
          <a:xfrm>
            <a:off x="-59661" y="1295936"/>
            <a:ext cx="15001212" cy="1338349"/>
          </a:xfrm>
          <a:prstGeom prst="rect">
            <a:avLst/>
          </a:prstGeom>
          <a:gradFill>
            <a:gsLst>
              <a:gs pos="0">
                <a:srgbClr val="000066"/>
              </a:gs>
              <a:gs pos="80000">
                <a:srgbClr val="000066"/>
              </a:gs>
              <a:gs pos="100000">
                <a:srgbClr val="7B8196">
                  <a:alpha val="0"/>
                </a:srgbClr>
              </a:gs>
            </a:gsLst>
            <a:lin ang="0" scaled="0"/>
          </a:gradFill>
          <a:ln>
            <a:noFill/>
          </a:ln>
        </p:spPr>
        <p:txBody>
          <a:bodyPr spcFirstLastPara="1" wrap="square" lIns="145925" tIns="72950" rIns="145925" bIns="72950" anchor="t" anchorCtr="0">
            <a:noAutofit/>
          </a:bodyPr>
          <a:lstStyle>
            <a:lvl1pPr marL="457200" lvl="0" indent="-228600" algn="l">
              <a:lnSpc>
                <a:spcPct val="100000"/>
              </a:lnSpc>
              <a:spcBef>
                <a:spcPts val="580"/>
              </a:spcBef>
              <a:spcAft>
                <a:spcPts val="0"/>
              </a:spcAft>
              <a:buSzPts val="1400"/>
              <a:buNone/>
              <a:defRPr sz="2900">
                <a:solidFill>
                  <a:schemeClr val="lt1"/>
                </a:solidFill>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79" name="Google Shape;1279;p31"/>
          <p:cNvSpPr txBox="1">
            <a:spLocks noGrp="1"/>
          </p:cNvSpPr>
          <p:nvPr>
            <p:ph type="title"/>
          </p:nvPr>
        </p:nvSpPr>
        <p:spPr>
          <a:xfrm>
            <a:off x="259040" y="524838"/>
            <a:ext cx="14423412" cy="758585"/>
          </a:xfrm>
          <a:prstGeom prst="rect">
            <a:avLst/>
          </a:prstGeom>
          <a:noFill/>
          <a:ln>
            <a:noFill/>
          </a:ln>
        </p:spPr>
        <p:txBody>
          <a:bodyPr spcFirstLastPara="1" wrap="square" lIns="145925" tIns="72950" rIns="145925" bIns="7295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80" name="Google Shape;1280;p31"/>
          <p:cNvSpPr txBox="1">
            <a:spLocks noGrp="1"/>
          </p:cNvSpPr>
          <p:nvPr>
            <p:ph type="dt" idx="10"/>
          </p:nvPr>
        </p:nvSpPr>
        <p:spPr>
          <a:xfrm>
            <a:off x="257175" y="10328275"/>
            <a:ext cx="7448550" cy="22383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81" name="Google Shape;1281;p31"/>
          <p:cNvSpPr txBox="1">
            <a:spLocks noGrp="1"/>
          </p:cNvSpPr>
          <p:nvPr>
            <p:ph type="sldNum" idx="12"/>
          </p:nvPr>
        </p:nvSpPr>
        <p:spPr>
          <a:xfrm>
            <a:off x="13706475" y="10198100"/>
            <a:ext cx="1184275" cy="3540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まとめ３">
  <p:cSld name="まとめ３">
    <p:spTree>
      <p:nvGrpSpPr>
        <p:cNvPr id="1" name="Shape 1282"/>
        <p:cNvGrpSpPr/>
        <p:nvPr/>
      </p:nvGrpSpPr>
      <p:grpSpPr>
        <a:xfrm>
          <a:off x="0" y="0"/>
          <a:ext cx="0" cy="0"/>
          <a:chOff x="0" y="0"/>
          <a:chExt cx="0" cy="0"/>
        </a:xfrm>
      </p:grpSpPr>
      <p:grpSp>
        <p:nvGrpSpPr>
          <p:cNvPr id="1283" name="Google Shape;1283;p32"/>
          <p:cNvGrpSpPr/>
          <p:nvPr/>
        </p:nvGrpSpPr>
        <p:grpSpPr>
          <a:xfrm>
            <a:off x="293690" y="1117600"/>
            <a:ext cx="14354175" cy="8431211"/>
            <a:chOff x="217087" y="1988840"/>
            <a:chExt cx="6155113" cy="4176464"/>
          </a:xfrm>
        </p:grpSpPr>
        <p:grpSp>
          <p:nvGrpSpPr>
            <p:cNvPr id="1284" name="Google Shape;1284;p32"/>
            <p:cNvGrpSpPr/>
            <p:nvPr/>
          </p:nvGrpSpPr>
          <p:grpSpPr>
            <a:xfrm>
              <a:off x="217087" y="1988841"/>
              <a:ext cx="6155113" cy="4176463"/>
              <a:chOff x="217087" y="1988841"/>
              <a:chExt cx="6155113" cy="4176463"/>
            </a:xfrm>
          </p:grpSpPr>
          <p:sp>
            <p:nvSpPr>
              <p:cNvPr id="1285" name="Google Shape;1285;p32"/>
              <p:cNvSpPr/>
              <p:nvPr/>
            </p:nvSpPr>
            <p:spPr>
              <a:xfrm rot="5400000">
                <a:off x="3241087" y="-1035159"/>
                <a:ext cx="72000" cy="6120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86" name="Google Shape;1286;p32"/>
              <p:cNvSpPr/>
              <p:nvPr/>
            </p:nvSpPr>
            <p:spPr>
              <a:xfrm>
                <a:off x="6300199" y="2349280"/>
                <a:ext cx="72000" cy="3600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87" name="Google Shape;1287;p32"/>
              <p:cNvSpPr/>
              <p:nvPr/>
            </p:nvSpPr>
            <p:spPr>
              <a:xfrm rot="5400000">
                <a:off x="3276200" y="3069304"/>
                <a:ext cx="72000" cy="6120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1288" name="Google Shape;1288;p32"/>
            <p:cNvSpPr/>
            <p:nvPr/>
          </p:nvSpPr>
          <p:spPr>
            <a:xfrm>
              <a:off x="6300200" y="1988840"/>
              <a:ext cx="72000" cy="360000"/>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89" name="Google Shape;1289;p32"/>
            <p:cNvSpPr/>
            <p:nvPr/>
          </p:nvSpPr>
          <p:spPr>
            <a:xfrm rot="10800000">
              <a:off x="6300200" y="5805303"/>
              <a:ext cx="72000" cy="360000"/>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1290" name="Google Shape;1290;p32"/>
          <p:cNvSpPr txBox="1">
            <a:spLocks noGrp="1"/>
          </p:cNvSpPr>
          <p:nvPr>
            <p:ph type="body" idx="1"/>
          </p:nvPr>
        </p:nvSpPr>
        <p:spPr>
          <a:xfrm>
            <a:off x="293331" y="1481390"/>
            <a:ext cx="14186975" cy="7704326"/>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91" name="Google Shape;1291;p32"/>
          <p:cNvSpPr txBox="1">
            <a:spLocks noGrp="1"/>
          </p:cNvSpPr>
          <p:nvPr>
            <p:ph type="title"/>
          </p:nvPr>
        </p:nvSpPr>
        <p:spPr>
          <a:xfrm>
            <a:off x="259040" y="524839"/>
            <a:ext cx="14423412" cy="593186"/>
          </a:xfrm>
          <a:prstGeom prst="rect">
            <a:avLst/>
          </a:prstGeom>
          <a:noFill/>
          <a:ln>
            <a:noFill/>
          </a:ln>
        </p:spPr>
        <p:txBody>
          <a:bodyPr spcFirstLastPara="1" wrap="square" lIns="145925" tIns="72950" rIns="145925" bIns="72950" anchor="ctr" anchorCtr="0">
            <a:normAutofit/>
          </a:bodyPr>
          <a:lstStyle>
            <a:lvl1pPr lvl="0" algn="l">
              <a:lnSpc>
                <a:spcPct val="100000"/>
              </a:lnSpc>
              <a:spcBef>
                <a:spcPts val="0"/>
              </a:spcBef>
              <a:spcAft>
                <a:spcPts val="0"/>
              </a:spcAft>
              <a:buSzPts val="1400"/>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92" name="Google Shape;1292;p32"/>
          <p:cNvSpPr txBox="1">
            <a:spLocks noGrp="1"/>
          </p:cNvSpPr>
          <p:nvPr>
            <p:ph type="dt" idx="10"/>
          </p:nvPr>
        </p:nvSpPr>
        <p:spPr>
          <a:xfrm>
            <a:off x="257175" y="10328275"/>
            <a:ext cx="7448550" cy="22383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93" name="Google Shape;1293;p32"/>
          <p:cNvSpPr txBox="1">
            <a:spLocks noGrp="1"/>
          </p:cNvSpPr>
          <p:nvPr>
            <p:ph type="sldNum" idx="12"/>
          </p:nvPr>
        </p:nvSpPr>
        <p:spPr>
          <a:xfrm>
            <a:off x="13706475" y="10198100"/>
            <a:ext cx="1184275" cy="3540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1_中扉">
  <p:cSld name="1_中扉">
    <p:spTree>
      <p:nvGrpSpPr>
        <p:cNvPr id="1" name="Shape 31"/>
        <p:cNvGrpSpPr/>
        <p:nvPr/>
      </p:nvGrpSpPr>
      <p:grpSpPr>
        <a:xfrm>
          <a:off x="0" y="0"/>
          <a:ext cx="0" cy="0"/>
          <a:chOff x="0" y="0"/>
          <a:chExt cx="0" cy="0"/>
        </a:xfrm>
      </p:grpSpPr>
      <p:grpSp>
        <p:nvGrpSpPr>
          <p:cNvPr id="32" name="Google Shape;32;p5"/>
          <p:cNvGrpSpPr/>
          <p:nvPr/>
        </p:nvGrpSpPr>
        <p:grpSpPr>
          <a:xfrm>
            <a:off x="58740" y="1184275"/>
            <a:ext cx="13295312" cy="111125"/>
            <a:chOff x="1258233" y="350671"/>
            <a:chExt cx="8136903" cy="72001"/>
          </a:xfrm>
        </p:grpSpPr>
        <p:sp>
          <p:nvSpPr>
            <p:cNvPr id="33" name="Google Shape;33;p5"/>
            <p:cNvSpPr/>
            <p:nvPr/>
          </p:nvSpPr>
          <p:spPr>
            <a:xfrm rot="-5400000">
              <a:off x="5345136" y="-3627328"/>
              <a:ext cx="72000" cy="8028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34" name="Google Shape;34;p5"/>
            <p:cNvSpPr/>
            <p:nvPr/>
          </p:nvSpPr>
          <p:spPr>
            <a:xfrm flipH="1">
              <a:off x="1258233" y="350671"/>
              <a:ext cx="7884295" cy="17486"/>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35" name="Google Shape;35;p5"/>
          <p:cNvGrpSpPr/>
          <p:nvPr/>
        </p:nvGrpSpPr>
        <p:grpSpPr>
          <a:xfrm rot="10800000">
            <a:off x="1470025" y="8880475"/>
            <a:ext cx="13293725" cy="111125"/>
            <a:chOff x="1259205" y="350671"/>
            <a:chExt cx="8135931" cy="72000"/>
          </a:xfrm>
        </p:grpSpPr>
        <p:sp>
          <p:nvSpPr>
            <p:cNvPr id="36" name="Google Shape;36;p5"/>
            <p:cNvSpPr/>
            <p:nvPr/>
          </p:nvSpPr>
          <p:spPr>
            <a:xfrm rot="-5400000">
              <a:off x="5345136" y="-3627329"/>
              <a:ext cx="72000" cy="8028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37" name="Google Shape;37;p5"/>
            <p:cNvSpPr/>
            <p:nvPr/>
          </p:nvSpPr>
          <p:spPr>
            <a:xfrm flipH="1">
              <a:off x="1259205" y="350671"/>
              <a:ext cx="7884294"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38" name="Google Shape;38;p5"/>
          <p:cNvSpPr/>
          <p:nvPr/>
        </p:nvSpPr>
        <p:spPr>
          <a:xfrm rot="-5400000" flipH="1">
            <a:off x="-4031456" y="5163344"/>
            <a:ext cx="10315575" cy="17463"/>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129650" tIns="64825" rIns="129650" bIns="648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39" name="Google Shape;39;p5"/>
          <p:cNvSpPr/>
          <p:nvPr/>
        </p:nvSpPr>
        <p:spPr>
          <a:xfrm flipH="1">
            <a:off x="58738" y="7988300"/>
            <a:ext cx="10882312" cy="15875"/>
          </a:xfrm>
          <a:prstGeom prst="rect">
            <a:avLst/>
          </a:prstGeom>
          <a:solidFill>
            <a:srgbClr val="002060"/>
          </a:solidFill>
          <a:ln w="9525" cap="flat" cmpd="sng">
            <a:solidFill>
              <a:srgbClr val="595959"/>
            </a:solidFill>
            <a:prstDash val="solid"/>
            <a:round/>
            <a:headEnd type="none" w="sm" len="sm"/>
            <a:tailEnd type="none" w="sm" len="sm"/>
          </a:ln>
        </p:spPr>
        <p:txBody>
          <a:bodyPr spcFirstLastPara="1" wrap="square" lIns="129650" tIns="64825" rIns="129650" bIns="648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nvGrpSpPr>
          <p:cNvPr id="40" name="Google Shape;40;p5"/>
          <p:cNvGrpSpPr/>
          <p:nvPr/>
        </p:nvGrpSpPr>
        <p:grpSpPr>
          <a:xfrm>
            <a:off x="11942763" y="55563"/>
            <a:ext cx="2940050" cy="711200"/>
            <a:chOff x="7308304" y="36078"/>
            <a:chExt cx="1800000" cy="458594"/>
          </a:xfrm>
        </p:grpSpPr>
        <p:grpSp>
          <p:nvGrpSpPr>
            <p:cNvPr id="41" name="Google Shape;41;p5"/>
            <p:cNvGrpSpPr/>
            <p:nvPr/>
          </p:nvGrpSpPr>
          <p:grpSpPr>
            <a:xfrm>
              <a:off x="7308304" y="476246"/>
              <a:ext cx="1800000" cy="18426"/>
              <a:chOff x="7380312" y="44198"/>
              <a:chExt cx="1808384" cy="18426"/>
            </a:xfrm>
          </p:grpSpPr>
          <p:sp>
            <p:nvSpPr>
              <p:cNvPr id="42" name="Google Shape;42;p5"/>
              <p:cNvSpPr/>
              <p:nvPr/>
            </p:nvSpPr>
            <p:spPr>
              <a:xfrm rot="10800000" flipH="1">
                <a:off x="7389100" y="44198"/>
                <a:ext cx="1799596" cy="18426"/>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43" name="Google Shape;43;p5"/>
              <p:cNvSpPr/>
              <p:nvPr/>
            </p:nvSpPr>
            <p:spPr>
              <a:xfrm rot="10800000" flipH="1">
                <a:off x="7380312" y="44198"/>
                <a:ext cx="1440262" cy="18426"/>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44" name="Google Shape;44;p5" descr="TYPE_3.gif"/>
            <p:cNvPicPr preferRelativeResize="0"/>
            <p:nvPr/>
          </p:nvPicPr>
          <p:blipFill rotWithShape="1">
            <a:blip r:embed="rId2">
              <a:alphaModFix/>
            </a:blip>
            <a:srcRect/>
            <a:stretch/>
          </p:blipFill>
          <p:spPr>
            <a:xfrm>
              <a:off x="7489093" y="36078"/>
              <a:ext cx="1547403" cy="440594"/>
            </a:xfrm>
            <a:prstGeom prst="rect">
              <a:avLst/>
            </a:prstGeom>
            <a:noFill/>
            <a:ln>
              <a:noFill/>
            </a:ln>
          </p:spPr>
        </p:pic>
      </p:grpSp>
      <p:sp>
        <p:nvSpPr>
          <p:cNvPr id="45" name="Google Shape;45;p5"/>
          <p:cNvSpPr/>
          <p:nvPr/>
        </p:nvSpPr>
        <p:spPr>
          <a:xfrm>
            <a:off x="1352550" y="9185275"/>
            <a:ext cx="8343900" cy="836613"/>
          </a:xfrm>
          <a:prstGeom prst="rect">
            <a:avLst/>
          </a:prstGeom>
          <a:noFill/>
          <a:ln w="9525" cap="flat" cmpd="sng">
            <a:solidFill>
              <a:srgbClr val="7F7F7F"/>
            </a:solidFill>
            <a:prstDash val="solid"/>
            <a:round/>
            <a:headEnd type="none" w="sm" len="sm"/>
            <a:tailEnd type="none" w="sm" len="sm"/>
          </a:ln>
        </p:spPr>
        <p:txBody>
          <a:bodyPr spcFirstLastPara="1" wrap="square" lIns="145875" tIns="72925" rIns="145875" bIns="729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0" i="0" u="none" strike="noStrike" cap="none">
                <a:solidFill>
                  <a:srgbClr val="7F7F7F"/>
                </a:solidFill>
                <a:latin typeface="Arial"/>
                <a:ea typeface="Arial"/>
                <a:cs typeface="Arial"/>
                <a:sym typeface="Arial"/>
              </a:rPr>
              <a:t>This document shall be treated as confidential. It has been compiled for the exclusive, internal use by our client and is not complete without the underlying detail analyses and the oral presentation. It may not be passed on and/or may not be made available to third parties without prior written consent from Japan Tourism Marketing Co. JTM does not assume any responsibility for the completeness and accuracy of the statements made in this document. </a:t>
            </a:r>
            <a:endParaRPr sz="1100" b="0" i="0" u="none" strike="noStrike" cap="none">
              <a:solidFill>
                <a:srgbClr val="7F7F7F"/>
              </a:solidFill>
              <a:latin typeface="Arial"/>
              <a:ea typeface="Arial"/>
              <a:cs typeface="Arial"/>
              <a:sym typeface="Arial"/>
            </a:endParaRPr>
          </a:p>
        </p:txBody>
      </p:sp>
      <p:sp>
        <p:nvSpPr>
          <p:cNvPr id="46" name="Google Shape;46;p5"/>
          <p:cNvSpPr txBox="1">
            <a:spLocks noGrp="1"/>
          </p:cNvSpPr>
          <p:nvPr>
            <p:ph type="subTitle" idx="1"/>
          </p:nvPr>
        </p:nvSpPr>
        <p:spPr>
          <a:xfrm>
            <a:off x="1134622" y="3556291"/>
            <a:ext cx="13453315" cy="3873742"/>
          </a:xfrm>
          <a:prstGeom prst="rect">
            <a:avLst/>
          </a:prstGeom>
          <a:noFill/>
          <a:ln>
            <a:noFill/>
          </a:ln>
        </p:spPr>
        <p:txBody>
          <a:bodyPr spcFirstLastPara="1" wrap="square" lIns="145775" tIns="72875" rIns="145775" bIns="72875" anchor="t" anchorCtr="0">
            <a:normAutofit/>
          </a:bodyPr>
          <a:lstStyle>
            <a:lvl1pPr lvl="0" algn="r">
              <a:lnSpc>
                <a:spcPct val="140000"/>
              </a:lnSpc>
              <a:spcBef>
                <a:spcPts val="0"/>
              </a:spcBef>
              <a:spcAft>
                <a:spcPts val="0"/>
              </a:spcAft>
              <a:buClr>
                <a:schemeClr val="dk1"/>
              </a:buClr>
              <a:buSzPts val="4500"/>
              <a:buFont typeface="Noto Sans Symbols"/>
              <a:buNone/>
              <a:defRPr sz="4500">
                <a:latin typeface="Arial"/>
                <a:ea typeface="Arial"/>
                <a:cs typeface="Arial"/>
                <a:sym typeface="Arial"/>
              </a:defRPr>
            </a:lvl1pPr>
            <a:lvl2pPr lvl="1" algn="l">
              <a:lnSpc>
                <a:spcPct val="100000"/>
              </a:lnSpc>
              <a:spcBef>
                <a:spcPts val="360"/>
              </a:spcBef>
              <a:spcAft>
                <a:spcPts val="0"/>
              </a:spcAft>
              <a:buClr>
                <a:schemeClr val="dk1"/>
              </a:buClr>
              <a:buSzPts val="1800"/>
              <a:buChar char="–"/>
              <a:defRPr/>
            </a:lvl2pPr>
            <a:lvl3pPr lvl="2" algn="l">
              <a:lnSpc>
                <a:spcPct val="100000"/>
              </a:lnSpc>
              <a:spcBef>
                <a:spcPts val="360"/>
              </a:spcBef>
              <a:spcAft>
                <a:spcPts val="0"/>
              </a:spcAft>
              <a:buClr>
                <a:schemeClr val="dk1"/>
              </a:buClr>
              <a:buSzPts val="1800"/>
              <a:buChar char="?"/>
              <a:defRPr/>
            </a:lvl3pPr>
            <a:lvl4pPr lvl="3" algn="l">
              <a:lnSpc>
                <a:spcPct val="100000"/>
              </a:lnSpc>
              <a:spcBef>
                <a:spcPts val="360"/>
              </a:spcBef>
              <a:spcAft>
                <a:spcPts val="0"/>
              </a:spcAft>
              <a:buClr>
                <a:schemeClr val="dk1"/>
              </a:buClr>
              <a:buSzPts val="1800"/>
              <a:buChar char="–"/>
              <a:defRPr/>
            </a:lvl4pPr>
            <a:lvl5pPr lvl="4" algn="l">
              <a:lnSpc>
                <a:spcPct val="100000"/>
              </a:lnSpc>
              <a:spcBef>
                <a:spcPts val="360"/>
              </a:spcBef>
              <a:spcAft>
                <a:spcPts val="0"/>
              </a:spcAft>
              <a:buClr>
                <a:schemeClr val="dk1"/>
              </a:buClr>
              <a:buSzPts val="1800"/>
              <a:buChar char="»"/>
              <a:defRPr/>
            </a:lvl5pPr>
            <a:lvl6pPr lvl="5" algn="l">
              <a:lnSpc>
                <a:spcPct val="100000"/>
              </a:lnSpc>
              <a:spcBef>
                <a:spcPts val="360"/>
              </a:spcBef>
              <a:spcAft>
                <a:spcPts val="0"/>
              </a:spcAft>
              <a:buClr>
                <a:schemeClr val="dk1"/>
              </a:buClr>
              <a:buSzPts val="1800"/>
              <a:buChar char="•"/>
              <a:defRPr/>
            </a:lvl6pPr>
            <a:lvl7pPr lvl="6" algn="l">
              <a:lnSpc>
                <a:spcPct val="100000"/>
              </a:lnSpc>
              <a:spcBef>
                <a:spcPts val="360"/>
              </a:spcBef>
              <a:spcAft>
                <a:spcPts val="0"/>
              </a:spcAft>
              <a:buClr>
                <a:schemeClr val="dk1"/>
              </a:buClr>
              <a:buSzPts val="1800"/>
              <a:buChar char="•"/>
              <a:defRPr/>
            </a:lvl7pPr>
            <a:lvl8pPr lvl="7" algn="l">
              <a:lnSpc>
                <a:spcPct val="100000"/>
              </a:lnSpc>
              <a:spcBef>
                <a:spcPts val="360"/>
              </a:spcBef>
              <a:spcAft>
                <a:spcPts val="0"/>
              </a:spcAft>
              <a:buClr>
                <a:schemeClr val="dk1"/>
              </a:buClr>
              <a:buSzPts val="1800"/>
              <a:buChar char="•"/>
              <a:defRPr/>
            </a:lvl8pPr>
            <a:lvl9pPr lvl="8" algn="l">
              <a:lnSpc>
                <a:spcPct val="100000"/>
              </a:lnSpc>
              <a:spcBef>
                <a:spcPts val="360"/>
              </a:spcBef>
              <a:spcAft>
                <a:spcPts val="0"/>
              </a:spcAft>
              <a:buClr>
                <a:schemeClr val="dk1"/>
              </a:buClr>
              <a:buSzPts val="1800"/>
              <a:buChar char="•"/>
              <a:defRPr/>
            </a:lvl9pPr>
          </a:lstStyle>
          <a:p>
            <a:endParaRPr/>
          </a:p>
        </p:txBody>
      </p:sp>
      <p:sp>
        <p:nvSpPr>
          <p:cNvPr id="47" name="Google Shape;47;p5"/>
          <p:cNvSpPr txBox="1">
            <a:spLocks noGrp="1"/>
          </p:cNvSpPr>
          <p:nvPr>
            <p:ph type="dt" idx="10"/>
          </p:nvPr>
        </p:nvSpPr>
        <p:spPr>
          <a:xfrm>
            <a:off x="9028113" y="10223500"/>
            <a:ext cx="5913437" cy="398463"/>
          </a:xfrm>
          <a:prstGeom prst="rect">
            <a:avLst/>
          </a:prstGeom>
          <a:noFill/>
          <a:ln>
            <a:noFill/>
          </a:ln>
        </p:spPr>
        <p:txBody>
          <a:bodyPr spcFirstLastPara="1" wrap="square" lIns="145875" tIns="72925" rIns="145875" bIns="72925" anchor="ctr" anchorCtr="0">
            <a:noAutofit/>
          </a:bodyPr>
          <a:lstStyle>
            <a:lvl1pPr lvl="0" algn="r">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スケジュール">
  <p:cSld name="スケジュール">
    <p:spTree>
      <p:nvGrpSpPr>
        <p:cNvPr id="1" name="Shape 1294"/>
        <p:cNvGrpSpPr/>
        <p:nvPr/>
      </p:nvGrpSpPr>
      <p:grpSpPr>
        <a:xfrm>
          <a:off x="0" y="0"/>
          <a:ext cx="0" cy="0"/>
          <a:chOff x="0" y="0"/>
          <a:chExt cx="0" cy="0"/>
        </a:xfrm>
      </p:grpSpPr>
      <p:sp>
        <p:nvSpPr>
          <p:cNvPr id="1295" name="Google Shape;1295;p33"/>
          <p:cNvSpPr/>
          <p:nvPr/>
        </p:nvSpPr>
        <p:spPr>
          <a:xfrm>
            <a:off x="175666" y="626762"/>
            <a:ext cx="7765762" cy="724938"/>
          </a:xfrm>
          <a:prstGeom prst="rect">
            <a:avLst/>
          </a:prstGeom>
          <a:gradFill>
            <a:gsLst>
              <a:gs pos="0">
                <a:srgbClr val="000066"/>
              </a:gs>
              <a:gs pos="51000">
                <a:srgbClr val="000066"/>
              </a:gs>
              <a:gs pos="100000">
                <a:srgbClr val="7B8196">
                  <a:alpha val="0"/>
                </a:srgbClr>
              </a:gs>
            </a:gsLst>
            <a:lin ang="0" scaled="0"/>
          </a:gradFill>
          <a:ln>
            <a:noFill/>
          </a:ln>
        </p:spPr>
        <p:txBody>
          <a:bodyPr spcFirstLastPara="1" wrap="square" lIns="146050" tIns="73000" rIns="146050" bIns="73000" anchor="ctr" anchorCtr="0">
            <a:noAutofit/>
          </a:bodyPr>
          <a:lstStyle/>
          <a:p>
            <a:pPr marL="0" marR="0" lvl="0" indent="0" algn="ctr" rtl="0">
              <a:lnSpc>
                <a:spcPct val="100000"/>
              </a:lnSpc>
              <a:spcBef>
                <a:spcPts val="0"/>
              </a:spcBef>
              <a:spcAft>
                <a:spcPts val="0"/>
              </a:spcAft>
              <a:buClr>
                <a:srgbClr val="000000"/>
              </a:buClr>
              <a:buSzPts val="4500"/>
              <a:buFont typeface="Arial"/>
              <a:buNone/>
            </a:pPr>
            <a:r>
              <a:rPr lang="ja-JP" sz="4500" b="0" i="0" u="none" strike="noStrike" cap="none">
                <a:solidFill>
                  <a:srgbClr val="FFFFFF"/>
                </a:solidFill>
                <a:latin typeface="Arial"/>
                <a:ea typeface="Arial"/>
                <a:cs typeface="Arial"/>
                <a:sym typeface="Arial"/>
              </a:rPr>
              <a:t>プロジェクト進行案</a:t>
            </a:r>
            <a:endParaRPr sz="1400" b="0" i="0" u="none" strike="noStrike" cap="none">
              <a:solidFill>
                <a:srgbClr val="000000"/>
              </a:solidFill>
              <a:latin typeface="Arial"/>
              <a:ea typeface="Arial"/>
              <a:cs typeface="Arial"/>
              <a:sym typeface="Arial"/>
            </a:endParaRPr>
          </a:p>
        </p:txBody>
      </p:sp>
      <p:graphicFrame>
        <p:nvGraphicFramePr>
          <p:cNvPr id="1296" name="Google Shape;1296;p33"/>
          <p:cNvGraphicFramePr/>
          <p:nvPr/>
        </p:nvGraphicFramePr>
        <p:xfrm>
          <a:off x="176213" y="2300288"/>
          <a:ext cx="3000000" cy="3000000"/>
        </p:xfrm>
        <a:graphic>
          <a:graphicData uri="http://schemas.openxmlformats.org/drawingml/2006/table">
            <a:tbl>
              <a:tblPr firstRow="1" bandRow="1">
                <a:noFill/>
                <a:tableStyleId>{733D80C3-3274-4D4D-A4CD-117B85FAC94C}</a:tableStyleId>
              </a:tblPr>
              <a:tblGrid>
                <a:gridCol w="2261875">
                  <a:extLst>
                    <a:ext uri="{9D8B030D-6E8A-4147-A177-3AD203B41FA5}">
                      <a16:colId xmlns:a16="http://schemas.microsoft.com/office/drawing/2014/main" val="20000"/>
                    </a:ext>
                  </a:extLst>
                </a:gridCol>
                <a:gridCol w="1369700">
                  <a:extLst>
                    <a:ext uri="{9D8B030D-6E8A-4147-A177-3AD203B41FA5}">
                      <a16:colId xmlns:a16="http://schemas.microsoft.com/office/drawing/2014/main" val="20001"/>
                    </a:ext>
                  </a:extLst>
                </a:gridCol>
                <a:gridCol w="1369700">
                  <a:extLst>
                    <a:ext uri="{9D8B030D-6E8A-4147-A177-3AD203B41FA5}">
                      <a16:colId xmlns:a16="http://schemas.microsoft.com/office/drawing/2014/main" val="20002"/>
                    </a:ext>
                  </a:extLst>
                </a:gridCol>
                <a:gridCol w="1369700">
                  <a:extLst>
                    <a:ext uri="{9D8B030D-6E8A-4147-A177-3AD203B41FA5}">
                      <a16:colId xmlns:a16="http://schemas.microsoft.com/office/drawing/2014/main" val="20003"/>
                    </a:ext>
                  </a:extLst>
                </a:gridCol>
                <a:gridCol w="1369700">
                  <a:extLst>
                    <a:ext uri="{9D8B030D-6E8A-4147-A177-3AD203B41FA5}">
                      <a16:colId xmlns:a16="http://schemas.microsoft.com/office/drawing/2014/main" val="20004"/>
                    </a:ext>
                  </a:extLst>
                </a:gridCol>
                <a:gridCol w="1369700">
                  <a:extLst>
                    <a:ext uri="{9D8B030D-6E8A-4147-A177-3AD203B41FA5}">
                      <a16:colId xmlns:a16="http://schemas.microsoft.com/office/drawing/2014/main" val="20005"/>
                    </a:ext>
                  </a:extLst>
                </a:gridCol>
                <a:gridCol w="1369700">
                  <a:extLst>
                    <a:ext uri="{9D8B030D-6E8A-4147-A177-3AD203B41FA5}">
                      <a16:colId xmlns:a16="http://schemas.microsoft.com/office/drawing/2014/main" val="20006"/>
                    </a:ext>
                  </a:extLst>
                </a:gridCol>
                <a:gridCol w="1369700">
                  <a:extLst>
                    <a:ext uri="{9D8B030D-6E8A-4147-A177-3AD203B41FA5}">
                      <a16:colId xmlns:a16="http://schemas.microsoft.com/office/drawing/2014/main" val="20007"/>
                    </a:ext>
                  </a:extLst>
                </a:gridCol>
                <a:gridCol w="1369700">
                  <a:extLst>
                    <a:ext uri="{9D8B030D-6E8A-4147-A177-3AD203B41FA5}">
                      <a16:colId xmlns:a16="http://schemas.microsoft.com/office/drawing/2014/main" val="20008"/>
                    </a:ext>
                  </a:extLst>
                </a:gridCol>
                <a:gridCol w="1369700">
                  <a:extLst>
                    <a:ext uri="{9D8B030D-6E8A-4147-A177-3AD203B41FA5}">
                      <a16:colId xmlns:a16="http://schemas.microsoft.com/office/drawing/2014/main" val="20009"/>
                    </a:ext>
                  </a:extLst>
                </a:gridCol>
              </a:tblGrid>
              <a:tr h="801375">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2015</a:t>
                      </a:r>
                      <a:endParaRPr sz="1400" u="none" strike="noStrike" cap="none"/>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05/W3</a:t>
                      </a:r>
                      <a:endParaRPr sz="18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W4</a:t>
                      </a:r>
                      <a:endParaRPr sz="1400" u="none" strike="noStrike" cap="none"/>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W5</a:t>
                      </a:r>
                      <a:endParaRPr sz="1400" u="none" strike="noStrike" cap="none"/>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06/W1</a:t>
                      </a:r>
                      <a:endParaRPr sz="18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W2</a:t>
                      </a:r>
                      <a:endParaRPr sz="18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W3</a:t>
                      </a:r>
                      <a:endParaRPr sz="18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W4</a:t>
                      </a:r>
                      <a:endParaRPr sz="1400" u="none" strike="noStrike" cap="none"/>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W5</a:t>
                      </a:r>
                      <a:endParaRPr sz="18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07/W1</a:t>
                      </a:r>
                      <a:endParaRPr sz="18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extLst>
                  <a:ext uri="{0D108BD9-81ED-4DB2-BD59-A6C34878D82A}">
                    <a16:rowId xmlns:a16="http://schemas.microsoft.com/office/drawing/2014/main" val="10000"/>
                  </a:ext>
                </a:extLst>
              </a:tr>
              <a:tr h="685450">
                <a:tc>
                  <a:txBody>
                    <a:bodyPr/>
                    <a:lstStyle/>
                    <a:p>
                      <a:pPr marL="0" marR="0" lvl="0" indent="0" algn="l" rtl="0">
                        <a:lnSpc>
                          <a:spcPct val="100000"/>
                        </a:lnSpc>
                        <a:spcBef>
                          <a:spcPts val="0"/>
                        </a:spcBef>
                        <a:spcAft>
                          <a:spcPts val="0"/>
                        </a:spcAft>
                        <a:buClr>
                          <a:srgbClr val="000000"/>
                        </a:buClr>
                        <a:buSzPts val="2100"/>
                        <a:buFont typeface="Arial"/>
                        <a:buNone/>
                      </a:pPr>
                      <a:r>
                        <a:rPr lang="ja-JP" sz="2100" b="0" u="none" strike="noStrike" cap="none">
                          <a:solidFill>
                            <a:schemeClr val="lt1"/>
                          </a:solidFill>
                          <a:latin typeface="Arial"/>
                          <a:ea typeface="Arial"/>
                          <a:cs typeface="Arial"/>
                          <a:sym typeface="Arial"/>
                        </a:rPr>
                        <a:t>アンケート</a:t>
                      </a:r>
                      <a:endParaRPr sz="2100" b="0" u="none" strike="noStrike" cap="none">
                        <a:solidFill>
                          <a:schemeClr val="lt1"/>
                        </a:solidFill>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extLst>
                  <a:ext uri="{0D108BD9-81ED-4DB2-BD59-A6C34878D82A}">
                    <a16:rowId xmlns:a16="http://schemas.microsoft.com/office/drawing/2014/main" val="10001"/>
                  </a:ext>
                </a:extLst>
              </a:tr>
              <a:tr h="2396150">
                <a:tc>
                  <a:txBody>
                    <a:bodyPr/>
                    <a:lstStyle/>
                    <a:p>
                      <a:pPr marL="0" marR="0" lvl="0" indent="0" algn="l" rtl="0">
                        <a:lnSpc>
                          <a:spcPct val="100000"/>
                        </a:lnSpc>
                        <a:spcBef>
                          <a:spcPts val="0"/>
                        </a:spcBef>
                        <a:spcAft>
                          <a:spcPts val="0"/>
                        </a:spcAft>
                        <a:buClr>
                          <a:srgbClr val="000000"/>
                        </a:buClr>
                        <a:buSzPts val="2100"/>
                        <a:buFont typeface="Arial"/>
                        <a:buNone/>
                      </a:pPr>
                      <a:r>
                        <a:rPr lang="ja-JP" sz="2100" b="0" u="none" strike="noStrike" cap="none">
                          <a:latin typeface="Arial"/>
                          <a:ea typeface="Arial"/>
                          <a:cs typeface="Arial"/>
                          <a:sym typeface="Arial"/>
                        </a:rPr>
                        <a:t>対象企業</a:t>
                      </a:r>
                      <a:endParaRPr sz="21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2100"/>
                        <a:buFont typeface="Arial"/>
                        <a:buNone/>
                      </a:pPr>
                      <a:r>
                        <a:rPr lang="ja-JP" sz="2100" b="0" u="none" strike="noStrike" cap="none">
                          <a:latin typeface="Arial"/>
                          <a:ea typeface="Arial"/>
                          <a:cs typeface="Arial"/>
                          <a:sym typeface="Arial"/>
                        </a:rPr>
                        <a:t>アンケート</a:t>
                      </a: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extLst>
                  <a:ext uri="{0D108BD9-81ED-4DB2-BD59-A6C34878D82A}">
                    <a16:rowId xmlns:a16="http://schemas.microsoft.com/office/drawing/2014/main" val="10002"/>
                  </a:ext>
                </a:extLst>
              </a:tr>
              <a:tr h="685450">
                <a:tc>
                  <a:txBody>
                    <a:bodyPr/>
                    <a:lstStyle/>
                    <a:p>
                      <a:pPr marL="0" marR="0" lvl="0" indent="0" algn="l" rtl="0">
                        <a:lnSpc>
                          <a:spcPct val="100000"/>
                        </a:lnSpc>
                        <a:spcBef>
                          <a:spcPts val="0"/>
                        </a:spcBef>
                        <a:spcAft>
                          <a:spcPts val="0"/>
                        </a:spcAft>
                        <a:buClr>
                          <a:srgbClr val="000000"/>
                        </a:buClr>
                        <a:buSzPts val="2100"/>
                        <a:buFont typeface="Arial"/>
                        <a:buNone/>
                      </a:pPr>
                      <a:r>
                        <a:rPr lang="ja-JP" sz="2100" b="0" u="none" strike="noStrike" cap="none">
                          <a:solidFill>
                            <a:schemeClr val="lt1"/>
                          </a:solidFill>
                          <a:latin typeface="Arial"/>
                          <a:ea typeface="Arial"/>
                          <a:cs typeface="Arial"/>
                          <a:sym typeface="Arial"/>
                        </a:rPr>
                        <a:t>報告書</a:t>
                      </a:r>
                      <a:endParaRPr sz="2100" b="0" u="none" strike="noStrike" cap="none">
                        <a:solidFill>
                          <a:schemeClr val="lt1"/>
                        </a:solidFill>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000099"/>
                    </a:solidFill>
                  </a:tcPr>
                </a:tc>
                <a:extLst>
                  <a:ext uri="{0D108BD9-81ED-4DB2-BD59-A6C34878D82A}">
                    <a16:rowId xmlns:a16="http://schemas.microsoft.com/office/drawing/2014/main" val="10003"/>
                  </a:ext>
                </a:extLst>
              </a:tr>
              <a:tr h="2011800">
                <a:tc>
                  <a:txBody>
                    <a:bodyPr/>
                    <a:lstStyle/>
                    <a:p>
                      <a:pPr marL="0" marR="0" lvl="0" indent="0" algn="l" rtl="0">
                        <a:lnSpc>
                          <a:spcPct val="100000"/>
                        </a:lnSpc>
                        <a:spcBef>
                          <a:spcPts val="0"/>
                        </a:spcBef>
                        <a:spcAft>
                          <a:spcPts val="0"/>
                        </a:spcAft>
                        <a:buClr>
                          <a:srgbClr val="000000"/>
                        </a:buClr>
                        <a:buSzPts val="2100"/>
                        <a:buFont typeface="Arial"/>
                        <a:buNone/>
                      </a:pPr>
                      <a:r>
                        <a:rPr lang="ja-JP" sz="2100" b="0" u="none" strike="noStrike" cap="none">
                          <a:latin typeface="Arial"/>
                          <a:ea typeface="Arial"/>
                          <a:cs typeface="Arial"/>
                          <a:sym typeface="Arial"/>
                        </a:rPr>
                        <a:t>市場環境</a:t>
                      </a:r>
                      <a:endParaRPr sz="21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2100"/>
                        <a:buFont typeface="Arial"/>
                        <a:buNone/>
                      </a:pPr>
                      <a:r>
                        <a:rPr lang="ja-JP" sz="2100" b="0" u="none" strike="noStrike" cap="none">
                          <a:latin typeface="Arial"/>
                          <a:ea typeface="Arial"/>
                          <a:cs typeface="Arial"/>
                          <a:sym typeface="Arial"/>
                        </a:rPr>
                        <a:t>競合・顧客</a:t>
                      </a:r>
                      <a:endParaRPr sz="21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2100"/>
                        <a:buFont typeface="Arial"/>
                        <a:buNone/>
                      </a:pPr>
                      <a:r>
                        <a:rPr lang="ja-JP" sz="2100" b="0" u="none" strike="noStrike" cap="none">
                          <a:latin typeface="Arial"/>
                          <a:ea typeface="Arial"/>
                          <a:cs typeface="Arial"/>
                          <a:sym typeface="Arial"/>
                        </a:rPr>
                        <a:t>自社資源</a:t>
                      </a:r>
                      <a:endParaRPr sz="21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2100"/>
                        <a:buFont typeface="Arial"/>
                        <a:buNone/>
                      </a:pPr>
                      <a:r>
                        <a:rPr lang="ja-JP" sz="2100" b="0" u="none" strike="noStrike" cap="none">
                          <a:latin typeface="Arial"/>
                          <a:ea typeface="Arial"/>
                          <a:cs typeface="Arial"/>
                          <a:sym typeface="Arial"/>
                        </a:rPr>
                        <a:t>等分析</a:t>
                      </a:r>
                      <a:endParaRPr sz="21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2100"/>
                        <a:buFont typeface="Arial"/>
                        <a:buNone/>
                      </a:pPr>
                      <a:endParaRPr sz="2100" b="0" u="none" strike="noStrike" cap="none"/>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extLst>
                  <a:ext uri="{0D108BD9-81ED-4DB2-BD59-A6C34878D82A}">
                    <a16:rowId xmlns:a16="http://schemas.microsoft.com/office/drawing/2014/main" val="10004"/>
                  </a:ext>
                </a:extLst>
              </a:tr>
            </a:tbl>
          </a:graphicData>
        </a:graphic>
      </p:graphicFrame>
      <p:sp>
        <p:nvSpPr>
          <p:cNvPr id="1297" name="Google Shape;1297;p33"/>
          <p:cNvSpPr/>
          <p:nvPr/>
        </p:nvSpPr>
        <p:spPr>
          <a:xfrm>
            <a:off x="10235858" y="4310817"/>
            <a:ext cx="2647420" cy="1003761"/>
          </a:xfrm>
          <a:prstGeom prst="homePlate">
            <a:avLst>
              <a:gd name="adj" fmla="val 50000"/>
            </a:avLst>
          </a:prstGeom>
          <a:gradFill>
            <a:gsLst>
              <a:gs pos="0">
                <a:srgbClr val="000066"/>
              </a:gs>
              <a:gs pos="62000">
                <a:srgbClr val="000066"/>
              </a:gs>
              <a:gs pos="100000">
                <a:srgbClr val="7B8196">
                  <a:alpha val="0"/>
                </a:srgbClr>
              </a:gs>
            </a:gsLst>
            <a:lin ang="0" scaled="0"/>
          </a:gradFill>
          <a:ln w="9525" cap="flat" cmpd="sng">
            <a:solidFill>
              <a:srgbClr val="000066"/>
            </a:solidFill>
            <a:prstDash val="solid"/>
            <a:round/>
            <a:headEnd type="none" w="sm" len="sm"/>
            <a:tailEnd type="none" w="sm" len="sm"/>
          </a:ln>
        </p:spPr>
        <p:txBody>
          <a:bodyPr spcFirstLastPara="1" wrap="square" lIns="146050" tIns="73000" rIns="146050" bIns="73000"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DATAクリーニング</a:t>
            </a:r>
            <a:endParaRPr sz="19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分析</a:t>
            </a:r>
            <a:endParaRPr sz="19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（-6/29）</a:t>
            </a:r>
            <a:endParaRPr sz="1400" b="0" i="0" u="none" strike="noStrike" cap="none">
              <a:solidFill>
                <a:srgbClr val="000000"/>
              </a:solidFill>
              <a:latin typeface="Arial"/>
              <a:ea typeface="Arial"/>
              <a:cs typeface="Arial"/>
              <a:sym typeface="Arial"/>
            </a:endParaRPr>
          </a:p>
        </p:txBody>
      </p:sp>
      <p:sp>
        <p:nvSpPr>
          <p:cNvPr id="1298" name="Google Shape;1298;p33"/>
          <p:cNvSpPr txBox="1"/>
          <p:nvPr/>
        </p:nvSpPr>
        <p:spPr>
          <a:xfrm>
            <a:off x="9801225" y="6946900"/>
            <a:ext cx="398463" cy="1573213"/>
          </a:xfrm>
          <a:prstGeom prst="rect">
            <a:avLst/>
          </a:prstGeom>
          <a:solidFill>
            <a:schemeClr val="lt1"/>
          </a:solidFill>
          <a:ln w="9525" cap="flat" cmpd="sng">
            <a:solidFill>
              <a:srgbClr val="000099"/>
            </a:solidFill>
            <a:prstDash val="solid"/>
            <a:miter lim="800000"/>
            <a:headEnd type="none" w="sm" len="sm"/>
            <a:tailEnd type="none" w="sm" len="sm"/>
          </a:ln>
        </p:spPr>
        <p:txBody>
          <a:bodyPr spcFirstLastPara="1" wrap="square" lIns="146050" tIns="73000" rIns="146050" bIns="73000" anchor="t" anchorCtr="0">
            <a:spAutoFit/>
          </a:bodyPr>
          <a:lstStyle/>
          <a:p>
            <a:pPr marL="0" marR="0" lvl="0" indent="0" algn="ctr" rtl="0">
              <a:lnSpc>
                <a:spcPct val="100000"/>
              </a:lnSpc>
              <a:spcBef>
                <a:spcPts val="0"/>
              </a:spcBef>
              <a:spcAft>
                <a:spcPts val="0"/>
              </a:spcAft>
              <a:buClr>
                <a:srgbClr val="000000"/>
              </a:buClr>
              <a:buSzPts val="1500"/>
              <a:buFont typeface="Arial"/>
              <a:buNone/>
            </a:pPr>
            <a:r>
              <a:rPr lang="ja-JP" sz="1500" b="0" i="0" u="none" strike="noStrike" cap="none">
                <a:solidFill>
                  <a:srgbClr val="000000"/>
                </a:solidFill>
                <a:latin typeface="Arial"/>
                <a:ea typeface="Arial"/>
                <a:cs typeface="Arial"/>
                <a:sym typeface="Arial"/>
              </a:rPr>
              <a:t>方向性打合せ</a:t>
            </a:r>
            <a:endParaRPr sz="1500" b="0" i="0" u="none" strike="noStrike" cap="none">
              <a:solidFill>
                <a:srgbClr val="000000"/>
              </a:solidFill>
              <a:latin typeface="Arial"/>
              <a:ea typeface="Arial"/>
              <a:cs typeface="Arial"/>
              <a:sym typeface="Arial"/>
            </a:endParaRPr>
          </a:p>
        </p:txBody>
      </p:sp>
      <p:grpSp>
        <p:nvGrpSpPr>
          <p:cNvPr id="1299" name="Google Shape;1299;p33"/>
          <p:cNvGrpSpPr/>
          <p:nvPr/>
        </p:nvGrpSpPr>
        <p:grpSpPr>
          <a:xfrm>
            <a:off x="2528888" y="4090988"/>
            <a:ext cx="7648575" cy="1376362"/>
            <a:chOff x="2411760" y="2495218"/>
            <a:chExt cx="4680520" cy="888427"/>
          </a:xfrm>
        </p:grpSpPr>
        <p:grpSp>
          <p:nvGrpSpPr>
            <p:cNvPr id="1300" name="Google Shape;1300;p33"/>
            <p:cNvGrpSpPr/>
            <p:nvPr/>
          </p:nvGrpSpPr>
          <p:grpSpPr>
            <a:xfrm>
              <a:off x="2411760" y="2495218"/>
              <a:ext cx="4428492" cy="818741"/>
              <a:chOff x="2411760" y="2783250"/>
              <a:chExt cx="4428492" cy="818741"/>
            </a:xfrm>
          </p:grpSpPr>
          <p:sp>
            <p:nvSpPr>
              <p:cNvPr id="1301" name="Google Shape;1301;p33"/>
              <p:cNvSpPr/>
              <p:nvPr/>
            </p:nvSpPr>
            <p:spPr>
              <a:xfrm>
                <a:off x="2411760" y="2909110"/>
                <a:ext cx="1771914" cy="648000"/>
              </a:xfrm>
              <a:prstGeom prst="homePlate">
                <a:avLst>
                  <a:gd name="adj" fmla="val 50000"/>
                </a:avLst>
              </a:prstGeom>
              <a:gradFill>
                <a:gsLst>
                  <a:gs pos="0">
                    <a:srgbClr val="000066"/>
                  </a:gs>
                  <a:gs pos="62000">
                    <a:srgbClr val="000066"/>
                  </a:gs>
                  <a:gs pos="100000">
                    <a:srgbClr val="7B8196">
                      <a:alpha val="0"/>
                    </a:srgbClr>
                  </a:gs>
                </a:gsLst>
                <a:lin ang="0" scaled="0"/>
              </a:gradFill>
              <a:ln w="9525" cap="flat" cmpd="sng">
                <a:solidFill>
                  <a:srgbClr val="0000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質問票作成</a:t>
                </a:r>
                <a:endParaRPr sz="19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対象明確化(-5/21)</a:t>
                </a:r>
                <a:endParaRPr sz="1400" b="0" i="0" u="none" strike="noStrike" cap="none">
                  <a:solidFill>
                    <a:srgbClr val="000000"/>
                  </a:solidFill>
                  <a:latin typeface="Arial"/>
                  <a:ea typeface="Arial"/>
                  <a:cs typeface="Arial"/>
                  <a:sym typeface="Arial"/>
                </a:endParaRPr>
              </a:p>
            </p:txBody>
          </p:sp>
          <p:sp>
            <p:nvSpPr>
              <p:cNvPr id="1302" name="Google Shape;1302;p33"/>
              <p:cNvSpPr txBox="1"/>
              <p:nvPr/>
            </p:nvSpPr>
            <p:spPr>
              <a:xfrm>
                <a:off x="4183674" y="2783250"/>
                <a:ext cx="244310" cy="818741"/>
              </a:xfrm>
              <a:prstGeom prst="rect">
                <a:avLst/>
              </a:prstGeom>
              <a:solidFill>
                <a:schemeClr val="lt1"/>
              </a:solidFill>
              <a:ln w="9525" cap="flat" cmpd="sng">
                <a:solidFill>
                  <a:srgbClr val="000099"/>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500"/>
                  <a:buFont typeface="Arial"/>
                  <a:buNone/>
                </a:pPr>
                <a:r>
                  <a:rPr lang="ja-JP" sz="1500" b="0" i="0" u="none" strike="noStrike" cap="none">
                    <a:solidFill>
                      <a:srgbClr val="000000"/>
                    </a:solidFill>
                    <a:latin typeface="Arial"/>
                    <a:ea typeface="Arial"/>
                    <a:cs typeface="Arial"/>
                    <a:sym typeface="Arial"/>
                  </a:rPr>
                  <a:t>一次打合せ</a:t>
                </a:r>
                <a:endParaRPr sz="1500" b="0" i="0" u="none" strike="noStrike" cap="none">
                  <a:solidFill>
                    <a:srgbClr val="000000"/>
                  </a:solidFill>
                  <a:latin typeface="Arial"/>
                  <a:ea typeface="Arial"/>
                  <a:cs typeface="Arial"/>
                  <a:sym typeface="Arial"/>
                </a:endParaRPr>
              </a:p>
            </p:txBody>
          </p:sp>
          <p:sp>
            <p:nvSpPr>
              <p:cNvPr id="1303" name="Google Shape;1303;p33"/>
              <p:cNvSpPr/>
              <p:nvPr/>
            </p:nvSpPr>
            <p:spPr>
              <a:xfrm>
                <a:off x="4499992" y="2909110"/>
                <a:ext cx="2340260" cy="648000"/>
              </a:xfrm>
              <a:prstGeom prst="homePlate">
                <a:avLst>
                  <a:gd name="adj" fmla="val 50000"/>
                </a:avLst>
              </a:prstGeom>
              <a:gradFill>
                <a:gsLst>
                  <a:gs pos="0">
                    <a:srgbClr val="000066"/>
                  </a:gs>
                  <a:gs pos="62000">
                    <a:srgbClr val="000066"/>
                  </a:gs>
                  <a:gs pos="100000">
                    <a:srgbClr val="7B8196">
                      <a:alpha val="0"/>
                    </a:srgbClr>
                  </a:gs>
                </a:gsLst>
                <a:lin ang="0" scaled="0"/>
              </a:gradFill>
              <a:ln w="9525" cap="flat" cmpd="sng">
                <a:solidFill>
                  <a:srgbClr val="0000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WEB実査開始</a:t>
                </a:r>
                <a:endParaRPr sz="19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（5/22-6/12）</a:t>
                </a:r>
                <a:endParaRPr sz="1900" b="0" i="0" u="none" strike="noStrike" cap="none">
                  <a:solidFill>
                    <a:srgbClr val="FFFFFF"/>
                  </a:solidFill>
                  <a:latin typeface="Arial"/>
                  <a:ea typeface="Arial"/>
                  <a:cs typeface="Arial"/>
                  <a:sym typeface="Arial"/>
                </a:endParaRPr>
              </a:p>
            </p:txBody>
          </p:sp>
        </p:grpSp>
        <p:sp>
          <p:nvSpPr>
            <p:cNvPr id="1304" name="Google Shape;1304;p33"/>
            <p:cNvSpPr txBox="1"/>
            <p:nvPr/>
          </p:nvSpPr>
          <p:spPr>
            <a:xfrm>
              <a:off x="6876256" y="2564904"/>
              <a:ext cx="216024" cy="818741"/>
            </a:xfrm>
            <a:prstGeom prst="rect">
              <a:avLst/>
            </a:prstGeom>
            <a:solidFill>
              <a:schemeClr val="lt1"/>
            </a:solidFill>
            <a:ln w="9525" cap="flat" cmpd="sng">
              <a:solidFill>
                <a:srgbClr val="000099"/>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500"/>
                <a:buFont typeface="Arial"/>
                <a:buNone/>
              </a:pPr>
              <a:r>
                <a:rPr lang="ja-JP" sz="1500" b="0" i="0" u="none" strike="noStrike" cap="none">
                  <a:solidFill>
                    <a:srgbClr val="000000"/>
                  </a:solidFill>
                  <a:latin typeface="Arial"/>
                  <a:ea typeface="Arial"/>
                  <a:cs typeface="Arial"/>
                  <a:sym typeface="Arial"/>
                </a:rPr>
                <a:t>二次打合せ</a:t>
              </a:r>
              <a:endParaRPr sz="1500" b="0" i="0" u="none" strike="noStrike" cap="none">
                <a:solidFill>
                  <a:srgbClr val="000000"/>
                </a:solidFill>
                <a:latin typeface="Arial"/>
                <a:ea typeface="Arial"/>
                <a:cs typeface="Arial"/>
                <a:sym typeface="Arial"/>
              </a:endParaRPr>
            </a:p>
          </p:txBody>
        </p:sp>
      </p:grpSp>
      <p:sp>
        <p:nvSpPr>
          <p:cNvPr id="1305" name="Google Shape;1305;p33"/>
          <p:cNvSpPr txBox="1"/>
          <p:nvPr/>
        </p:nvSpPr>
        <p:spPr>
          <a:xfrm>
            <a:off x="12882563" y="3908425"/>
            <a:ext cx="400050" cy="3003550"/>
          </a:xfrm>
          <a:prstGeom prst="rect">
            <a:avLst/>
          </a:prstGeom>
          <a:solidFill>
            <a:schemeClr val="lt1"/>
          </a:solidFill>
          <a:ln w="9525" cap="flat" cmpd="sng">
            <a:solidFill>
              <a:srgbClr val="000099"/>
            </a:solidFill>
            <a:prstDash val="solid"/>
            <a:miter lim="800000"/>
            <a:headEnd type="none" w="sm" len="sm"/>
            <a:tailEnd type="none" w="sm" len="sm"/>
          </a:ln>
        </p:spPr>
        <p:txBody>
          <a:bodyPr spcFirstLastPara="1" wrap="square" lIns="146050" tIns="73000" rIns="146050" bIns="73000" anchor="t" anchorCtr="0">
            <a:spAutoFit/>
          </a:bodyPr>
          <a:lstStyle/>
          <a:p>
            <a:pPr marL="0" marR="0" lvl="0" indent="0" algn="ctr" rtl="0">
              <a:lnSpc>
                <a:spcPct val="100000"/>
              </a:lnSpc>
              <a:spcBef>
                <a:spcPts val="0"/>
              </a:spcBef>
              <a:spcAft>
                <a:spcPts val="0"/>
              </a:spcAft>
              <a:buClr>
                <a:srgbClr val="000000"/>
              </a:buClr>
              <a:buSzPts val="1500"/>
              <a:buFont typeface="Arial"/>
              <a:buNone/>
            </a:pPr>
            <a:r>
              <a:rPr lang="ja-JP" sz="1500" b="0" i="0" u="none" strike="noStrike" cap="none">
                <a:solidFill>
                  <a:srgbClr val="000000"/>
                </a:solidFill>
                <a:latin typeface="Arial"/>
                <a:ea typeface="Arial"/>
                <a:cs typeface="Arial"/>
                <a:sym typeface="Arial"/>
              </a:rPr>
              <a:t>方向性摺合せ</a:t>
            </a:r>
            <a:endParaRPr sz="15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Quattrocento Sans"/>
              <a:ea typeface="Quattrocento Sans"/>
              <a:cs typeface="Quattrocento Sans"/>
              <a:sym typeface="Quattrocento Sans"/>
            </a:endParaRPr>
          </a:p>
        </p:txBody>
      </p:sp>
      <p:sp>
        <p:nvSpPr>
          <p:cNvPr id="1306" name="Google Shape;1306;p33"/>
          <p:cNvSpPr txBox="1"/>
          <p:nvPr/>
        </p:nvSpPr>
        <p:spPr>
          <a:xfrm>
            <a:off x="13425488" y="7337425"/>
            <a:ext cx="398462" cy="1096963"/>
          </a:xfrm>
          <a:prstGeom prst="rect">
            <a:avLst/>
          </a:prstGeom>
          <a:solidFill>
            <a:schemeClr val="lt1"/>
          </a:solidFill>
          <a:ln w="9525" cap="flat" cmpd="sng">
            <a:solidFill>
              <a:srgbClr val="000099"/>
            </a:solidFill>
            <a:prstDash val="solid"/>
            <a:miter lim="800000"/>
            <a:headEnd type="none" w="sm" len="sm"/>
            <a:tailEnd type="none" w="sm" len="sm"/>
          </a:ln>
        </p:spPr>
        <p:txBody>
          <a:bodyPr spcFirstLastPara="1" wrap="square" lIns="146050" tIns="73000" rIns="146050" bIns="73000" anchor="t" anchorCtr="0">
            <a:spAutoFit/>
          </a:bodyPr>
          <a:lstStyle/>
          <a:p>
            <a:pPr marL="0" marR="0" lvl="0" indent="0" algn="ctr" rtl="0">
              <a:lnSpc>
                <a:spcPct val="100000"/>
              </a:lnSpc>
              <a:spcBef>
                <a:spcPts val="0"/>
              </a:spcBef>
              <a:spcAft>
                <a:spcPts val="0"/>
              </a:spcAft>
              <a:buClr>
                <a:srgbClr val="000000"/>
              </a:buClr>
              <a:buSzPts val="1500"/>
              <a:buFont typeface="Arial"/>
              <a:buNone/>
            </a:pPr>
            <a:r>
              <a:rPr lang="ja-JP" sz="1500" b="0" i="0" u="none" strike="noStrike" cap="none">
                <a:solidFill>
                  <a:srgbClr val="000000"/>
                </a:solidFill>
                <a:latin typeface="Arial"/>
                <a:ea typeface="Arial"/>
                <a:cs typeface="Arial"/>
                <a:sym typeface="Arial"/>
              </a:rPr>
              <a:t>最終納品</a:t>
            </a:r>
            <a:endParaRPr sz="1500" b="0" i="0" u="none" strike="noStrike" cap="none">
              <a:solidFill>
                <a:srgbClr val="000000"/>
              </a:solidFill>
              <a:latin typeface="Arial"/>
              <a:ea typeface="Arial"/>
              <a:cs typeface="Arial"/>
              <a:sym typeface="Arial"/>
            </a:endParaRPr>
          </a:p>
        </p:txBody>
      </p:sp>
      <p:sp>
        <p:nvSpPr>
          <p:cNvPr id="1307" name="Google Shape;1307;p33"/>
          <p:cNvSpPr/>
          <p:nvPr/>
        </p:nvSpPr>
        <p:spPr>
          <a:xfrm>
            <a:off x="12599619" y="7318505"/>
            <a:ext cx="754310" cy="1115291"/>
          </a:xfrm>
          <a:prstGeom prst="homePlate">
            <a:avLst>
              <a:gd name="adj" fmla="val 50000"/>
            </a:avLst>
          </a:prstGeom>
          <a:gradFill>
            <a:gsLst>
              <a:gs pos="0">
                <a:srgbClr val="000066"/>
              </a:gs>
              <a:gs pos="62000">
                <a:srgbClr val="000066"/>
              </a:gs>
              <a:gs pos="100000">
                <a:srgbClr val="7B8196">
                  <a:alpha val="0"/>
                </a:srgbClr>
              </a:gs>
            </a:gsLst>
            <a:lin ang="0" scaled="0"/>
          </a:gradFill>
          <a:ln w="9525" cap="flat" cmpd="sng">
            <a:solidFill>
              <a:srgbClr val="000066"/>
            </a:solidFill>
            <a:prstDash val="solid"/>
            <a:round/>
            <a:headEnd type="none" w="sm" len="sm"/>
            <a:tailEnd type="none" w="sm" len="sm"/>
          </a:ln>
        </p:spPr>
        <p:txBody>
          <a:bodyPr spcFirstLastPara="1" wrap="square" lIns="146050" tIns="73000" rIns="146050" bIns="73000"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最終</a:t>
            </a:r>
            <a:endParaRPr sz="19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調整</a:t>
            </a:r>
            <a:endParaRPr sz="1400" b="0" i="0" u="none" strike="noStrike" cap="none">
              <a:solidFill>
                <a:srgbClr val="000000"/>
              </a:solidFill>
              <a:latin typeface="Arial"/>
              <a:ea typeface="Arial"/>
              <a:cs typeface="Arial"/>
              <a:sym typeface="Arial"/>
            </a:endParaRPr>
          </a:p>
        </p:txBody>
      </p:sp>
      <p:sp>
        <p:nvSpPr>
          <p:cNvPr id="1308" name="Google Shape;1308;p33"/>
          <p:cNvSpPr/>
          <p:nvPr/>
        </p:nvSpPr>
        <p:spPr>
          <a:xfrm>
            <a:off x="2528927" y="7318616"/>
            <a:ext cx="7236278" cy="1003650"/>
          </a:xfrm>
          <a:prstGeom prst="homePlate">
            <a:avLst>
              <a:gd name="adj" fmla="val 50000"/>
            </a:avLst>
          </a:prstGeom>
          <a:gradFill>
            <a:gsLst>
              <a:gs pos="0">
                <a:srgbClr val="000066"/>
              </a:gs>
              <a:gs pos="62000">
                <a:srgbClr val="000066"/>
              </a:gs>
              <a:gs pos="100000">
                <a:srgbClr val="7B8196">
                  <a:alpha val="0"/>
                </a:srgbClr>
              </a:gs>
            </a:gsLst>
            <a:lin ang="0" scaled="0"/>
          </a:gradFill>
          <a:ln w="9525" cap="flat" cmpd="sng">
            <a:solidFill>
              <a:srgbClr val="000066"/>
            </a:solidFill>
            <a:prstDash val="solid"/>
            <a:round/>
            <a:headEnd type="none" w="sm" len="sm"/>
            <a:tailEnd type="none" w="sm" len="sm"/>
          </a:ln>
        </p:spPr>
        <p:txBody>
          <a:bodyPr spcFirstLastPara="1" wrap="square" lIns="146050" tIns="73000" rIns="146050" bIns="73000"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環境・競合・自社分析マクロパート先行作成</a:t>
            </a:r>
            <a:endParaRPr sz="1900" b="0" i="0" u="none" strike="noStrike" cap="none">
              <a:solidFill>
                <a:srgbClr val="FFFFFF"/>
              </a:solidFill>
              <a:latin typeface="Arial"/>
              <a:ea typeface="Arial"/>
              <a:cs typeface="Arial"/>
              <a:sym typeface="Arial"/>
            </a:endParaRPr>
          </a:p>
        </p:txBody>
      </p:sp>
      <p:sp>
        <p:nvSpPr>
          <p:cNvPr id="1309" name="Google Shape;1309;p33"/>
          <p:cNvSpPr/>
          <p:nvPr/>
        </p:nvSpPr>
        <p:spPr>
          <a:xfrm>
            <a:off x="10177027" y="7318507"/>
            <a:ext cx="2422593" cy="1003761"/>
          </a:xfrm>
          <a:prstGeom prst="homePlate">
            <a:avLst>
              <a:gd name="adj" fmla="val 50000"/>
            </a:avLst>
          </a:prstGeom>
          <a:gradFill>
            <a:gsLst>
              <a:gs pos="0">
                <a:srgbClr val="000066"/>
              </a:gs>
              <a:gs pos="62000">
                <a:srgbClr val="000066"/>
              </a:gs>
              <a:gs pos="100000">
                <a:srgbClr val="7B8196">
                  <a:alpha val="0"/>
                </a:srgbClr>
              </a:gs>
            </a:gsLst>
            <a:lin ang="0" scaled="0"/>
          </a:gradFill>
          <a:ln w="9525" cap="flat" cmpd="sng">
            <a:solidFill>
              <a:srgbClr val="000066"/>
            </a:solidFill>
            <a:prstDash val="solid"/>
            <a:round/>
            <a:headEnd type="none" w="sm" len="sm"/>
            <a:tailEnd type="none" w="sm" len="sm"/>
          </a:ln>
        </p:spPr>
        <p:txBody>
          <a:bodyPr spcFirstLastPara="1" wrap="square" lIns="146050" tIns="73000" rIns="146050" bIns="73000"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ミクロパート</a:t>
            </a:r>
            <a:endParaRPr sz="19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作成・分析</a:t>
            </a:r>
            <a:endParaRPr sz="19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（-6/29）</a:t>
            </a:r>
            <a:endParaRPr sz="1400" b="0" i="0" u="none" strike="noStrike" cap="none">
              <a:solidFill>
                <a:srgbClr val="000000"/>
              </a:solidFill>
              <a:latin typeface="Arial"/>
              <a:ea typeface="Arial"/>
              <a:cs typeface="Arial"/>
              <a:sym typeface="Arial"/>
            </a:endParaRPr>
          </a:p>
        </p:txBody>
      </p:sp>
      <p:sp>
        <p:nvSpPr>
          <p:cNvPr id="1310" name="Google Shape;1310;p33"/>
          <p:cNvSpPr txBox="1">
            <a:spLocks noGrp="1"/>
          </p:cNvSpPr>
          <p:nvPr>
            <p:ph type="dt" idx="10"/>
          </p:nvPr>
        </p:nvSpPr>
        <p:spPr>
          <a:xfrm>
            <a:off x="257175" y="10328275"/>
            <a:ext cx="7448550" cy="22383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11" name="Google Shape;1311;p33"/>
          <p:cNvSpPr txBox="1">
            <a:spLocks noGrp="1"/>
          </p:cNvSpPr>
          <p:nvPr>
            <p:ph type="sldNum" idx="12"/>
          </p:nvPr>
        </p:nvSpPr>
        <p:spPr>
          <a:xfrm>
            <a:off x="13706475" y="10198100"/>
            <a:ext cx="1184275" cy="3540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matchingName="中扉">
  <p:cSld name="中扉">
    <p:spTree>
      <p:nvGrpSpPr>
        <p:cNvPr id="1" name="Shape 1312"/>
        <p:cNvGrpSpPr/>
        <p:nvPr/>
      </p:nvGrpSpPr>
      <p:grpSpPr>
        <a:xfrm>
          <a:off x="0" y="0"/>
          <a:ext cx="0" cy="0"/>
          <a:chOff x="0" y="0"/>
          <a:chExt cx="0" cy="0"/>
        </a:xfrm>
      </p:grpSpPr>
      <p:grpSp>
        <p:nvGrpSpPr>
          <p:cNvPr id="1313" name="Google Shape;1313;p34"/>
          <p:cNvGrpSpPr/>
          <p:nvPr/>
        </p:nvGrpSpPr>
        <p:grpSpPr>
          <a:xfrm>
            <a:off x="58740" y="1184275"/>
            <a:ext cx="13295312" cy="139700"/>
            <a:chOff x="1258233" y="350671"/>
            <a:chExt cx="8136903" cy="90009"/>
          </a:xfrm>
        </p:grpSpPr>
        <p:sp>
          <p:nvSpPr>
            <p:cNvPr id="1314" name="Google Shape;1314;p34"/>
            <p:cNvSpPr/>
            <p:nvPr/>
          </p:nvSpPr>
          <p:spPr>
            <a:xfrm rot="-5400000">
              <a:off x="5345136" y="-3609320"/>
              <a:ext cx="72000" cy="8028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315" name="Google Shape;1315;p34"/>
            <p:cNvSpPr/>
            <p:nvPr/>
          </p:nvSpPr>
          <p:spPr>
            <a:xfrm flipH="1">
              <a:off x="1258233" y="350671"/>
              <a:ext cx="7884295" cy="18411"/>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1316" name="Google Shape;1316;p34"/>
          <p:cNvGrpSpPr/>
          <p:nvPr/>
        </p:nvGrpSpPr>
        <p:grpSpPr>
          <a:xfrm rot="10800000">
            <a:off x="1470025" y="8851900"/>
            <a:ext cx="13293725" cy="139700"/>
            <a:chOff x="1259205" y="350671"/>
            <a:chExt cx="8135931" cy="90009"/>
          </a:xfrm>
        </p:grpSpPr>
        <p:sp>
          <p:nvSpPr>
            <p:cNvPr id="1317" name="Google Shape;1317;p34"/>
            <p:cNvSpPr/>
            <p:nvPr/>
          </p:nvSpPr>
          <p:spPr>
            <a:xfrm rot="-5400000">
              <a:off x="5345136" y="-3609320"/>
              <a:ext cx="72000" cy="8028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318" name="Google Shape;1318;p34"/>
            <p:cNvSpPr/>
            <p:nvPr/>
          </p:nvSpPr>
          <p:spPr>
            <a:xfrm flipH="1">
              <a:off x="1259205" y="350671"/>
              <a:ext cx="7884294" cy="18411"/>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1319" name="Google Shape;1319;p34"/>
          <p:cNvSpPr/>
          <p:nvPr/>
        </p:nvSpPr>
        <p:spPr>
          <a:xfrm rot="-5400000" flipH="1">
            <a:off x="-4031456" y="5163344"/>
            <a:ext cx="10315575" cy="17463"/>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nvGrpSpPr>
          <p:cNvPr id="1320" name="Google Shape;1320;p34"/>
          <p:cNvGrpSpPr/>
          <p:nvPr/>
        </p:nvGrpSpPr>
        <p:grpSpPr>
          <a:xfrm>
            <a:off x="13385800" y="69850"/>
            <a:ext cx="1446214" cy="388938"/>
            <a:chOff x="8191670" y="44624"/>
            <a:chExt cx="884897" cy="252000"/>
          </a:xfrm>
        </p:grpSpPr>
        <p:grpSp>
          <p:nvGrpSpPr>
            <p:cNvPr id="1321" name="Google Shape;1321;p34"/>
            <p:cNvGrpSpPr/>
            <p:nvPr/>
          </p:nvGrpSpPr>
          <p:grpSpPr>
            <a:xfrm>
              <a:off x="8191670" y="287367"/>
              <a:ext cx="884897" cy="9257"/>
              <a:chOff x="7380312" y="97802"/>
              <a:chExt cx="1808385" cy="18830"/>
            </a:xfrm>
          </p:grpSpPr>
          <p:sp>
            <p:nvSpPr>
              <p:cNvPr id="1322" name="Google Shape;1322;p34"/>
              <p:cNvSpPr/>
              <p:nvPr/>
            </p:nvSpPr>
            <p:spPr>
              <a:xfrm rot="10800000" flipH="1">
                <a:off x="7388252" y="97802"/>
                <a:ext cx="1800444" cy="18830"/>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323" name="Google Shape;1323;p34"/>
              <p:cNvSpPr/>
              <p:nvPr/>
            </p:nvSpPr>
            <p:spPr>
              <a:xfrm rot="10800000" flipH="1">
                <a:off x="7380312" y="97802"/>
                <a:ext cx="1439164" cy="18830"/>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1324" name="Google Shape;1324;p34" descr="TYPE_3.gif"/>
            <p:cNvPicPr preferRelativeResize="0"/>
            <p:nvPr/>
          </p:nvPicPr>
          <p:blipFill rotWithShape="1">
            <a:blip r:embed="rId2">
              <a:alphaModFix/>
            </a:blip>
            <a:srcRect/>
            <a:stretch/>
          </p:blipFill>
          <p:spPr>
            <a:xfrm>
              <a:off x="8240476" y="44624"/>
              <a:ext cx="760718" cy="216600"/>
            </a:xfrm>
            <a:prstGeom prst="rect">
              <a:avLst/>
            </a:prstGeom>
            <a:noFill/>
            <a:ln>
              <a:noFill/>
            </a:ln>
          </p:spPr>
        </p:pic>
      </p:grpSp>
      <p:sp>
        <p:nvSpPr>
          <p:cNvPr id="1325" name="Google Shape;1325;p34"/>
          <p:cNvSpPr txBox="1">
            <a:spLocks noGrp="1"/>
          </p:cNvSpPr>
          <p:nvPr>
            <p:ph type="subTitle" idx="1"/>
          </p:nvPr>
        </p:nvSpPr>
        <p:spPr>
          <a:xfrm>
            <a:off x="1134622" y="3556291"/>
            <a:ext cx="13453315" cy="3873742"/>
          </a:xfrm>
          <a:prstGeom prst="rect">
            <a:avLst/>
          </a:prstGeom>
          <a:noFill/>
          <a:ln>
            <a:noFill/>
          </a:ln>
        </p:spPr>
        <p:txBody>
          <a:bodyPr spcFirstLastPara="1" wrap="square" lIns="145925" tIns="72950" rIns="145925" bIns="72950" anchor="t" anchorCtr="0">
            <a:normAutofit/>
          </a:bodyPr>
          <a:lstStyle>
            <a:lvl1pPr lvl="0" algn="r">
              <a:lnSpc>
                <a:spcPct val="140000"/>
              </a:lnSpc>
              <a:spcBef>
                <a:spcPts val="0"/>
              </a:spcBef>
              <a:spcAft>
                <a:spcPts val="0"/>
              </a:spcAft>
              <a:buClr>
                <a:schemeClr val="dk1"/>
              </a:buClr>
              <a:buSzPts val="4500"/>
              <a:buFont typeface="Noto Sans Symbols"/>
              <a:buNone/>
              <a:defRPr sz="4500">
                <a:latin typeface="Arial"/>
                <a:ea typeface="Arial"/>
                <a:cs typeface="Arial"/>
                <a:sym typeface="Arial"/>
              </a:defRPr>
            </a:lvl1pPr>
            <a:lvl2pPr lvl="1" algn="l">
              <a:lnSpc>
                <a:spcPct val="100000"/>
              </a:lnSpc>
              <a:spcBef>
                <a:spcPts val="360"/>
              </a:spcBef>
              <a:spcAft>
                <a:spcPts val="0"/>
              </a:spcAft>
              <a:buClr>
                <a:schemeClr val="dk1"/>
              </a:buClr>
              <a:buSzPts val="1800"/>
              <a:buChar char="–"/>
              <a:defRPr/>
            </a:lvl2pPr>
            <a:lvl3pPr lvl="2" algn="l">
              <a:lnSpc>
                <a:spcPct val="100000"/>
              </a:lnSpc>
              <a:spcBef>
                <a:spcPts val="360"/>
              </a:spcBef>
              <a:spcAft>
                <a:spcPts val="0"/>
              </a:spcAft>
              <a:buClr>
                <a:schemeClr val="dk1"/>
              </a:buClr>
              <a:buSzPts val="1800"/>
              <a:buChar char="?"/>
              <a:defRPr/>
            </a:lvl3pPr>
            <a:lvl4pPr lvl="3" algn="l">
              <a:lnSpc>
                <a:spcPct val="100000"/>
              </a:lnSpc>
              <a:spcBef>
                <a:spcPts val="360"/>
              </a:spcBef>
              <a:spcAft>
                <a:spcPts val="0"/>
              </a:spcAft>
              <a:buClr>
                <a:schemeClr val="dk1"/>
              </a:buClr>
              <a:buSzPts val="1800"/>
              <a:buChar char="–"/>
              <a:defRPr/>
            </a:lvl4pPr>
            <a:lvl5pPr lvl="4" algn="l">
              <a:lnSpc>
                <a:spcPct val="100000"/>
              </a:lnSpc>
              <a:spcBef>
                <a:spcPts val="360"/>
              </a:spcBef>
              <a:spcAft>
                <a:spcPts val="0"/>
              </a:spcAft>
              <a:buClr>
                <a:schemeClr val="dk1"/>
              </a:buClr>
              <a:buSzPts val="1800"/>
              <a:buChar char="»"/>
              <a:defRPr/>
            </a:lvl5pPr>
            <a:lvl6pPr lvl="5" algn="l">
              <a:lnSpc>
                <a:spcPct val="100000"/>
              </a:lnSpc>
              <a:spcBef>
                <a:spcPts val="360"/>
              </a:spcBef>
              <a:spcAft>
                <a:spcPts val="0"/>
              </a:spcAft>
              <a:buClr>
                <a:schemeClr val="dk1"/>
              </a:buClr>
              <a:buSzPts val="1800"/>
              <a:buChar char="•"/>
              <a:defRPr/>
            </a:lvl6pPr>
            <a:lvl7pPr lvl="6" algn="l">
              <a:lnSpc>
                <a:spcPct val="100000"/>
              </a:lnSpc>
              <a:spcBef>
                <a:spcPts val="360"/>
              </a:spcBef>
              <a:spcAft>
                <a:spcPts val="0"/>
              </a:spcAft>
              <a:buClr>
                <a:schemeClr val="dk1"/>
              </a:buClr>
              <a:buSzPts val="1800"/>
              <a:buChar char="•"/>
              <a:defRPr/>
            </a:lvl7pPr>
            <a:lvl8pPr lvl="7" algn="l">
              <a:lnSpc>
                <a:spcPct val="100000"/>
              </a:lnSpc>
              <a:spcBef>
                <a:spcPts val="360"/>
              </a:spcBef>
              <a:spcAft>
                <a:spcPts val="0"/>
              </a:spcAft>
              <a:buClr>
                <a:schemeClr val="dk1"/>
              </a:buClr>
              <a:buSzPts val="1800"/>
              <a:buChar char="•"/>
              <a:defRPr/>
            </a:lvl8pPr>
            <a:lvl9pPr lvl="8"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汎用・アクセント">
  <p:cSld name="汎用・アクセント">
    <p:spTree>
      <p:nvGrpSpPr>
        <p:cNvPr id="1" name="Shape 1326"/>
        <p:cNvGrpSpPr/>
        <p:nvPr/>
      </p:nvGrpSpPr>
      <p:grpSpPr>
        <a:xfrm>
          <a:off x="0" y="0"/>
          <a:ext cx="0" cy="0"/>
          <a:chOff x="0" y="0"/>
          <a:chExt cx="0" cy="0"/>
        </a:xfrm>
      </p:grpSpPr>
      <p:grpSp>
        <p:nvGrpSpPr>
          <p:cNvPr id="1327" name="Google Shape;1327;p35"/>
          <p:cNvGrpSpPr/>
          <p:nvPr/>
        </p:nvGrpSpPr>
        <p:grpSpPr>
          <a:xfrm>
            <a:off x="498475" y="0"/>
            <a:ext cx="13944598" cy="10626725"/>
            <a:chOff x="304800" y="0"/>
            <a:chExt cx="8534400" cy="6860650"/>
          </a:xfrm>
        </p:grpSpPr>
        <p:sp>
          <p:nvSpPr>
            <p:cNvPr id="1328" name="Google Shape;1328;p35"/>
            <p:cNvSpPr/>
            <p:nvPr/>
          </p:nvSpPr>
          <p:spPr>
            <a:xfrm>
              <a:off x="457339" y="0"/>
              <a:ext cx="8229322" cy="6477339"/>
            </a:xfrm>
            <a:prstGeom prst="rect">
              <a:avLst/>
            </a:prstGeom>
            <a:gradFill>
              <a:gsLst>
                <a:gs pos="0">
                  <a:srgbClr val="FFFFFF">
                    <a:alpha val="49411"/>
                  </a:srgbClr>
                </a:gs>
                <a:gs pos="100000">
                  <a:srgbClr val="FFFFFF">
                    <a:alpha val="0"/>
                  </a:srgbClr>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900"/>
                <a:buFont typeface="Arial"/>
                <a:buNone/>
              </a:pPr>
              <a:endParaRPr sz="2900" b="0" i="0" u="none" strike="noStrike" cap="none">
                <a:solidFill>
                  <a:srgbClr val="FFFFFF"/>
                </a:solidFill>
                <a:latin typeface="Arial"/>
                <a:ea typeface="Arial"/>
                <a:cs typeface="Arial"/>
                <a:sym typeface="Arial"/>
              </a:endParaRPr>
            </a:p>
          </p:txBody>
        </p:sp>
        <p:sp>
          <p:nvSpPr>
            <p:cNvPr id="1329" name="Google Shape;1329;p35"/>
            <p:cNvSpPr/>
            <p:nvPr/>
          </p:nvSpPr>
          <p:spPr>
            <a:xfrm flipH="1">
              <a:off x="457339" y="381261"/>
              <a:ext cx="8229322" cy="6476315"/>
            </a:xfrm>
            <a:prstGeom prst="rect">
              <a:avLst/>
            </a:prstGeom>
            <a:gradFill>
              <a:gsLst>
                <a:gs pos="0">
                  <a:srgbClr val="FFFFFF">
                    <a:alpha val="49411"/>
                  </a:srgbClr>
                </a:gs>
                <a:gs pos="100000">
                  <a:srgbClr val="FFFFFF">
                    <a:alpha val="0"/>
                  </a:srgbClr>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900"/>
                <a:buFont typeface="Arial"/>
                <a:buNone/>
              </a:pPr>
              <a:endParaRPr sz="2900" b="0" i="0" u="none" strike="noStrike" cap="none">
                <a:solidFill>
                  <a:srgbClr val="FFFFFF"/>
                </a:solidFill>
                <a:latin typeface="Arial"/>
                <a:ea typeface="Arial"/>
                <a:cs typeface="Arial"/>
                <a:sym typeface="Arial"/>
              </a:endParaRPr>
            </a:p>
          </p:txBody>
        </p:sp>
        <p:sp>
          <p:nvSpPr>
            <p:cNvPr id="1330" name="Google Shape;1330;p35"/>
            <p:cNvSpPr/>
            <p:nvPr/>
          </p:nvSpPr>
          <p:spPr>
            <a:xfrm>
              <a:off x="8686662" y="0"/>
              <a:ext cx="152538" cy="6477339"/>
            </a:xfrm>
            <a:prstGeom prst="rect">
              <a:avLst/>
            </a:prstGeom>
            <a:solidFill>
              <a:srgbClr val="00006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900"/>
                <a:buFont typeface="Arial"/>
                <a:buNone/>
              </a:pPr>
              <a:endParaRPr sz="2900" b="0" i="0" u="none" strike="noStrike" cap="none">
                <a:solidFill>
                  <a:srgbClr val="FFFFFF"/>
                </a:solidFill>
                <a:latin typeface="Arial"/>
                <a:ea typeface="Arial"/>
                <a:cs typeface="Arial"/>
                <a:sym typeface="Arial"/>
              </a:endParaRPr>
            </a:p>
          </p:txBody>
        </p:sp>
        <p:sp>
          <p:nvSpPr>
            <p:cNvPr id="1331" name="Google Shape;1331;p35"/>
            <p:cNvSpPr/>
            <p:nvPr/>
          </p:nvSpPr>
          <p:spPr>
            <a:xfrm>
              <a:off x="304800" y="383311"/>
              <a:ext cx="152539" cy="6477339"/>
            </a:xfrm>
            <a:prstGeom prst="rect">
              <a:avLst/>
            </a:prstGeom>
            <a:solidFill>
              <a:srgbClr val="00006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900"/>
                <a:buFont typeface="Arial"/>
                <a:buNone/>
              </a:pPr>
              <a:endParaRPr sz="2900" b="0" i="0" u="none" strike="noStrike" cap="none">
                <a:solidFill>
                  <a:srgbClr val="FFFFFF"/>
                </a:solidFill>
                <a:latin typeface="Arial"/>
                <a:ea typeface="Arial"/>
                <a:cs typeface="Arial"/>
                <a:sym typeface="Arial"/>
              </a:endParaRPr>
            </a:p>
          </p:txBody>
        </p:sp>
        <p:sp>
          <p:nvSpPr>
            <p:cNvPr id="1332" name="Google Shape;1332;p35"/>
            <p:cNvSpPr/>
            <p:nvPr/>
          </p:nvSpPr>
          <p:spPr>
            <a:xfrm>
              <a:off x="457200" y="6477000"/>
              <a:ext cx="8382000" cy="76200"/>
            </a:xfrm>
            <a:prstGeom prst="rect">
              <a:avLst/>
            </a:prstGeom>
            <a:gradFill>
              <a:gsLst>
                <a:gs pos="0">
                  <a:srgbClr val="000066"/>
                </a:gs>
                <a:gs pos="65000">
                  <a:srgbClr val="FFFFFF">
                    <a:alpha val="0"/>
                  </a:srgbClr>
                </a:gs>
                <a:gs pos="100000">
                  <a:srgbClr val="FFFFFF">
                    <a:alpha val="0"/>
                  </a:srgbClr>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900"/>
                <a:buFont typeface="Arial"/>
                <a:buNone/>
              </a:pPr>
              <a:endParaRPr sz="2900" b="0" i="0" u="none" strike="noStrike" cap="none">
                <a:solidFill>
                  <a:srgbClr val="FFFFFF"/>
                </a:solidFill>
                <a:latin typeface="Arial"/>
                <a:ea typeface="Arial"/>
                <a:cs typeface="Arial"/>
                <a:sym typeface="Arial"/>
              </a:endParaRPr>
            </a:p>
          </p:txBody>
        </p:sp>
        <p:sp>
          <p:nvSpPr>
            <p:cNvPr id="1333" name="Google Shape;1333;p35"/>
            <p:cNvSpPr/>
            <p:nvPr/>
          </p:nvSpPr>
          <p:spPr>
            <a:xfrm flipH="1">
              <a:off x="304800" y="310738"/>
              <a:ext cx="8382000" cy="76200"/>
            </a:xfrm>
            <a:prstGeom prst="rect">
              <a:avLst/>
            </a:prstGeom>
            <a:gradFill>
              <a:gsLst>
                <a:gs pos="0">
                  <a:srgbClr val="000066"/>
                </a:gs>
                <a:gs pos="65000">
                  <a:srgbClr val="FFFFFF">
                    <a:alpha val="0"/>
                  </a:srgbClr>
                </a:gs>
                <a:gs pos="100000">
                  <a:srgbClr val="FFFFFF">
                    <a:alpha val="0"/>
                  </a:srgbClr>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900"/>
                <a:buFont typeface="Arial"/>
                <a:buNone/>
              </a:pPr>
              <a:endParaRPr sz="2900" b="0" i="0" u="none" strike="noStrike" cap="none">
                <a:solidFill>
                  <a:srgbClr val="FFFFFF"/>
                </a:solidFill>
                <a:latin typeface="Arial"/>
                <a:ea typeface="Arial"/>
                <a:cs typeface="Arial"/>
                <a:sym typeface="Arial"/>
              </a:endParaRPr>
            </a:p>
          </p:txBody>
        </p:sp>
      </p:grpSp>
      <p:grpSp>
        <p:nvGrpSpPr>
          <p:cNvPr id="1334" name="Google Shape;1334;p35"/>
          <p:cNvGrpSpPr/>
          <p:nvPr/>
        </p:nvGrpSpPr>
        <p:grpSpPr>
          <a:xfrm>
            <a:off x="176213" y="69850"/>
            <a:ext cx="1444625" cy="388938"/>
            <a:chOff x="8191670" y="44624"/>
            <a:chExt cx="884897" cy="252000"/>
          </a:xfrm>
        </p:grpSpPr>
        <p:grpSp>
          <p:nvGrpSpPr>
            <p:cNvPr id="1335" name="Google Shape;1335;p35"/>
            <p:cNvGrpSpPr/>
            <p:nvPr/>
          </p:nvGrpSpPr>
          <p:grpSpPr>
            <a:xfrm>
              <a:off x="8191670" y="287367"/>
              <a:ext cx="884897" cy="9257"/>
              <a:chOff x="7380312" y="97802"/>
              <a:chExt cx="1808384" cy="18830"/>
            </a:xfrm>
          </p:grpSpPr>
          <p:sp>
            <p:nvSpPr>
              <p:cNvPr id="1336" name="Google Shape;1336;p35"/>
              <p:cNvSpPr/>
              <p:nvPr/>
            </p:nvSpPr>
            <p:spPr>
              <a:xfrm rot="10800000" flipH="1">
                <a:off x="7388261" y="97802"/>
                <a:ext cx="1800435" cy="18830"/>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337" name="Google Shape;1337;p35"/>
              <p:cNvSpPr/>
              <p:nvPr/>
            </p:nvSpPr>
            <p:spPr>
              <a:xfrm rot="10800000" flipH="1">
                <a:off x="7380312" y="97802"/>
                <a:ext cx="1440745" cy="18830"/>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1338" name="Google Shape;1338;p35" descr="TYPE_3.gif"/>
            <p:cNvPicPr preferRelativeResize="0"/>
            <p:nvPr/>
          </p:nvPicPr>
          <p:blipFill rotWithShape="1">
            <a:blip r:embed="rId2">
              <a:alphaModFix/>
            </a:blip>
            <a:srcRect/>
            <a:stretch/>
          </p:blipFill>
          <p:spPr>
            <a:xfrm>
              <a:off x="8240476" y="44624"/>
              <a:ext cx="760718" cy="216600"/>
            </a:xfrm>
            <a:prstGeom prst="rect">
              <a:avLst/>
            </a:prstGeom>
            <a:noFill/>
            <a:ln>
              <a:noFill/>
            </a:ln>
          </p:spPr>
        </p:pic>
      </p:grpSp>
      <p:sp>
        <p:nvSpPr>
          <p:cNvPr id="1339" name="Google Shape;1339;p35"/>
          <p:cNvSpPr txBox="1">
            <a:spLocks noGrp="1"/>
          </p:cNvSpPr>
          <p:nvPr>
            <p:ph type="subTitle" idx="1"/>
          </p:nvPr>
        </p:nvSpPr>
        <p:spPr>
          <a:xfrm>
            <a:off x="1134623" y="3556291"/>
            <a:ext cx="13059852" cy="3873742"/>
          </a:xfrm>
          <a:prstGeom prst="rect">
            <a:avLst/>
          </a:prstGeom>
          <a:noFill/>
          <a:ln>
            <a:noFill/>
          </a:ln>
        </p:spPr>
        <p:txBody>
          <a:bodyPr spcFirstLastPara="1" wrap="square" lIns="145925" tIns="72950" rIns="145925" bIns="72950" anchor="t" anchorCtr="0">
            <a:normAutofit/>
          </a:bodyPr>
          <a:lstStyle>
            <a:lvl1pPr lvl="0" algn="r">
              <a:lnSpc>
                <a:spcPct val="140000"/>
              </a:lnSpc>
              <a:spcBef>
                <a:spcPts val="0"/>
              </a:spcBef>
              <a:spcAft>
                <a:spcPts val="0"/>
              </a:spcAft>
              <a:buClr>
                <a:schemeClr val="dk1"/>
              </a:buClr>
              <a:buSzPts val="4500"/>
              <a:buFont typeface="Noto Sans Symbols"/>
              <a:buNone/>
              <a:defRPr sz="4500">
                <a:latin typeface="Arial"/>
                <a:ea typeface="Arial"/>
                <a:cs typeface="Arial"/>
                <a:sym typeface="Arial"/>
              </a:defRPr>
            </a:lvl1pPr>
            <a:lvl2pPr lvl="1" algn="l">
              <a:lnSpc>
                <a:spcPct val="100000"/>
              </a:lnSpc>
              <a:spcBef>
                <a:spcPts val="360"/>
              </a:spcBef>
              <a:spcAft>
                <a:spcPts val="0"/>
              </a:spcAft>
              <a:buClr>
                <a:schemeClr val="dk1"/>
              </a:buClr>
              <a:buSzPts val="1800"/>
              <a:buChar char="–"/>
              <a:defRPr/>
            </a:lvl2pPr>
            <a:lvl3pPr lvl="2" algn="l">
              <a:lnSpc>
                <a:spcPct val="100000"/>
              </a:lnSpc>
              <a:spcBef>
                <a:spcPts val="360"/>
              </a:spcBef>
              <a:spcAft>
                <a:spcPts val="0"/>
              </a:spcAft>
              <a:buClr>
                <a:schemeClr val="dk1"/>
              </a:buClr>
              <a:buSzPts val="1800"/>
              <a:buChar char="?"/>
              <a:defRPr/>
            </a:lvl3pPr>
            <a:lvl4pPr lvl="3" algn="l">
              <a:lnSpc>
                <a:spcPct val="100000"/>
              </a:lnSpc>
              <a:spcBef>
                <a:spcPts val="360"/>
              </a:spcBef>
              <a:spcAft>
                <a:spcPts val="0"/>
              </a:spcAft>
              <a:buClr>
                <a:schemeClr val="dk1"/>
              </a:buClr>
              <a:buSzPts val="1800"/>
              <a:buChar char="–"/>
              <a:defRPr/>
            </a:lvl4pPr>
            <a:lvl5pPr lvl="4" algn="l">
              <a:lnSpc>
                <a:spcPct val="100000"/>
              </a:lnSpc>
              <a:spcBef>
                <a:spcPts val="360"/>
              </a:spcBef>
              <a:spcAft>
                <a:spcPts val="0"/>
              </a:spcAft>
              <a:buClr>
                <a:schemeClr val="dk1"/>
              </a:buClr>
              <a:buSzPts val="1800"/>
              <a:buChar char="»"/>
              <a:defRPr/>
            </a:lvl5pPr>
            <a:lvl6pPr lvl="5" algn="l">
              <a:lnSpc>
                <a:spcPct val="100000"/>
              </a:lnSpc>
              <a:spcBef>
                <a:spcPts val="360"/>
              </a:spcBef>
              <a:spcAft>
                <a:spcPts val="0"/>
              </a:spcAft>
              <a:buClr>
                <a:schemeClr val="dk1"/>
              </a:buClr>
              <a:buSzPts val="1800"/>
              <a:buChar char="•"/>
              <a:defRPr/>
            </a:lvl6pPr>
            <a:lvl7pPr lvl="6" algn="l">
              <a:lnSpc>
                <a:spcPct val="100000"/>
              </a:lnSpc>
              <a:spcBef>
                <a:spcPts val="360"/>
              </a:spcBef>
              <a:spcAft>
                <a:spcPts val="0"/>
              </a:spcAft>
              <a:buClr>
                <a:schemeClr val="dk1"/>
              </a:buClr>
              <a:buSzPts val="1800"/>
              <a:buChar char="•"/>
              <a:defRPr/>
            </a:lvl7pPr>
            <a:lvl8pPr lvl="7" algn="l">
              <a:lnSpc>
                <a:spcPct val="100000"/>
              </a:lnSpc>
              <a:spcBef>
                <a:spcPts val="360"/>
              </a:spcBef>
              <a:spcAft>
                <a:spcPts val="0"/>
              </a:spcAft>
              <a:buClr>
                <a:schemeClr val="dk1"/>
              </a:buClr>
              <a:buSzPts val="1800"/>
              <a:buChar char="•"/>
              <a:defRPr/>
            </a:lvl8pPr>
            <a:lvl9pPr lvl="8" algn="l">
              <a:lnSpc>
                <a:spcPct val="100000"/>
              </a:lnSpc>
              <a:spcBef>
                <a:spcPts val="360"/>
              </a:spcBef>
              <a:spcAft>
                <a:spcPts val="0"/>
              </a:spcAft>
              <a:buClr>
                <a:schemeClr val="dk1"/>
              </a:buClr>
              <a:buSzPts val="1800"/>
              <a:buChar char="•"/>
              <a:defRPr/>
            </a:lvl9pPr>
          </a:lstStyle>
          <a:p>
            <a:endParaRPr/>
          </a:p>
        </p:txBody>
      </p:sp>
      <p:sp>
        <p:nvSpPr>
          <p:cNvPr id="1340" name="Google Shape;1340;p35"/>
          <p:cNvSpPr txBox="1">
            <a:spLocks noGrp="1"/>
          </p:cNvSpPr>
          <p:nvPr>
            <p:ph type="dt" idx="10"/>
          </p:nvPr>
        </p:nvSpPr>
        <p:spPr>
          <a:xfrm>
            <a:off x="763588" y="10328275"/>
            <a:ext cx="5919787" cy="29368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matchingName="3_Title Slide">
  <p:cSld name="3_Title Slide">
    <p:spTree>
      <p:nvGrpSpPr>
        <p:cNvPr id="1" name="Shape 1341"/>
        <p:cNvGrpSpPr/>
        <p:nvPr/>
      </p:nvGrpSpPr>
      <p:grpSpPr>
        <a:xfrm>
          <a:off x="0" y="0"/>
          <a:ext cx="0" cy="0"/>
          <a:chOff x="0" y="0"/>
          <a:chExt cx="0" cy="0"/>
        </a:xfrm>
      </p:grpSpPr>
      <p:grpSp>
        <p:nvGrpSpPr>
          <p:cNvPr id="1342" name="Google Shape;1342;p36"/>
          <p:cNvGrpSpPr/>
          <p:nvPr/>
        </p:nvGrpSpPr>
        <p:grpSpPr>
          <a:xfrm>
            <a:off x="12614275" y="69850"/>
            <a:ext cx="1446214" cy="388938"/>
            <a:chOff x="8191670" y="44624"/>
            <a:chExt cx="884897" cy="252000"/>
          </a:xfrm>
        </p:grpSpPr>
        <p:grpSp>
          <p:nvGrpSpPr>
            <p:cNvPr id="1343" name="Google Shape;1343;p36"/>
            <p:cNvGrpSpPr/>
            <p:nvPr/>
          </p:nvGrpSpPr>
          <p:grpSpPr>
            <a:xfrm>
              <a:off x="8191670" y="287367"/>
              <a:ext cx="884897" cy="9257"/>
              <a:chOff x="7380312" y="97802"/>
              <a:chExt cx="1808385" cy="18830"/>
            </a:xfrm>
          </p:grpSpPr>
          <p:sp>
            <p:nvSpPr>
              <p:cNvPr id="1344" name="Google Shape;1344;p36"/>
              <p:cNvSpPr/>
              <p:nvPr/>
            </p:nvSpPr>
            <p:spPr>
              <a:xfrm rot="10800000" flipH="1">
                <a:off x="7388252" y="97802"/>
                <a:ext cx="1800444" cy="18830"/>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345" name="Google Shape;1345;p36"/>
              <p:cNvSpPr/>
              <p:nvPr/>
            </p:nvSpPr>
            <p:spPr>
              <a:xfrm rot="10800000" flipH="1">
                <a:off x="7380312" y="97802"/>
                <a:ext cx="1439164" cy="18830"/>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1346" name="Google Shape;1346;p36" descr="TYPE_3.gif"/>
            <p:cNvPicPr preferRelativeResize="0"/>
            <p:nvPr/>
          </p:nvPicPr>
          <p:blipFill rotWithShape="1">
            <a:blip r:embed="rId2">
              <a:alphaModFix/>
            </a:blip>
            <a:srcRect/>
            <a:stretch/>
          </p:blipFill>
          <p:spPr>
            <a:xfrm>
              <a:off x="8240476" y="44624"/>
              <a:ext cx="760718" cy="216600"/>
            </a:xfrm>
            <a:prstGeom prst="rect">
              <a:avLst/>
            </a:prstGeom>
            <a:noFill/>
            <a:ln>
              <a:noFill/>
            </a:ln>
          </p:spPr>
        </p:pic>
      </p:grpSp>
      <p:grpSp>
        <p:nvGrpSpPr>
          <p:cNvPr id="1347" name="Google Shape;1347;p36"/>
          <p:cNvGrpSpPr/>
          <p:nvPr/>
        </p:nvGrpSpPr>
        <p:grpSpPr>
          <a:xfrm>
            <a:off x="1481138" y="4003675"/>
            <a:ext cx="12342812" cy="5545138"/>
            <a:chOff x="127" y="1021"/>
            <a:chExt cx="5393" cy="2693"/>
          </a:xfrm>
        </p:grpSpPr>
        <p:sp>
          <p:nvSpPr>
            <p:cNvPr id="1348" name="Google Shape;1348;p36"/>
            <p:cNvSpPr/>
            <p:nvPr/>
          </p:nvSpPr>
          <p:spPr>
            <a:xfrm>
              <a:off x="3943" y="1525"/>
              <a:ext cx="947" cy="660"/>
            </a:xfrm>
            <a:custGeom>
              <a:avLst/>
              <a:gdLst/>
              <a:ahLst/>
              <a:cxnLst/>
              <a:rect l="l" t="t" r="r" b="b"/>
              <a:pathLst>
                <a:path w="820" h="600" extrusionOk="0">
                  <a:moveTo>
                    <a:pt x="414" y="452"/>
                  </a:moveTo>
                  <a:lnTo>
                    <a:pt x="420" y="452"/>
                  </a:lnTo>
                  <a:lnTo>
                    <a:pt x="424" y="454"/>
                  </a:lnTo>
                  <a:lnTo>
                    <a:pt x="426" y="456"/>
                  </a:lnTo>
                  <a:lnTo>
                    <a:pt x="430" y="462"/>
                  </a:lnTo>
                  <a:lnTo>
                    <a:pt x="430" y="464"/>
                  </a:lnTo>
                  <a:lnTo>
                    <a:pt x="434" y="466"/>
                  </a:lnTo>
                  <a:lnTo>
                    <a:pt x="438" y="466"/>
                  </a:lnTo>
                  <a:lnTo>
                    <a:pt x="440" y="470"/>
                  </a:lnTo>
                  <a:lnTo>
                    <a:pt x="442" y="480"/>
                  </a:lnTo>
                  <a:lnTo>
                    <a:pt x="446" y="496"/>
                  </a:lnTo>
                  <a:lnTo>
                    <a:pt x="444" y="500"/>
                  </a:lnTo>
                  <a:lnTo>
                    <a:pt x="446" y="502"/>
                  </a:lnTo>
                  <a:lnTo>
                    <a:pt x="440" y="504"/>
                  </a:lnTo>
                  <a:lnTo>
                    <a:pt x="436" y="510"/>
                  </a:lnTo>
                  <a:lnTo>
                    <a:pt x="434" y="516"/>
                  </a:lnTo>
                  <a:lnTo>
                    <a:pt x="434" y="520"/>
                  </a:lnTo>
                  <a:lnTo>
                    <a:pt x="436" y="528"/>
                  </a:lnTo>
                  <a:lnTo>
                    <a:pt x="438" y="532"/>
                  </a:lnTo>
                  <a:lnTo>
                    <a:pt x="442" y="534"/>
                  </a:lnTo>
                  <a:lnTo>
                    <a:pt x="448" y="534"/>
                  </a:lnTo>
                  <a:lnTo>
                    <a:pt x="452" y="534"/>
                  </a:lnTo>
                  <a:lnTo>
                    <a:pt x="454" y="536"/>
                  </a:lnTo>
                  <a:lnTo>
                    <a:pt x="456" y="542"/>
                  </a:lnTo>
                  <a:lnTo>
                    <a:pt x="458" y="546"/>
                  </a:lnTo>
                  <a:lnTo>
                    <a:pt x="462" y="548"/>
                  </a:lnTo>
                  <a:lnTo>
                    <a:pt x="466" y="550"/>
                  </a:lnTo>
                  <a:lnTo>
                    <a:pt x="468" y="554"/>
                  </a:lnTo>
                  <a:lnTo>
                    <a:pt x="468" y="558"/>
                  </a:lnTo>
                  <a:lnTo>
                    <a:pt x="466" y="568"/>
                  </a:lnTo>
                  <a:lnTo>
                    <a:pt x="472" y="570"/>
                  </a:lnTo>
                  <a:lnTo>
                    <a:pt x="478" y="574"/>
                  </a:lnTo>
                  <a:lnTo>
                    <a:pt x="484" y="578"/>
                  </a:lnTo>
                  <a:lnTo>
                    <a:pt x="490" y="580"/>
                  </a:lnTo>
                  <a:lnTo>
                    <a:pt x="492" y="582"/>
                  </a:lnTo>
                  <a:lnTo>
                    <a:pt x="496" y="578"/>
                  </a:lnTo>
                  <a:lnTo>
                    <a:pt x="500" y="582"/>
                  </a:lnTo>
                  <a:lnTo>
                    <a:pt x="502" y="582"/>
                  </a:lnTo>
                  <a:lnTo>
                    <a:pt x="506" y="580"/>
                  </a:lnTo>
                  <a:lnTo>
                    <a:pt x="502" y="574"/>
                  </a:lnTo>
                  <a:lnTo>
                    <a:pt x="500" y="568"/>
                  </a:lnTo>
                  <a:lnTo>
                    <a:pt x="500" y="566"/>
                  </a:lnTo>
                  <a:lnTo>
                    <a:pt x="502" y="562"/>
                  </a:lnTo>
                  <a:lnTo>
                    <a:pt x="506" y="560"/>
                  </a:lnTo>
                  <a:lnTo>
                    <a:pt x="518" y="560"/>
                  </a:lnTo>
                  <a:lnTo>
                    <a:pt x="524" y="560"/>
                  </a:lnTo>
                  <a:lnTo>
                    <a:pt x="534" y="558"/>
                  </a:lnTo>
                  <a:lnTo>
                    <a:pt x="542" y="552"/>
                  </a:lnTo>
                  <a:lnTo>
                    <a:pt x="550" y="548"/>
                  </a:lnTo>
                  <a:lnTo>
                    <a:pt x="558" y="546"/>
                  </a:lnTo>
                  <a:lnTo>
                    <a:pt x="564" y="548"/>
                  </a:lnTo>
                  <a:lnTo>
                    <a:pt x="568" y="550"/>
                  </a:lnTo>
                  <a:lnTo>
                    <a:pt x="574" y="552"/>
                  </a:lnTo>
                  <a:lnTo>
                    <a:pt x="578" y="552"/>
                  </a:lnTo>
                  <a:lnTo>
                    <a:pt x="580" y="558"/>
                  </a:lnTo>
                  <a:lnTo>
                    <a:pt x="582" y="562"/>
                  </a:lnTo>
                  <a:lnTo>
                    <a:pt x="590" y="570"/>
                  </a:lnTo>
                  <a:lnTo>
                    <a:pt x="598" y="574"/>
                  </a:lnTo>
                  <a:lnTo>
                    <a:pt x="606" y="576"/>
                  </a:lnTo>
                  <a:lnTo>
                    <a:pt x="620" y="576"/>
                  </a:lnTo>
                  <a:lnTo>
                    <a:pt x="626" y="576"/>
                  </a:lnTo>
                  <a:lnTo>
                    <a:pt x="630" y="578"/>
                  </a:lnTo>
                  <a:lnTo>
                    <a:pt x="638" y="582"/>
                  </a:lnTo>
                  <a:lnTo>
                    <a:pt x="638" y="588"/>
                  </a:lnTo>
                  <a:lnTo>
                    <a:pt x="638" y="594"/>
                  </a:lnTo>
                  <a:lnTo>
                    <a:pt x="640" y="598"/>
                  </a:lnTo>
                  <a:lnTo>
                    <a:pt x="646" y="600"/>
                  </a:lnTo>
                  <a:lnTo>
                    <a:pt x="650" y="596"/>
                  </a:lnTo>
                  <a:lnTo>
                    <a:pt x="648" y="594"/>
                  </a:lnTo>
                  <a:lnTo>
                    <a:pt x="648" y="590"/>
                  </a:lnTo>
                  <a:lnTo>
                    <a:pt x="646" y="584"/>
                  </a:lnTo>
                  <a:lnTo>
                    <a:pt x="662" y="580"/>
                  </a:lnTo>
                  <a:lnTo>
                    <a:pt x="674" y="572"/>
                  </a:lnTo>
                  <a:lnTo>
                    <a:pt x="696" y="558"/>
                  </a:lnTo>
                  <a:lnTo>
                    <a:pt x="696" y="568"/>
                  </a:lnTo>
                  <a:lnTo>
                    <a:pt x="708" y="568"/>
                  </a:lnTo>
                  <a:lnTo>
                    <a:pt x="712" y="562"/>
                  </a:lnTo>
                  <a:lnTo>
                    <a:pt x="714" y="560"/>
                  </a:lnTo>
                  <a:lnTo>
                    <a:pt x="724" y="556"/>
                  </a:lnTo>
                  <a:lnTo>
                    <a:pt x="734" y="554"/>
                  </a:lnTo>
                  <a:lnTo>
                    <a:pt x="738" y="552"/>
                  </a:lnTo>
                  <a:lnTo>
                    <a:pt x="742" y="548"/>
                  </a:lnTo>
                  <a:lnTo>
                    <a:pt x="742" y="550"/>
                  </a:lnTo>
                  <a:lnTo>
                    <a:pt x="746" y="540"/>
                  </a:lnTo>
                  <a:lnTo>
                    <a:pt x="752" y="532"/>
                  </a:lnTo>
                  <a:lnTo>
                    <a:pt x="770" y="518"/>
                  </a:lnTo>
                  <a:lnTo>
                    <a:pt x="772" y="514"/>
                  </a:lnTo>
                  <a:lnTo>
                    <a:pt x="774" y="508"/>
                  </a:lnTo>
                  <a:lnTo>
                    <a:pt x="774" y="498"/>
                  </a:lnTo>
                  <a:lnTo>
                    <a:pt x="774" y="488"/>
                  </a:lnTo>
                  <a:lnTo>
                    <a:pt x="778" y="478"/>
                  </a:lnTo>
                  <a:lnTo>
                    <a:pt x="786" y="466"/>
                  </a:lnTo>
                  <a:lnTo>
                    <a:pt x="792" y="454"/>
                  </a:lnTo>
                  <a:lnTo>
                    <a:pt x="794" y="448"/>
                  </a:lnTo>
                  <a:lnTo>
                    <a:pt x="794" y="442"/>
                  </a:lnTo>
                  <a:lnTo>
                    <a:pt x="792" y="432"/>
                  </a:lnTo>
                  <a:lnTo>
                    <a:pt x="790" y="426"/>
                  </a:lnTo>
                  <a:lnTo>
                    <a:pt x="782" y="420"/>
                  </a:lnTo>
                  <a:lnTo>
                    <a:pt x="772" y="418"/>
                  </a:lnTo>
                  <a:lnTo>
                    <a:pt x="778" y="410"/>
                  </a:lnTo>
                  <a:lnTo>
                    <a:pt x="786" y="406"/>
                  </a:lnTo>
                  <a:lnTo>
                    <a:pt x="778" y="400"/>
                  </a:lnTo>
                  <a:lnTo>
                    <a:pt x="774" y="396"/>
                  </a:lnTo>
                  <a:lnTo>
                    <a:pt x="772" y="392"/>
                  </a:lnTo>
                  <a:lnTo>
                    <a:pt x="776" y="392"/>
                  </a:lnTo>
                  <a:lnTo>
                    <a:pt x="768" y="378"/>
                  </a:lnTo>
                  <a:lnTo>
                    <a:pt x="760" y="366"/>
                  </a:lnTo>
                  <a:lnTo>
                    <a:pt x="750" y="352"/>
                  </a:lnTo>
                  <a:lnTo>
                    <a:pt x="738" y="342"/>
                  </a:lnTo>
                  <a:lnTo>
                    <a:pt x="726" y="338"/>
                  </a:lnTo>
                  <a:lnTo>
                    <a:pt x="720" y="334"/>
                  </a:lnTo>
                  <a:lnTo>
                    <a:pt x="718" y="332"/>
                  </a:lnTo>
                  <a:lnTo>
                    <a:pt x="718" y="328"/>
                  </a:lnTo>
                  <a:lnTo>
                    <a:pt x="718" y="324"/>
                  </a:lnTo>
                  <a:lnTo>
                    <a:pt x="720" y="316"/>
                  </a:lnTo>
                  <a:lnTo>
                    <a:pt x="724" y="312"/>
                  </a:lnTo>
                  <a:lnTo>
                    <a:pt x="728" y="308"/>
                  </a:lnTo>
                  <a:lnTo>
                    <a:pt x="748" y="294"/>
                  </a:lnTo>
                  <a:lnTo>
                    <a:pt x="734" y="286"/>
                  </a:lnTo>
                  <a:lnTo>
                    <a:pt x="726" y="282"/>
                  </a:lnTo>
                  <a:lnTo>
                    <a:pt x="718" y="280"/>
                  </a:lnTo>
                  <a:lnTo>
                    <a:pt x="714" y="282"/>
                  </a:lnTo>
                  <a:lnTo>
                    <a:pt x="710" y="286"/>
                  </a:lnTo>
                  <a:lnTo>
                    <a:pt x="706" y="290"/>
                  </a:lnTo>
                  <a:lnTo>
                    <a:pt x="702" y="290"/>
                  </a:lnTo>
                  <a:lnTo>
                    <a:pt x="662" y="266"/>
                  </a:lnTo>
                  <a:lnTo>
                    <a:pt x="662" y="262"/>
                  </a:lnTo>
                  <a:lnTo>
                    <a:pt x="666" y="260"/>
                  </a:lnTo>
                  <a:lnTo>
                    <a:pt x="670" y="256"/>
                  </a:lnTo>
                  <a:lnTo>
                    <a:pt x="676" y="254"/>
                  </a:lnTo>
                  <a:lnTo>
                    <a:pt x="682" y="250"/>
                  </a:lnTo>
                  <a:lnTo>
                    <a:pt x="686" y="240"/>
                  </a:lnTo>
                  <a:lnTo>
                    <a:pt x="694" y="228"/>
                  </a:lnTo>
                  <a:lnTo>
                    <a:pt x="698" y="224"/>
                  </a:lnTo>
                  <a:lnTo>
                    <a:pt x="704" y="224"/>
                  </a:lnTo>
                  <a:lnTo>
                    <a:pt x="708" y="224"/>
                  </a:lnTo>
                  <a:lnTo>
                    <a:pt x="712" y="228"/>
                  </a:lnTo>
                  <a:lnTo>
                    <a:pt x="714" y="236"/>
                  </a:lnTo>
                  <a:lnTo>
                    <a:pt x="714" y="262"/>
                  </a:lnTo>
                  <a:lnTo>
                    <a:pt x="718" y="262"/>
                  </a:lnTo>
                  <a:lnTo>
                    <a:pt x="724" y="258"/>
                  </a:lnTo>
                  <a:lnTo>
                    <a:pt x="732" y="250"/>
                  </a:lnTo>
                  <a:lnTo>
                    <a:pt x="740" y="242"/>
                  </a:lnTo>
                  <a:lnTo>
                    <a:pt x="742" y="242"/>
                  </a:lnTo>
                  <a:lnTo>
                    <a:pt x="748" y="242"/>
                  </a:lnTo>
                  <a:lnTo>
                    <a:pt x="752" y="234"/>
                  </a:lnTo>
                  <a:lnTo>
                    <a:pt x="760" y="222"/>
                  </a:lnTo>
                  <a:lnTo>
                    <a:pt x="770" y="210"/>
                  </a:lnTo>
                  <a:lnTo>
                    <a:pt x="774" y="212"/>
                  </a:lnTo>
                  <a:lnTo>
                    <a:pt x="780" y="214"/>
                  </a:lnTo>
                  <a:lnTo>
                    <a:pt x="792" y="214"/>
                  </a:lnTo>
                  <a:lnTo>
                    <a:pt x="790" y="208"/>
                  </a:lnTo>
                  <a:lnTo>
                    <a:pt x="792" y="204"/>
                  </a:lnTo>
                  <a:lnTo>
                    <a:pt x="796" y="198"/>
                  </a:lnTo>
                  <a:lnTo>
                    <a:pt x="802" y="188"/>
                  </a:lnTo>
                  <a:lnTo>
                    <a:pt x="806" y="190"/>
                  </a:lnTo>
                  <a:lnTo>
                    <a:pt x="810" y="192"/>
                  </a:lnTo>
                  <a:lnTo>
                    <a:pt x="814" y="190"/>
                  </a:lnTo>
                  <a:lnTo>
                    <a:pt x="818" y="188"/>
                  </a:lnTo>
                  <a:lnTo>
                    <a:pt x="818" y="186"/>
                  </a:lnTo>
                  <a:lnTo>
                    <a:pt x="820" y="188"/>
                  </a:lnTo>
                  <a:lnTo>
                    <a:pt x="814" y="172"/>
                  </a:lnTo>
                  <a:lnTo>
                    <a:pt x="808" y="164"/>
                  </a:lnTo>
                  <a:lnTo>
                    <a:pt x="800" y="158"/>
                  </a:lnTo>
                  <a:lnTo>
                    <a:pt x="800" y="142"/>
                  </a:lnTo>
                  <a:lnTo>
                    <a:pt x="812" y="146"/>
                  </a:lnTo>
                  <a:lnTo>
                    <a:pt x="820" y="152"/>
                  </a:lnTo>
                  <a:lnTo>
                    <a:pt x="820" y="142"/>
                  </a:lnTo>
                  <a:lnTo>
                    <a:pt x="820" y="136"/>
                  </a:lnTo>
                  <a:lnTo>
                    <a:pt x="820" y="124"/>
                  </a:lnTo>
                  <a:lnTo>
                    <a:pt x="818" y="110"/>
                  </a:lnTo>
                  <a:lnTo>
                    <a:pt x="814" y="100"/>
                  </a:lnTo>
                  <a:lnTo>
                    <a:pt x="806" y="86"/>
                  </a:lnTo>
                  <a:lnTo>
                    <a:pt x="798" y="92"/>
                  </a:lnTo>
                  <a:lnTo>
                    <a:pt x="792" y="98"/>
                  </a:lnTo>
                  <a:lnTo>
                    <a:pt x="786" y="102"/>
                  </a:lnTo>
                  <a:lnTo>
                    <a:pt x="774" y="104"/>
                  </a:lnTo>
                  <a:lnTo>
                    <a:pt x="770" y="104"/>
                  </a:lnTo>
                  <a:lnTo>
                    <a:pt x="764" y="102"/>
                  </a:lnTo>
                  <a:lnTo>
                    <a:pt x="756" y="96"/>
                  </a:lnTo>
                  <a:lnTo>
                    <a:pt x="750" y="88"/>
                  </a:lnTo>
                  <a:lnTo>
                    <a:pt x="744" y="80"/>
                  </a:lnTo>
                  <a:lnTo>
                    <a:pt x="732" y="76"/>
                  </a:lnTo>
                  <a:lnTo>
                    <a:pt x="718" y="72"/>
                  </a:lnTo>
                  <a:lnTo>
                    <a:pt x="704" y="68"/>
                  </a:lnTo>
                  <a:lnTo>
                    <a:pt x="690" y="62"/>
                  </a:lnTo>
                  <a:lnTo>
                    <a:pt x="680" y="54"/>
                  </a:lnTo>
                  <a:lnTo>
                    <a:pt x="668" y="46"/>
                  </a:lnTo>
                  <a:lnTo>
                    <a:pt x="646" y="24"/>
                  </a:lnTo>
                  <a:lnTo>
                    <a:pt x="634" y="16"/>
                  </a:lnTo>
                  <a:lnTo>
                    <a:pt x="622" y="8"/>
                  </a:lnTo>
                  <a:lnTo>
                    <a:pt x="606" y="2"/>
                  </a:lnTo>
                  <a:lnTo>
                    <a:pt x="584" y="0"/>
                  </a:lnTo>
                  <a:lnTo>
                    <a:pt x="572" y="0"/>
                  </a:lnTo>
                  <a:lnTo>
                    <a:pt x="562" y="2"/>
                  </a:lnTo>
                  <a:lnTo>
                    <a:pt x="556" y="4"/>
                  </a:lnTo>
                  <a:lnTo>
                    <a:pt x="552" y="8"/>
                  </a:lnTo>
                  <a:lnTo>
                    <a:pt x="550" y="12"/>
                  </a:lnTo>
                  <a:lnTo>
                    <a:pt x="550" y="18"/>
                  </a:lnTo>
                  <a:lnTo>
                    <a:pt x="552" y="20"/>
                  </a:lnTo>
                  <a:lnTo>
                    <a:pt x="556" y="24"/>
                  </a:lnTo>
                  <a:lnTo>
                    <a:pt x="562" y="30"/>
                  </a:lnTo>
                  <a:lnTo>
                    <a:pt x="564" y="40"/>
                  </a:lnTo>
                  <a:lnTo>
                    <a:pt x="566" y="50"/>
                  </a:lnTo>
                  <a:lnTo>
                    <a:pt x="566" y="56"/>
                  </a:lnTo>
                  <a:lnTo>
                    <a:pt x="566" y="62"/>
                  </a:lnTo>
                  <a:lnTo>
                    <a:pt x="562" y="66"/>
                  </a:lnTo>
                  <a:lnTo>
                    <a:pt x="560" y="68"/>
                  </a:lnTo>
                  <a:lnTo>
                    <a:pt x="550" y="68"/>
                  </a:lnTo>
                  <a:lnTo>
                    <a:pt x="536" y="66"/>
                  </a:lnTo>
                  <a:lnTo>
                    <a:pt x="538" y="88"/>
                  </a:lnTo>
                  <a:lnTo>
                    <a:pt x="538" y="94"/>
                  </a:lnTo>
                  <a:lnTo>
                    <a:pt x="542" y="98"/>
                  </a:lnTo>
                  <a:lnTo>
                    <a:pt x="544" y="102"/>
                  </a:lnTo>
                  <a:lnTo>
                    <a:pt x="550" y="102"/>
                  </a:lnTo>
                  <a:lnTo>
                    <a:pt x="568" y="102"/>
                  </a:lnTo>
                  <a:lnTo>
                    <a:pt x="576" y="100"/>
                  </a:lnTo>
                  <a:lnTo>
                    <a:pt x="582" y="98"/>
                  </a:lnTo>
                  <a:lnTo>
                    <a:pt x="592" y="100"/>
                  </a:lnTo>
                  <a:lnTo>
                    <a:pt x="602" y="106"/>
                  </a:lnTo>
                  <a:lnTo>
                    <a:pt x="610" y="112"/>
                  </a:lnTo>
                  <a:lnTo>
                    <a:pt x="616" y="120"/>
                  </a:lnTo>
                  <a:lnTo>
                    <a:pt x="596" y="122"/>
                  </a:lnTo>
                  <a:lnTo>
                    <a:pt x="578" y="124"/>
                  </a:lnTo>
                  <a:lnTo>
                    <a:pt x="576" y="128"/>
                  </a:lnTo>
                  <a:lnTo>
                    <a:pt x="576" y="132"/>
                  </a:lnTo>
                  <a:lnTo>
                    <a:pt x="574" y="134"/>
                  </a:lnTo>
                  <a:lnTo>
                    <a:pt x="574" y="140"/>
                  </a:lnTo>
                  <a:lnTo>
                    <a:pt x="570" y="142"/>
                  </a:lnTo>
                  <a:lnTo>
                    <a:pt x="566" y="142"/>
                  </a:lnTo>
                  <a:lnTo>
                    <a:pt x="556" y="144"/>
                  </a:lnTo>
                  <a:lnTo>
                    <a:pt x="552" y="146"/>
                  </a:lnTo>
                  <a:lnTo>
                    <a:pt x="550" y="150"/>
                  </a:lnTo>
                  <a:lnTo>
                    <a:pt x="544" y="152"/>
                  </a:lnTo>
                  <a:lnTo>
                    <a:pt x="538" y="154"/>
                  </a:lnTo>
                  <a:lnTo>
                    <a:pt x="532" y="154"/>
                  </a:lnTo>
                  <a:lnTo>
                    <a:pt x="528" y="152"/>
                  </a:lnTo>
                  <a:lnTo>
                    <a:pt x="524" y="150"/>
                  </a:lnTo>
                  <a:lnTo>
                    <a:pt x="522" y="150"/>
                  </a:lnTo>
                  <a:lnTo>
                    <a:pt x="518" y="152"/>
                  </a:lnTo>
                  <a:lnTo>
                    <a:pt x="516" y="156"/>
                  </a:lnTo>
                  <a:lnTo>
                    <a:pt x="516" y="160"/>
                  </a:lnTo>
                  <a:lnTo>
                    <a:pt x="518" y="160"/>
                  </a:lnTo>
                  <a:lnTo>
                    <a:pt x="524" y="164"/>
                  </a:lnTo>
                  <a:lnTo>
                    <a:pt x="528" y="166"/>
                  </a:lnTo>
                  <a:lnTo>
                    <a:pt x="530" y="168"/>
                  </a:lnTo>
                  <a:lnTo>
                    <a:pt x="530" y="172"/>
                  </a:lnTo>
                  <a:lnTo>
                    <a:pt x="530" y="176"/>
                  </a:lnTo>
                  <a:lnTo>
                    <a:pt x="526" y="182"/>
                  </a:lnTo>
                  <a:lnTo>
                    <a:pt x="518" y="188"/>
                  </a:lnTo>
                  <a:lnTo>
                    <a:pt x="508" y="194"/>
                  </a:lnTo>
                  <a:lnTo>
                    <a:pt x="496" y="198"/>
                  </a:lnTo>
                  <a:lnTo>
                    <a:pt x="468" y="198"/>
                  </a:lnTo>
                  <a:lnTo>
                    <a:pt x="458" y="206"/>
                  </a:lnTo>
                  <a:lnTo>
                    <a:pt x="452" y="210"/>
                  </a:lnTo>
                  <a:lnTo>
                    <a:pt x="444" y="212"/>
                  </a:lnTo>
                  <a:lnTo>
                    <a:pt x="430" y="210"/>
                  </a:lnTo>
                  <a:lnTo>
                    <a:pt x="414" y="206"/>
                  </a:lnTo>
                  <a:lnTo>
                    <a:pt x="402" y="200"/>
                  </a:lnTo>
                  <a:lnTo>
                    <a:pt x="392" y="194"/>
                  </a:lnTo>
                  <a:lnTo>
                    <a:pt x="348" y="194"/>
                  </a:lnTo>
                  <a:lnTo>
                    <a:pt x="348" y="192"/>
                  </a:lnTo>
                  <a:lnTo>
                    <a:pt x="314" y="192"/>
                  </a:lnTo>
                  <a:lnTo>
                    <a:pt x="306" y="188"/>
                  </a:lnTo>
                  <a:lnTo>
                    <a:pt x="298" y="180"/>
                  </a:lnTo>
                  <a:lnTo>
                    <a:pt x="290" y="172"/>
                  </a:lnTo>
                  <a:lnTo>
                    <a:pt x="280" y="166"/>
                  </a:lnTo>
                  <a:lnTo>
                    <a:pt x="272" y="160"/>
                  </a:lnTo>
                  <a:lnTo>
                    <a:pt x="262" y="160"/>
                  </a:lnTo>
                  <a:lnTo>
                    <a:pt x="252" y="156"/>
                  </a:lnTo>
                  <a:lnTo>
                    <a:pt x="244" y="152"/>
                  </a:lnTo>
                  <a:lnTo>
                    <a:pt x="214" y="152"/>
                  </a:lnTo>
                  <a:lnTo>
                    <a:pt x="210" y="146"/>
                  </a:lnTo>
                  <a:lnTo>
                    <a:pt x="206" y="140"/>
                  </a:lnTo>
                  <a:lnTo>
                    <a:pt x="202" y="126"/>
                  </a:lnTo>
                  <a:lnTo>
                    <a:pt x="198" y="118"/>
                  </a:lnTo>
                  <a:lnTo>
                    <a:pt x="194" y="112"/>
                  </a:lnTo>
                  <a:lnTo>
                    <a:pt x="182" y="104"/>
                  </a:lnTo>
                  <a:lnTo>
                    <a:pt x="174" y="100"/>
                  </a:lnTo>
                  <a:lnTo>
                    <a:pt x="168" y="98"/>
                  </a:lnTo>
                  <a:lnTo>
                    <a:pt x="154" y="92"/>
                  </a:lnTo>
                  <a:lnTo>
                    <a:pt x="146" y="90"/>
                  </a:lnTo>
                  <a:lnTo>
                    <a:pt x="140" y="86"/>
                  </a:lnTo>
                  <a:lnTo>
                    <a:pt x="138" y="82"/>
                  </a:lnTo>
                  <a:lnTo>
                    <a:pt x="134" y="76"/>
                  </a:lnTo>
                  <a:lnTo>
                    <a:pt x="134" y="78"/>
                  </a:lnTo>
                  <a:lnTo>
                    <a:pt x="122" y="86"/>
                  </a:lnTo>
                  <a:lnTo>
                    <a:pt x="114" y="94"/>
                  </a:lnTo>
                  <a:lnTo>
                    <a:pt x="126" y="108"/>
                  </a:lnTo>
                  <a:lnTo>
                    <a:pt x="116" y="116"/>
                  </a:lnTo>
                  <a:lnTo>
                    <a:pt x="110" y="118"/>
                  </a:lnTo>
                  <a:lnTo>
                    <a:pt x="100" y="116"/>
                  </a:lnTo>
                  <a:lnTo>
                    <a:pt x="88" y="112"/>
                  </a:lnTo>
                  <a:lnTo>
                    <a:pt x="92" y="130"/>
                  </a:lnTo>
                  <a:lnTo>
                    <a:pt x="92" y="140"/>
                  </a:lnTo>
                  <a:lnTo>
                    <a:pt x="90" y="148"/>
                  </a:lnTo>
                  <a:lnTo>
                    <a:pt x="86" y="150"/>
                  </a:lnTo>
                  <a:lnTo>
                    <a:pt x="84" y="150"/>
                  </a:lnTo>
                  <a:lnTo>
                    <a:pt x="78" y="150"/>
                  </a:lnTo>
                  <a:lnTo>
                    <a:pt x="68" y="146"/>
                  </a:lnTo>
                  <a:lnTo>
                    <a:pt x="70" y="156"/>
                  </a:lnTo>
                  <a:lnTo>
                    <a:pt x="76" y="164"/>
                  </a:lnTo>
                  <a:lnTo>
                    <a:pt x="80" y="176"/>
                  </a:lnTo>
                  <a:lnTo>
                    <a:pt x="82" y="188"/>
                  </a:lnTo>
                  <a:lnTo>
                    <a:pt x="78" y="194"/>
                  </a:lnTo>
                  <a:lnTo>
                    <a:pt x="74" y="200"/>
                  </a:lnTo>
                  <a:lnTo>
                    <a:pt x="64" y="214"/>
                  </a:lnTo>
                  <a:lnTo>
                    <a:pt x="50" y="228"/>
                  </a:lnTo>
                  <a:lnTo>
                    <a:pt x="38" y="236"/>
                  </a:lnTo>
                  <a:lnTo>
                    <a:pt x="28" y="238"/>
                  </a:lnTo>
                  <a:lnTo>
                    <a:pt x="14" y="240"/>
                  </a:lnTo>
                  <a:lnTo>
                    <a:pt x="8" y="242"/>
                  </a:lnTo>
                  <a:lnTo>
                    <a:pt x="4" y="244"/>
                  </a:lnTo>
                  <a:lnTo>
                    <a:pt x="2" y="248"/>
                  </a:lnTo>
                  <a:lnTo>
                    <a:pt x="0" y="254"/>
                  </a:lnTo>
                  <a:lnTo>
                    <a:pt x="2" y="258"/>
                  </a:lnTo>
                  <a:lnTo>
                    <a:pt x="4" y="262"/>
                  </a:lnTo>
                  <a:lnTo>
                    <a:pt x="14" y="268"/>
                  </a:lnTo>
                  <a:lnTo>
                    <a:pt x="24" y="276"/>
                  </a:lnTo>
                  <a:lnTo>
                    <a:pt x="26" y="280"/>
                  </a:lnTo>
                  <a:lnTo>
                    <a:pt x="26" y="286"/>
                  </a:lnTo>
                  <a:lnTo>
                    <a:pt x="20" y="288"/>
                  </a:lnTo>
                  <a:lnTo>
                    <a:pt x="14" y="290"/>
                  </a:lnTo>
                  <a:lnTo>
                    <a:pt x="18" y="292"/>
                  </a:lnTo>
                  <a:lnTo>
                    <a:pt x="20" y="294"/>
                  </a:lnTo>
                  <a:lnTo>
                    <a:pt x="28" y="296"/>
                  </a:lnTo>
                  <a:lnTo>
                    <a:pt x="28" y="298"/>
                  </a:lnTo>
                  <a:lnTo>
                    <a:pt x="36" y="298"/>
                  </a:lnTo>
                  <a:lnTo>
                    <a:pt x="44" y="302"/>
                  </a:lnTo>
                  <a:lnTo>
                    <a:pt x="50" y="308"/>
                  </a:lnTo>
                  <a:lnTo>
                    <a:pt x="54" y="316"/>
                  </a:lnTo>
                  <a:lnTo>
                    <a:pt x="58" y="320"/>
                  </a:lnTo>
                  <a:lnTo>
                    <a:pt x="62" y="322"/>
                  </a:lnTo>
                  <a:lnTo>
                    <a:pt x="68" y="322"/>
                  </a:lnTo>
                  <a:lnTo>
                    <a:pt x="74" y="324"/>
                  </a:lnTo>
                  <a:lnTo>
                    <a:pt x="78" y="324"/>
                  </a:lnTo>
                  <a:lnTo>
                    <a:pt x="82" y="326"/>
                  </a:lnTo>
                  <a:lnTo>
                    <a:pt x="84" y="326"/>
                  </a:lnTo>
                  <a:lnTo>
                    <a:pt x="86" y="324"/>
                  </a:lnTo>
                  <a:lnTo>
                    <a:pt x="90" y="322"/>
                  </a:lnTo>
                  <a:lnTo>
                    <a:pt x="94" y="320"/>
                  </a:lnTo>
                  <a:lnTo>
                    <a:pt x="100" y="320"/>
                  </a:lnTo>
                  <a:lnTo>
                    <a:pt x="108" y="320"/>
                  </a:lnTo>
                  <a:lnTo>
                    <a:pt x="114" y="324"/>
                  </a:lnTo>
                  <a:lnTo>
                    <a:pt x="116" y="324"/>
                  </a:lnTo>
                  <a:lnTo>
                    <a:pt x="122" y="326"/>
                  </a:lnTo>
                  <a:lnTo>
                    <a:pt x="122" y="332"/>
                  </a:lnTo>
                  <a:lnTo>
                    <a:pt x="120" y="336"/>
                  </a:lnTo>
                  <a:lnTo>
                    <a:pt x="114" y="344"/>
                  </a:lnTo>
                  <a:lnTo>
                    <a:pt x="112" y="352"/>
                  </a:lnTo>
                  <a:lnTo>
                    <a:pt x="110" y="358"/>
                  </a:lnTo>
                  <a:lnTo>
                    <a:pt x="112" y="362"/>
                  </a:lnTo>
                  <a:lnTo>
                    <a:pt x="114" y="368"/>
                  </a:lnTo>
                  <a:lnTo>
                    <a:pt x="122" y="376"/>
                  </a:lnTo>
                  <a:lnTo>
                    <a:pt x="120" y="378"/>
                  </a:lnTo>
                  <a:lnTo>
                    <a:pt x="118" y="378"/>
                  </a:lnTo>
                  <a:lnTo>
                    <a:pt x="112" y="380"/>
                  </a:lnTo>
                  <a:lnTo>
                    <a:pt x="114" y="388"/>
                  </a:lnTo>
                  <a:lnTo>
                    <a:pt x="114" y="392"/>
                  </a:lnTo>
                  <a:lnTo>
                    <a:pt x="116" y="396"/>
                  </a:lnTo>
                  <a:lnTo>
                    <a:pt x="118" y="400"/>
                  </a:lnTo>
                  <a:lnTo>
                    <a:pt x="126" y="404"/>
                  </a:lnTo>
                  <a:lnTo>
                    <a:pt x="136" y="408"/>
                  </a:lnTo>
                  <a:lnTo>
                    <a:pt x="144" y="416"/>
                  </a:lnTo>
                  <a:lnTo>
                    <a:pt x="152" y="424"/>
                  </a:lnTo>
                  <a:lnTo>
                    <a:pt x="158" y="424"/>
                  </a:lnTo>
                  <a:lnTo>
                    <a:pt x="162" y="424"/>
                  </a:lnTo>
                  <a:lnTo>
                    <a:pt x="164" y="422"/>
                  </a:lnTo>
                  <a:lnTo>
                    <a:pt x="166" y="420"/>
                  </a:lnTo>
                  <a:lnTo>
                    <a:pt x="168" y="420"/>
                  </a:lnTo>
                  <a:lnTo>
                    <a:pt x="180" y="428"/>
                  </a:lnTo>
                  <a:lnTo>
                    <a:pt x="190" y="436"/>
                  </a:lnTo>
                  <a:lnTo>
                    <a:pt x="198" y="442"/>
                  </a:lnTo>
                  <a:lnTo>
                    <a:pt x="208" y="446"/>
                  </a:lnTo>
                  <a:lnTo>
                    <a:pt x="220" y="450"/>
                  </a:lnTo>
                  <a:lnTo>
                    <a:pt x="222" y="452"/>
                  </a:lnTo>
                  <a:lnTo>
                    <a:pt x="226" y="456"/>
                  </a:lnTo>
                  <a:lnTo>
                    <a:pt x="230" y="458"/>
                  </a:lnTo>
                  <a:lnTo>
                    <a:pt x="236" y="460"/>
                  </a:lnTo>
                  <a:lnTo>
                    <a:pt x="240" y="460"/>
                  </a:lnTo>
                  <a:lnTo>
                    <a:pt x="242" y="460"/>
                  </a:lnTo>
                  <a:lnTo>
                    <a:pt x="244" y="460"/>
                  </a:lnTo>
                  <a:lnTo>
                    <a:pt x="250" y="464"/>
                  </a:lnTo>
                  <a:lnTo>
                    <a:pt x="256" y="466"/>
                  </a:lnTo>
                  <a:lnTo>
                    <a:pt x="274" y="466"/>
                  </a:lnTo>
                  <a:lnTo>
                    <a:pt x="274" y="468"/>
                  </a:lnTo>
                  <a:lnTo>
                    <a:pt x="274" y="464"/>
                  </a:lnTo>
                  <a:lnTo>
                    <a:pt x="278" y="462"/>
                  </a:lnTo>
                  <a:lnTo>
                    <a:pt x="284" y="460"/>
                  </a:lnTo>
                  <a:lnTo>
                    <a:pt x="288" y="472"/>
                  </a:lnTo>
                  <a:lnTo>
                    <a:pt x="290" y="468"/>
                  </a:lnTo>
                  <a:lnTo>
                    <a:pt x="294" y="462"/>
                  </a:lnTo>
                  <a:lnTo>
                    <a:pt x="298" y="460"/>
                  </a:lnTo>
                  <a:lnTo>
                    <a:pt x="302" y="458"/>
                  </a:lnTo>
                  <a:lnTo>
                    <a:pt x="312" y="460"/>
                  </a:lnTo>
                  <a:lnTo>
                    <a:pt x="322" y="464"/>
                  </a:lnTo>
                  <a:lnTo>
                    <a:pt x="332" y="472"/>
                  </a:lnTo>
                  <a:lnTo>
                    <a:pt x="336" y="478"/>
                  </a:lnTo>
                  <a:lnTo>
                    <a:pt x="336" y="480"/>
                  </a:lnTo>
                  <a:lnTo>
                    <a:pt x="338" y="478"/>
                  </a:lnTo>
                  <a:lnTo>
                    <a:pt x="340" y="470"/>
                  </a:lnTo>
                  <a:lnTo>
                    <a:pt x="344" y="460"/>
                  </a:lnTo>
                  <a:lnTo>
                    <a:pt x="348" y="454"/>
                  </a:lnTo>
                  <a:lnTo>
                    <a:pt x="356" y="446"/>
                  </a:lnTo>
                  <a:lnTo>
                    <a:pt x="362" y="442"/>
                  </a:lnTo>
                  <a:lnTo>
                    <a:pt x="372" y="438"/>
                  </a:lnTo>
                  <a:lnTo>
                    <a:pt x="374" y="440"/>
                  </a:lnTo>
                  <a:lnTo>
                    <a:pt x="376" y="440"/>
                  </a:lnTo>
                  <a:lnTo>
                    <a:pt x="380" y="442"/>
                  </a:lnTo>
                  <a:lnTo>
                    <a:pt x="382" y="440"/>
                  </a:lnTo>
                  <a:lnTo>
                    <a:pt x="386" y="438"/>
                  </a:lnTo>
                  <a:lnTo>
                    <a:pt x="386" y="436"/>
                  </a:lnTo>
                  <a:lnTo>
                    <a:pt x="392" y="436"/>
                  </a:lnTo>
                  <a:lnTo>
                    <a:pt x="400" y="444"/>
                  </a:lnTo>
                  <a:lnTo>
                    <a:pt x="400" y="448"/>
                  </a:lnTo>
                  <a:lnTo>
                    <a:pt x="400" y="450"/>
                  </a:lnTo>
                  <a:lnTo>
                    <a:pt x="404" y="454"/>
                  </a:lnTo>
                  <a:lnTo>
                    <a:pt x="410" y="456"/>
                  </a:lnTo>
                  <a:lnTo>
                    <a:pt x="414" y="456"/>
                  </a:lnTo>
                  <a:lnTo>
                    <a:pt x="414" y="4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49" name="Google Shape;1349;p36"/>
            <p:cNvSpPr/>
            <p:nvPr/>
          </p:nvSpPr>
          <p:spPr>
            <a:xfrm>
              <a:off x="5035" y="1683"/>
              <a:ext cx="96" cy="77"/>
            </a:xfrm>
            <a:custGeom>
              <a:avLst/>
              <a:gdLst/>
              <a:ahLst/>
              <a:cxnLst/>
              <a:rect l="l" t="t" r="r" b="b"/>
              <a:pathLst>
                <a:path w="82" h="70" extrusionOk="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50" name="Google Shape;1350;p36"/>
            <p:cNvSpPr/>
            <p:nvPr/>
          </p:nvSpPr>
          <p:spPr>
            <a:xfrm>
              <a:off x="4980" y="1765"/>
              <a:ext cx="158" cy="162"/>
            </a:xfrm>
            <a:custGeom>
              <a:avLst/>
              <a:gdLst/>
              <a:ahLst/>
              <a:cxnLst/>
              <a:rect l="l" t="t" r="r" b="b"/>
              <a:pathLst>
                <a:path w="136" h="148" extrusionOk="0">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51" name="Google Shape;1351;p36"/>
            <p:cNvSpPr/>
            <p:nvPr/>
          </p:nvSpPr>
          <p:spPr>
            <a:xfrm>
              <a:off x="5015" y="1908"/>
              <a:ext cx="37" cy="28"/>
            </a:xfrm>
            <a:custGeom>
              <a:avLst/>
              <a:gdLst/>
              <a:ahLst/>
              <a:cxnLst/>
              <a:rect l="l" t="t" r="r" b="b"/>
              <a:pathLst>
                <a:path w="32" h="26" extrusionOk="0">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52" name="Google Shape;1352;p36"/>
            <p:cNvSpPr/>
            <p:nvPr/>
          </p:nvSpPr>
          <p:spPr>
            <a:xfrm>
              <a:off x="4969" y="1914"/>
              <a:ext cx="46" cy="57"/>
            </a:xfrm>
            <a:custGeom>
              <a:avLst/>
              <a:gdLst/>
              <a:ahLst/>
              <a:cxnLst/>
              <a:rect l="l" t="t" r="r" b="b"/>
              <a:pathLst>
                <a:path w="40" h="52" extrusionOk="0">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53" name="Google Shape;1353;p36"/>
            <p:cNvSpPr/>
            <p:nvPr/>
          </p:nvSpPr>
          <p:spPr>
            <a:xfrm>
              <a:off x="4858" y="2088"/>
              <a:ext cx="28" cy="62"/>
            </a:xfrm>
            <a:custGeom>
              <a:avLst/>
              <a:gdLst/>
              <a:ahLst/>
              <a:cxnLst/>
              <a:rect l="l" t="t" r="r" b="b"/>
              <a:pathLst>
                <a:path w="24" h="56" extrusionOk="0">
                  <a:moveTo>
                    <a:pt x="24" y="0"/>
                  </a:moveTo>
                  <a:lnTo>
                    <a:pt x="24" y="12"/>
                  </a:lnTo>
                  <a:lnTo>
                    <a:pt x="22" y="32"/>
                  </a:lnTo>
                  <a:lnTo>
                    <a:pt x="16" y="56"/>
                  </a:lnTo>
                  <a:lnTo>
                    <a:pt x="4" y="44"/>
                  </a:lnTo>
                  <a:lnTo>
                    <a:pt x="2" y="38"/>
                  </a:lnTo>
                  <a:lnTo>
                    <a:pt x="0" y="32"/>
                  </a:lnTo>
                  <a:lnTo>
                    <a:pt x="0" y="20"/>
                  </a:lnTo>
                  <a:lnTo>
                    <a:pt x="4" y="10"/>
                  </a:lnTo>
                  <a:lnTo>
                    <a:pt x="8" y="4"/>
                  </a:lnTo>
                  <a:lnTo>
                    <a:pt x="12" y="4"/>
                  </a:lnTo>
                  <a:lnTo>
                    <a:pt x="18" y="2"/>
                  </a:lnTo>
                  <a:lnTo>
                    <a:pt x="2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54" name="Google Shape;1354;p36"/>
            <p:cNvSpPr/>
            <p:nvPr/>
          </p:nvSpPr>
          <p:spPr>
            <a:xfrm>
              <a:off x="4666" y="2189"/>
              <a:ext cx="39" cy="40"/>
            </a:xfrm>
            <a:custGeom>
              <a:avLst/>
              <a:gdLst/>
              <a:ahLst/>
              <a:cxnLst/>
              <a:rect l="l" t="t" r="r" b="b"/>
              <a:pathLst>
                <a:path w="34" h="36" extrusionOk="0">
                  <a:moveTo>
                    <a:pt x="18" y="36"/>
                  </a:moveTo>
                  <a:lnTo>
                    <a:pt x="12" y="34"/>
                  </a:lnTo>
                  <a:lnTo>
                    <a:pt x="6" y="30"/>
                  </a:lnTo>
                  <a:lnTo>
                    <a:pt x="2" y="24"/>
                  </a:lnTo>
                  <a:lnTo>
                    <a:pt x="0" y="20"/>
                  </a:lnTo>
                  <a:lnTo>
                    <a:pt x="2" y="16"/>
                  </a:lnTo>
                  <a:lnTo>
                    <a:pt x="4" y="12"/>
                  </a:lnTo>
                  <a:lnTo>
                    <a:pt x="12" y="6"/>
                  </a:lnTo>
                  <a:lnTo>
                    <a:pt x="26" y="2"/>
                  </a:lnTo>
                  <a:lnTo>
                    <a:pt x="34" y="0"/>
                  </a:lnTo>
                  <a:lnTo>
                    <a:pt x="34" y="10"/>
                  </a:lnTo>
                  <a:lnTo>
                    <a:pt x="30" y="20"/>
                  </a:lnTo>
                  <a:lnTo>
                    <a:pt x="24" y="32"/>
                  </a:lnTo>
                  <a:lnTo>
                    <a:pt x="22" y="34"/>
                  </a:lnTo>
                  <a:lnTo>
                    <a:pt x="18"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55" name="Google Shape;1355;p36"/>
            <p:cNvSpPr/>
            <p:nvPr/>
          </p:nvSpPr>
          <p:spPr>
            <a:xfrm>
              <a:off x="4153" y="2401"/>
              <a:ext cx="42" cy="77"/>
            </a:xfrm>
            <a:custGeom>
              <a:avLst/>
              <a:gdLst/>
              <a:ahLst/>
              <a:cxnLst/>
              <a:rect l="l" t="t" r="r" b="b"/>
              <a:pathLst>
                <a:path w="36" h="70" extrusionOk="0">
                  <a:moveTo>
                    <a:pt x="36" y="52"/>
                  </a:moveTo>
                  <a:lnTo>
                    <a:pt x="34" y="58"/>
                  </a:lnTo>
                  <a:lnTo>
                    <a:pt x="30" y="64"/>
                  </a:lnTo>
                  <a:lnTo>
                    <a:pt x="22" y="68"/>
                  </a:lnTo>
                  <a:lnTo>
                    <a:pt x="16" y="70"/>
                  </a:lnTo>
                  <a:lnTo>
                    <a:pt x="12" y="68"/>
                  </a:lnTo>
                  <a:lnTo>
                    <a:pt x="8" y="64"/>
                  </a:lnTo>
                  <a:lnTo>
                    <a:pt x="6" y="60"/>
                  </a:lnTo>
                  <a:lnTo>
                    <a:pt x="4" y="54"/>
                  </a:lnTo>
                  <a:lnTo>
                    <a:pt x="2" y="44"/>
                  </a:lnTo>
                  <a:lnTo>
                    <a:pt x="0" y="34"/>
                  </a:lnTo>
                  <a:lnTo>
                    <a:pt x="2" y="24"/>
                  </a:lnTo>
                  <a:lnTo>
                    <a:pt x="4" y="18"/>
                  </a:lnTo>
                  <a:lnTo>
                    <a:pt x="6" y="10"/>
                  </a:lnTo>
                  <a:lnTo>
                    <a:pt x="8" y="0"/>
                  </a:lnTo>
                  <a:lnTo>
                    <a:pt x="14" y="2"/>
                  </a:lnTo>
                  <a:lnTo>
                    <a:pt x="16" y="8"/>
                  </a:lnTo>
                  <a:lnTo>
                    <a:pt x="26" y="20"/>
                  </a:lnTo>
                  <a:lnTo>
                    <a:pt x="34" y="36"/>
                  </a:lnTo>
                  <a:lnTo>
                    <a:pt x="36" y="44"/>
                  </a:lnTo>
                  <a:lnTo>
                    <a:pt x="36"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56" name="Google Shape;1356;p36"/>
            <p:cNvSpPr/>
            <p:nvPr/>
          </p:nvSpPr>
          <p:spPr>
            <a:xfrm>
              <a:off x="4530" y="2125"/>
              <a:ext cx="173" cy="298"/>
            </a:xfrm>
            <a:custGeom>
              <a:avLst/>
              <a:gdLst/>
              <a:ahLst/>
              <a:cxnLst/>
              <a:rect l="l" t="t" r="r" b="b"/>
              <a:pathLst>
                <a:path w="150" h="270" extrusionOk="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57" name="Google Shape;1357;p36"/>
            <p:cNvSpPr/>
            <p:nvPr/>
          </p:nvSpPr>
          <p:spPr>
            <a:xfrm>
              <a:off x="4564" y="2301"/>
              <a:ext cx="99" cy="84"/>
            </a:xfrm>
            <a:custGeom>
              <a:avLst/>
              <a:gdLst/>
              <a:ahLst/>
              <a:cxnLst/>
              <a:rect l="l" t="t" r="r" b="b"/>
              <a:pathLst>
                <a:path w="86" h="76" extrusionOk="0">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58" name="Google Shape;1358;p36"/>
            <p:cNvSpPr/>
            <p:nvPr/>
          </p:nvSpPr>
          <p:spPr>
            <a:xfrm>
              <a:off x="4497" y="2141"/>
              <a:ext cx="162" cy="171"/>
            </a:xfrm>
            <a:custGeom>
              <a:avLst/>
              <a:gdLst/>
              <a:ahLst/>
              <a:cxnLst/>
              <a:rect l="l" t="t" r="r" b="b"/>
              <a:pathLst>
                <a:path w="140" h="156" extrusionOk="0">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59" name="Google Shape;1359;p36"/>
            <p:cNvSpPr/>
            <p:nvPr/>
          </p:nvSpPr>
          <p:spPr>
            <a:xfrm>
              <a:off x="4461" y="2183"/>
              <a:ext cx="156" cy="299"/>
            </a:xfrm>
            <a:custGeom>
              <a:avLst/>
              <a:gdLst/>
              <a:ahLst/>
              <a:cxnLst/>
              <a:rect l="l" t="t" r="r" b="b"/>
              <a:pathLst>
                <a:path w="136" h="272" extrusionOk="0">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60" name="Google Shape;1360;p36"/>
            <p:cNvSpPr/>
            <p:nvPr/>
          </p:nvSpPr>
          <p:spPr>
            <a:xfrm>
              <a:off x="4532" y="2462"/>
              <a:ext cx="83" cy="112"/>
            </a:xfrm>
            <a:custGeom>
              <a:avLst/>
              <a:gdLst/>
              <a:ahLst/>
              <a:cxnLst/>
              <a:rect l="l" t="t" r="r" b="b"/>
              <a:pathLst>
                <a:path w="72" h="102" extrusionOk="0">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61" name="Google Shape;1361;p36"/>
            <p:cNvSpPr/>
            <p:nvPr/>
          </p:nvSpPr>
          <p:spPr>
            <a:xfrm>
              <a:off x="4356" y="2022"/>
              <a:ext cx="156" cy="350"/>
            </a:xfrm>
            <a:custGeom>
              <a:avLst/>
              <a:gdLst/>
              <a:ahLst/>
              <a:cxnLst/>
              <a:rect l="l" t="t" r="r" b="b"/>
              <a:pathLst>
                <a:path w="134" h="318" extrusionOk="0">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62" name="Google Shape;1362;p36"/>
            <p:cNvSpPr/>
            <p:nvPr/>
          </p:nvSpPr>
          <p:spPr>
            <a:xfrm>
              <a:off x="4266" y="2064"/>
              <a:ext cx="97" cy="105"/>
            </a:xfrm>
            <a:custGeom>
              <a:avLst/>
              <a:gdLst/>
              <a:ahLst/>
              <a:cxnLst/>
              <a:rect l="l" t="t" r="r" b="b"/>
              <a:pathLst>
                <a:path w="84" h="96" extrusionOk="0">
                  <a:moveTo>
                    <a:pt x="82" y="82"/>
                  </a:moveTo>
                  <a:lnTo>
                    <a:pt x="80" y="86"/>
                  </a:lnTo>
                  <a:lnTo>
                    <a:pt x="78" y="96"/>
                  </a:lnTo>
                  <a:lnTo>
                    <a:pt x="74" y="88"/>
                  </a:lnTo>
                  <a:lnTo>
                    <a:pt x="72" y="84"/>
                  </a:lnTo>
                  <a:lnTo>
                    <a:pt x="70" y="76"/>
                  </a:lnTo>
                  <a:lnTo>
                    <a:pt x="64" y="70"/>
                  </a:lnTo>
                  <a:lnTo>
                    <a:pt x="58" y="72"/>
                  </a:lnTo>
                  <a:lnTo>
                    <a:pt x="52" y="72"/>
                  </a:lnTo>
                  <a:lnTo>
                    <a:pt x="50" y="70"/>
                  </a:lnTo>
                  <a:lnTo>
                    <a:pt x="48" y="68"/>
                  </a:lnTo>
                  <a:lnTo>
                    <a:pt x="46" y="66"/>
                  </a:lnTo>
                  <a:lnTo>
                    <a:pt x="46" y="72"/>
                  </a:lnTo>
                  <a:lnTo>
                    <a:pt x="40" y="80"/>
                  </a:lnTo>
                  <a:lnTo>
                    <a:pt x="32" y="84"/>
                  </a:lnTo>
                  <a:lnTo>
                    <a:pt x="26" y="86"/>
                  </a:lnTo>
                  <a:lnTo>
                    <a:pt x="24" y="76"/>
                  </a:lnTo>
                  <a:lnTo>
                    <a:pt x="22" y="70"/>
                  </a:lnTo>
                  <a:lnTo>
                    <a:pt x="22" y="62"/>
                  </a:lnTo>
                  <a:lnTo>
                    <a:pt x="20" y="58"/>
                  </a:lnTo>
                  <a:lnTo>
                    <a:pt x="18" y="54"/>
                  </a:lnTo>
                  <a:lnTo>
                    <a:pt x="14" y="52"/>
                  </a:lnTo>
                  <a:lnTo>
                    <a:pt x="14" y="50"/>
                  </a:lnTo>
                  <a:lnTo>
                    <a:pt x="16" y="40"/>
                  </a:lnTo>
                  <a:lnTo>
                    <a:pt x="10" y="36"/>
                  </a:lnTo>
                  <a:lnTo>
                    <a:pt x="8" y="34"/>
                  </a:lnTo>
                  <a:lnTo>
                    <a:pt x="6" y="30"/>
                  </a:lnTo>
                  <a:lnTo>
                    <a:pt x="6" y="28"/>
                  </a:lnTo>
                  <a:lnTo>
                    <a:pt x="8" y="26"/>
                  </a:lnTo>
                  <a:lnTo>
                    <a:pt x="10" y="26"/>
                  </a:lnTo>
                  <a:lnTo>
                    <a:pt x="12" y="22"/>
                  </a:lnTo>
                  <a:lnTo>
                    <a:pt x="10" y="18"/>
                  </a:lnTo>
                  <a:lnTo>
                    <a:pt x="6" y="14"/>
                  </a:lnTo>
                  <a:lnTo>
                    <a:pt x="2" y="10"/>
                  </a:lnTo>
                  <a:lnTo>
                    <a:pt x="0" y="6"/>
                  </a:lnTo>
                  <a:lnTo>
                    <a:pt x="0" y="4"/>
                  </a:lnTo>
                  <a:lnTo>
                    <a:pt x="2" y="2"/>
                  </a:lnTo>
                  <a:lnTo>
                    <a:pt x="6" y="0"/>
                  </a:lnTo>
                  <a:lnTo>
                    <a:pt x="20" y="6"/>
                  </a:lnTo>
                  <a:lnTo>
                    <a:pt x="24" y="10"/>
                  </a:lnTo>
                  <a:lnTo>
                    <a:pt x="28" y="12"/>
                  </a:lnTo>
                  <a:lnTo>
                    <a:pt x="28" y="16"/>
                  </a:lnTo>
                  <a:lnTo>
                    <a:pt x="28" y="20"/>
                  </a:lnTo>
                  <a:lnTo>
                    <a:pt x="28" y="22"/>
                  </a:lnTo>
                  <a:lnTo>
                    <a:pt x="30" y="24"/>
                  </a:lnTo>
                  <a:lnTo>
                    <a:pt x="34" y="26"/>
                  </a:lnTo>
                  <a:lnTo>
                    <a:pt x="38" y="26"/>
                  </a:lnTo>
                  <a:lnTo>
                    <a:pt x="46" y="26"/>
                  </a:lnTo>
                  <a:lnTo>
                    <a:pt x="70" y="26"/>
                  </a:lnTo>
                  <a:lnTo>
                    <a:pt x="70" y="30"/>
                  </a:lnTo>
                  <a:lnTo>
                    <a:pt x="52" y="50"/>
                  </a:lnTo>
                  <a:lnTo>
                    <a:pt x="56" y="56"/>
                  </a:lnTo>
                  <a:lnTo>
                    <a:pt x="60" y="60"/>
                  </a:lnTo>
                  <a:lnTo>
                    <a:pt x="62" y="62"/>
                  </a:lnTo>
                  <a:lnTo>
                    <a:pt x="66" y="60"/>
                  </a:lnTo>
                  <a:lnTo>
                    <a:pt x="68" y="56"/>
                  </a:lnTo>
                  <a:lnTo>
                    <a:pt x="68" y="52"/>
                  </a:lnTo>
                  <a:lnTo>
                    <a:pt x="70" y="50"/>
                  </a:lnTo>
                  <a:lnTo>
                    <a:pt x="74" y="56"/>
                  </a:lnTo>
                  <a:lnTo>
                    <a:pt x="78" y="66"/>
                  </a:lnTo>
                  <a:lnTo>
                    <a:pt x="78" y="76"/>
                  </a:lnTo>
                  <a:lnTo>
                    <a:pt x="82" y="78"/>
                  </a:lnTo>
                  <a:lnTo>
                    <a:pt x="84" y="80"/>
                  </a:lnTo>
                  <a:lnTo>
                    <a:pt x="82"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63" name="Google Shape;1363;p36"/>
            <p:cNvSpPr/>
            <p:nvPr/>
          </p:nvSpPr>
          <p:spPr>
            <a:xfrm>
              <a:off x="3920" y="1877"/>
              <a:ext cx="501" cy="552"/>
            </a:xfrm>
            <a:custGeom>
              <a:avLst/>
              <a:gdLst/>
              <a:ahLst/>
              <a:cxnLst/>
              <a:rect l="l" t="t" r="r" b="b"/>
              <a:pathLst>
                <a:path w="434" h="502" extrusionOk="0">
                  <a:moveTo>
                    <a:pt x="434" y="132"/>
                  </a:moveTo>
                  <a:lnTo>
                    <a:pt x="434" y="140"/>
                  </a:lnTo>
                  <a:lnTo>
                    <a:pt x="432" y="146"/>
                  </a:lnTo>
                  <a:lnTo>
                    <a:pt x="434" y="152"/>
                  </a:lnTo>
                  <a:lnTo>
                    <a:pt x="428" y="152"/>
                  </a:lnTo>
                  <a:lnTo>
                    <a:pt x="422" y="154"/>
                  </a:lnTo>
                  <a:lnTo>
                    <a:pt x="414" y="160"/>
                  </a:lnTo>
                  <a:lnTo>
                    <a:pt x="408" y="166"/>
                  </a:lnTo>
                  <a:lnTo>
                    <a:pt x="406" y="168"/>
                  </a:lnTo>
                  <a:lnTo>
                    <a:pt x="408" y="172"/>
                  </a:lnTo>
                  <a:lnTo>
                    <a:pt x="410" y="174"/>
                  </a:lnTo>
                  <a:lnTo>
                    <a:pt x="404" y="192"/>
                  </a:lnTo>
                  <a:lnTo>
                    <a:pt x="404" y="194"/>
                  </a:lnTo>
                  <a:lnTo>
                    <a:pt x="406" y="196"/>
                  </a:lnTo>
                  <a:lnTo>
                    <a:pt x="408" y="196"/>
                  </a:lnTo>
                  <a:lnTo>
                    <a:pt x="406" y="202"/>
                  </a:lnTo>
                  <a:lnTo>
                    <a:pt x="404" y="206"/>
                  </a:lnTo>
                  <a:lnTo>
                    <a:pt x="398" y="216"/>
                  </a:lnTo>
                  <a:lnTo>
                    <a:pt x="396" y="216"/>
                  </a:lnTo>
                  <a:lnTo>
                    <a:pt x="394" y="214"/>
                  </a:lnTo>
                  <a:lnTo>
                    <a:pt x="390" y="218"/>
                  </a:lnTo>
                  <a:lnTo>
                    <a:pt x="388" y="218"/>
                  </a:lnTo>
                  <a:lnTo>
                    <a:pt x="390" y="222"/>
                  </a:lnTo>
                  <a:lnTo>
                    <a:pt x="390" y="226"/>
                  </a:lnTo>
                  <a:lnTo>
                    <a:pt x="388" y="250"/>
                  </a:lnTo>
                  <a:lnTo>
                    <a:pt x="384" y="250"/>
                  </a:lnTo>
                  <a:lnTo>
                    <a:pt x="382" y="248"/>
                  </a:lnTo>
                  <a:lnTo>
                    <a:pt x="380" y="246"/>
                  </a:lnTo>
                  <a:lnTo>
                    <a:pt x="378" y="236"/>
                  </a:lnTo>
                  <a:lnTo>
                    <a:pt x="374" y="226"/>
                  </a:lnTo>
                  <a:lnTo>
                    <a:pt x="370" y="220"/>
                  </a:lnTo>
                  <a:lnTo>
                    <a:pt x="368" y="222"/>
                  </a:lnTo>
                  <a:lnTo>
                    <a:pt x="368" y="226"/>
                  </a:lnTo>
                  <a:lnTo>
                    <a:pt x="366" y="230"/>
                  </a:lnTo>
                  <a:lnTo>
                    <a:pt x="362" y="232"/>
                  </a:lnTo>
                  <a:lnTo>
                    <a:pt x="360" y="230"/>
                  </a:lnTo>
                  <a:lnTo>
                    <a:pt x="356" y="226"/>
                  </a:lnTo>
                  <a:lnTo>
                    <a:pt x="352" y="220"/>
                  </a:lnTo>
                  <a:lnTo>
                    <a:pt x="370" y="200"/>
                  </a:lnTo>
                  <a:lnTo>
                    <a:pt x="370" y="196"/>
                  </a:lnTo>
                  <a:lnTo>
                    <a:pt x="346" y="196"/>
                  </a:lnTo>
                  <a:lnTo>
                    <a:pt x="338" y="196"/>
                  </a:lnTo>
                  <a:lnTo>
                    <a:pt x="334" y="196"/>
                  </a:lnTo>
                  <a:lnTo>
                    <a:pt x="330" y="194"/>
                  </a:lnTo>
                  <a:lnTo>
                    <a:pt x="328" y="192"/>
                  </a:lnTo>
                  <a:lnTo>
                    <a:pt x="328" y="190"/>
                  </a:lnTo>
                  <a:lnTo>
                    <a:pt x="328" y="186"/>
                  </a:lnTo>
                  <a:lnTo>
                    <a:pt x="328" y="182"/>
                  </a:lnTo>
                  <a:lnTo>
                    <a:pt x="324" y="180"/>
                  </a:lnTo>
                  <a:lnTo>
                    <a:pt x="320" y="176"/>
                  </a:lnTo>
                  <a:lnTo>
                    <a:pt x="306" y="170"/>
                  </a:lnTo>
                  <a:lnTo>
                    <a:pt x="302" y="172"/>
                  </a:lnTo>
                  <a:lnTo>
                    <a:pt x="300" y="174"/>
                  </a:lnTo>
                  <a:lnTo>
                    <a:pt x="300" y="176"/>
                  </a:lnTo>
                  <a:lnTo>
                    <a:pt x="302" y="180"/>
                  </a:lnTo>
                  <a:lnTo>
                    <a:pt x="306" y="184"/>
                  </a:lnTo>
                  <a:lnTo>
                    <a:pt x="310" y="188"/>
                  </a:lnTo>
                  <a:lnTo>
                    <a:pt x="312" y="192"/>
                  </a:lnTo>
                  <a:lnTo>
                    <a:pt x="310" y="196"/>
                  </a:lnTo>
                  <a:lnTo>
                    <a:pt x="308" y="196"/>
                  </a:lnTo>
                  <a:lnTo>
                    <a:pt x="306" y="198"/>
                  </a:lnTo>
                  <a:lnTo>
                    <a:pt x="306" y="200"/>
                  </a:lnTo>
                  <a:lnTo>
                    <a:pt x="308" y="204"/>
                  </a:lnTo>
                  <a:lnTo>
                    <a:pt x="310" y="206"/>
                  </a:lnTo>
                  <a:lnTo>
                    <a:pt x="316" y="210"/>
                  </a:lnTo>
                  <a:lnTo>
                    <a:pt x="314" y="220"/>
                  </a:lnTo>
                  <a:lnTo>
                    <a:pt x="314" y="222"/>
                  </a:lnTo>
                  <a:lnTo>
                    <a:pt x="318" y="224"/>
                  </a:lnTo>
                  <a:lnTo>
                    <a:pt x="320" y="228"/>
                  </a:lnTo>
                  <a:lnTo>
                    <a:pt x="322" y="232"/>
                  </a:lnTo>
                  <a:lnTo>
                    <a:pt x="322" y="240"/>
                  </a:lnTo>
                  <a:lnTo>
                    <a:pt x="324" y="246"/>
                  </a:lnTo>
                  <a:lnTo>
                    <a:pt x="326" y="256"/>
                  </a:lnTo>
                  <a:lnTo>
                    <a:pt x="318" y="256"/>
                  </a:lnTo>
                  <a:lnTo>
                    <a:pt x="310" y="256"/>
                  </a:lnTo>
                  <a:lnTo>
                    <a:pt x="312" y="256"/>
                  </a:lnTo>
                  <a:lnTo>
                    <a:pt x="302" y="260"/>
                  </a:lnTo>
                  <a:lnTo>
                    <a:pt x="298" y="266"/>
                  </a:lnTo>
                  <a:lnTo>
                    <a:pt x="296" y="282"/>
                  </a:lnTo>
                  <a:lnTo>
                    <a:pt x="292" y="288"/>
                  </a:lnTo>
                  <a:lnTo>
                    <a:pt x="286" y="290"/>
                  </a:lnTo>
                  <a:lnTo>
                    <a:pt x="280" y="292"/>
                  </a:lnTo>
                  <a:lnTo>
                    <a:pt x="272" y="296"/>
                  </a:lnTo>
                  <a:lnTo>
                    <a:pt x="270" y="300"/>
                  </a:lnTo>
                  <a:lnTo>
                    <a:pt x="266" y="306"/>
                  </a:lnTo>
                  <a:lnTo>
                    <a:pt x="260" y="318"/>
                  </a:lnTo>
                  <a:lnTo>
                    <a:pt x="246" y="334"/>
                  </a:lnTo>
                  <a:lnTo>
                    <a:pt x="232" y="352"/>
                  </a:lnTo>
                  <a:lnTo>
                    <a:pt x="226" y="358"/>
                  </a:lnTo>
                  <a:lnTo>
                    <a:pt x="222" y="360"/>
                  </a:lnTo>
                  <a:lnTo>
                    <a:pt x="212" y="364"/>
                  </a:lnTo>
                  <a:lnTo>
                    <a:pt x="206" y="366"/>
                  </a:lnTo>
                  <a:lnTo>
                    <a:pt x="202" y="370"/>
                  </a:lnTo>
                  <a:lnTo>
                    <a:pt x="200" y="376"/>
                  </a:lnTo>
                  <a:lnTo>
                    <a:pt x="198" y="382"/>
                  </a:lnTo>
                  <a:lnTo>
                    <a:pt x="200" y="388"/>
                  </a:lnTo>
                  <a:lnTo>
                    <a:pt x="202" y="398"/>
                  </a:lnTo>
                  <a:lnTo>
                    <a:pt x="206" y="406"/>
                  </a:lnTo>
                  <a:lnTo>
                    <a:pt x="208" y="416"/>
                  </a:lnTo>
                  <a:lnTo>
                    <a:pt x="206" y="426"/>
                  </a:lnTo>
                  <a:lnTo>
                    <a:pt x="204" y="432"/>
                  </a:lnTo>
                  <a:lnTo>
                    <a:pt x="202" y="436"/>
                  </a:lnTo>
                  <a:lnTo>
                    <a:pt x="202" y="442"/>
                  </a:lnTo>
                  <a:lnTo>
                    <a:pt x="202" y="446"/>
                  </a:lnTo>
                  <a:lnTo>
                    <a:pt x="204" y="450"/>
                  </a:lnTo>
                  <a:lnTo>
                    <a:pt x="206" y="452"/>
                  </a:lnTo>
                  <a:lnTo>
                    <a:pt x="206" y="456"/>
                  </a:lnTo>
                  <a:lnTo>
                    <a:pt x="204" y="464"/>
                  </a:lnTo>
                  <a:lnTo>
                    <a:pt x="198" y="468"/>
                  </a:lnTo>
                  <a:lnTo>
                    <a:pt x="194" y="472"/>
                  </a:lnTo>
                  <a:lnTo>
                    <a:pt x="192" y="478"/>
                  </a:lnTo>
                  <a:lnTo>
                    <a:pt x="194" y="484"/>
                  </a:lnTo>
                  <a:lnTo>
                    <a:pt x="196" y="486"/>
                  </a:lnTo>
                  <a:lnTo>
                    <a:pt x="188" y="488"/>
                  </a:lnTo>
                  <a:lnTo>
                    <a:pt x="186" y="490"/>
                  </a:lnTo>
                  <a:lnTo>
                    <a:pt x="184" y="492"/>
                  </a:lnTo>
                  <a:lnTo>
                    <a:pt x="182" y="496"/>
                  </a:lnTo>
                  <a:lnTo>
                    <a:pt x="178" y="500"/>
                  </a:lnTo>
                  <a:lnTo>
                    <a:pt x="174" y="502"/>
                  </a:lnTo>
                  <a:lnTo>
                    <a:pt x="170" y="502"/>
                  </a:lnTo>
                  <a:lnTo>
                    <a:pt x="164" y="500"/>
                  </a:lnTo>
                  <a:lnTo>
                    <a:pt x="160" y="496"/>
                  </a:lnTo>
                  <a:lnTo>
                    <a:pt x="154" y="490"/>
                  </a:lnTo>
                  <a:lnTo>
                    <a:pt x="150" y="482"/>
                  </a:lnTo>
                  <a:lnTo>
                    <a:pt x="142" y="466"/>
                  </a:lnTo>
                  <a:lnTo>
                    <a:pt x="138" y="450"/>
                  </a:lnTo>
                  <a:lnTo>
                    <a:pt x="134" y="438"/>
                  </a:lnTo>
                  <a:lnTo>
                    <a:pt x="126" y="420"/>
                  </a:lnTo>
                  <a:lnTo>
                    <a:pt x="118" y="404"/>
                  </a:lnTo>
                  <a:lnTo>
                    <a:pt x="110" y="388"/>
                  </a:lnTo>
                  <a:lnTo>
                    <a:pt x="100" y="360"/>
                  </a:lnTo>
                  <a:lnTo>
                    <a:pt x="86" y="332"/>
                  </a:lnTo>
                  <a:lnTo>
                    <a:pt x="82" y="316"/>
                  </a:lnTo>
                  <a:lnTo>
                    <a:pt x="78" y="302"/>
                  </a:lnTo>
                  <a:lnTo>
                    <a:pt x="76" y="284"/>
                  </a:lnTo>
                  <a:lnTo>
                    <a:pt x="76" y="268"/>
                  </a:lnTo>
                  <a:lnTo>
                    <a:pt x="74" y="260"/>
                  </a:lnTo>
                  <a:lnTo>
                    <a:pt x="72" y="256"/>
                  </a:lnTo>
                  <a:lnTo>
                    <a:pt x="68" y="248"/>
                  </a:lnTo>
                  <a:lnTo>
                    <a:pt x="66" y="258"/>
                  </a:lnTo>
                  <a:lnTo>
                    <a:pt x="62" y="268"/>
                  </a:lnTo>
                  <a:lnTo>
                    <a:pt x="58" y="276"/>
                  </a:lnTo>
                  <a:lnTo>
                    <a:pt x="54" y="278"/>
                  </a:lnTo>
                  <a:lnTo>
                    <a:pt x="50" y="278"/>
                  </a:lnTo>
                  <a:lnTo>
                    <a:pt x="44" y="276"/>
                  </a:lnTo>
                  <a:lnTo>
                    <a:pt x="38" y="274"/>
                  </a:lnTo>
                  <a:lnTo>
                    <a:pt x="28" y="266"/>
                  </a:lnTo>
                  <a:lnTo>
                    <a:pt x="20" y="256"/>
                  </a:lnTo>
                  <a:lnTo>
                    <a:pt x="14" y="248"/>
                  </a:lnTo>
                  <a:lnTo>
                    <a:pt x="20" y="246"/>
                  </a:lnTo>
                  <a:lnTo>
                    <a:pt x="24" y="244"/>
                  </a:lnTo>
                  <a:lnTo>
                    <a:pt x="30" y="240"/>
                  </a:lnTo>
                  <a:lnTo>
                    <a:pt x="32" y="234"/>
                  </a:lnTo>
                  <a:lnTo>
                    <a:pt x="24" y="238"/>
                  </a:lnTo>
                  <a:lnTo>
                    <a:pt x="24" y="240"/>
                  </a:lnTo>
                  <a:lnTo>
                    <a:pt x="20" y="242"/>
                  </a:lnTo>
                  <a:lnTo>
                    <a:pt x="14" y="238"/>
                  </a:lnTo>
                  <a:lnTo>
                    <a:pt x="8" y="232"/>
                  </a:lnTo>
                  <a:lnTo>
                    <a:pt x="2" y="224"/>
                  </a:lnTo>
                  <a:lnTo>
                    <a:pt x="0" y="220"/>
                  </a:lnTo>
                  <a:lnTo>
                    <a:pt x="0" y="214"/>
                  </a:lnTo>
                  <a:lnTo>
                    <a:pt x="2" y="212"/>
                  </a:lnTo>
                  <a:lnTo>
                    <a:pt x="4" y="210"/>
                  </a:lnTo>
                  <a:lnTo>
                    <a:pt x="8" y="210"/>
                  </a:lnTo>
                  <a:lnTo>
                    <a:pt x="12" y="210"/>
                  </a:lnTo>
                  <a:lnTo>
                    <a:pt x="16" y="212"/>
                  </a:lnTo>
                  <a:lnTo>
                    <a:pt x="20" y="214"/>
                  </a:lnTo>
                  <a:lnTo>
                    <a:pt x="30" y="212"/>
                  </a:lnTo>
                  <a:lnTo>
                    <a:pt x="36" y="208"/>
                  </a:lnTo>
                  <a:lnTo>
                    <a:pt x="38" y="204"/>
                  </a:lnTo>
                  <a:lnTo>
                    <a:pt x="36" y="196"/>
                  </a:lnTo>
                  <a:lnTo>
                    <a:pt x="32" y="192"/>
                  </a:lnTo>
                  <a:lnTo>
                    <a:pt x="24" y="184"/>
                  </a:lnTo>
                  <a:lnTo>
                    <a:pt x="22" y="182"/>
                  </a:lnTo>
                  <a:lnTo>
                    <a:pt x="20" y="178"/>
                  </a:lnTo>
                  <a:lnTo>
                    <a:pt x="20" y="170"/>
                  </a:lnTo>
                  <a:lnTo>
                    <a:pt x="18" y="168"/>
                  </a:lnTo>
                  <a:lnTo>
                    <a:pt x="14" y="168"/>
                  </a:lnTo>
                  <a:lnTo>
                    <a:pt x="10" y="164"/>
                  </a:lnTo>
                  <a:lnTo>
                    <a:pt x="8" y="160"/>
                  </a:lnTo>
                  <a:lnTo>
                    <a:pt x="10" y="156"/>
                  </a:lnTo>
                  <a:lnTo>
                    <a:pt x="14" y="150"/>
                  </a:lnTo>
                  <a:lnTo>
                    <a:pt x="18" y="144"/>
                  </a:lnTo>
                  <a:lnTo>
                    <a:pt x="22" y="142"/>
                  </a:lnTo>
                  <a:lnTo>
                    <a:pt x="26" y="144"/>
                  </a:lnTo>
                  <a:lnTo>
                    <a:pt x="30" y="146"/>
                  </a:lnTo>
                  <a:lnTo>
                    <a:pt x="34" y="146"/>
                  </a:lnTo>
                  <a:lnTo>
                    <a:pt x="38" y="142"/>
                  </a:lnTo>
                  <a:lnTo>
                    <a:pt x="44" y="136"/>
                  </a:lnTo>
                  <a:lnTo>
                    <a:pt x="52" y="124"/>
                  </a:lnTo>
                  <a:lnTo>
                    <a:pt x="56" y="118"/>
                  </a:lnTo>
                  <a:lnTo>
                    <a:pt x="58" y="110"/>
                  </a:lnTo>
                  <a:lnTo>
                    <a:pt x="62" y="104"/>
                  </a:lnTo>
                  <a:lnTo>
                    <a:pt x="66" y="98"/>
                  </a:lnTo>
                  <a:lnTo>
                    <a:pt x="68" y="92"/>
                  </a:lnTo>
                  <a:lnTo>
                    <a:pt x="72" y="88"/>
                  </a:lnTo>
                  <a:lnTo>
                    <a:pt x="72" y="74"/>
                  </a:lnTo>
                  <a:lnTo>
                    <a:pt x="74" y="70"/>
                  </a:lnTo>
                  <a:lnTo>
                    <a:pt x="78" y="68"/>
                  </a:lnTo>
                  <a:lnTo>
                    <a:pt x="78" y="66"/>
                  </a:lnTo>
                  <a:lnTo>
                    <a:pt x="80" y="62"/>
                  </a:lnTo>
                  <a:lnTo>
                    <a:pt x="72" y="58"/>
                  </a:lnTo>
                  <a:lnTo>
                    <a:pt x="62" y="50"/>
                  </a:lnTo>
                  <a:lnTo>
                    <a:pt x="54" y="38"/>
                  </a:lnTo>
                  <a:lnTo>
                    <a:pt x="52" y="34"/>
                  </a:lnTo>
                  <a:lnTo>
                    <a:pt x="52" y="30"/>
                  </a:lnTo>
                  <a:lnTo>
                    <a:pt x="50" y="28"/>
                  </a:lnTo>
                  <a:lnTo>
                    <a:pt x="54" y="22"/>
                  </a:lnTo>
                  <a:lnTo>
                    <a:pt x="58" y="18"/>
                  </a:lnTo>
                  <a:lnTo>
                    <a:pt x="62" y="20"/>
                  </a:lnTo>
                  <a:lnTo>
                    <a:pt x="66" y="22"/>
                  </a:lnTo>
                  <a:lnTo>
                    <a:pt x="68" y="22"/>
                  </a:lnTo>
                  <a:lnTo>
                    <a:pt x="72" y="24"/>
                  </a:lnTo>
                  <a:lnTo>
                    <a:pt x="80" y="22"/>
                  </a:lnTo>
                  <a:lnTo>
                    <a:pt x="88" y="18"/>
                  </a:lnTo>
                  <a:lnTo>
                    <a:pt x="98" y="10"/>
                  </a:lnTo>
                  <a:lnTo>
                    <a:pt x="108" y="4"/>
                  </a:lnTo>
                  <a:lnTo>
                    <a:pt x="114" y="0"/>
                  </a:lnTo>
                  <a:lnTo>
                    <a:pt x="120" y="0"/>
                  </a:lnTo>
                  <a:lnTo>
                    <a:pt x="128" y="0"/>
                  </a:lnTo>
                  <a:lnTo>
                    <a:pt x="134" y="4"/>
                  </a:lnTo>
                  <a:lnTo>
                    <a:pt x="136" y="4"/>
                  </a:lnTo>
                  <a:lnTo>
                    <a:pt x="142" y="6"/>
                  </a:lnTo>
                  <a:lnTo>
                    <a:pt x="142" y="12"/>
                  </a:lnTo>
                  <a:lnTo>
                    <a:pt x="140" y="16"/>
                  </a:lnTo>
                  <a:lnTo>
                    <a:pt x="134" y="24"/>
                  </a:lnTo>
                  <a:lnTo>
                    <a:pt x="132" y="32"/>
                  </a:lnTo>
                  <a:lnTo>
                    <a:pt x="130" y="38"/>
                  </a:lnTo>
                  <a:lnTo>
                    <a:pt x="132" y="42"/>
                  </a:lnTo>
                  <a:lnTo>
                    <a:pt x="134" y="48"/>
                  </a:lnTo>
                  <a:lnTo>
                    <a:pt x="142" y="56"/>
                  </a:lnTo>
                  <a:lnTo>
                    <a:pt x="140" y="58"/>
                  </a:lnTo>
                  <a:lnTo>
                    <a:pt x="138" y="58"/>
                  </a:lnTo>
                  <a:lnTo>
                    <a:pt x="132" y="60"/>
                  </a:lnTo>
                  <a:lnTo>
                    <a:pt x="134" y="68"/>
                  </a:lnTo>
                  <a:lnTo>
                    <a:pt x="134" y="72"/>
                  </a:lnTo>
                  <a:lnTo>
                    <a:pt x="136" y="76"/>
                  </a:lnTo>
                  <a:lnTo>
                    <a:pt x="138" y="80"/>
                  </a:lnTo>
                  <a:lnTo>
                    <a:pt x="146" y="84"/>
                  </a:lnTo>
                  <a:lnTo>
                    <a:pt x="156" y="88"/>
                  </a:lnTo>
                  <a:lnTo>
                    <a:pt x="164" y="96"/>
                  </a:lnTo>
                  <a:lnTo>
                    <a:pt x="172" y="104"/>
                  </a:lnTo>
                  <a:lnTo>
                    <a:pt x="168" y="112"/>
                  </a:lnTo>
                  <a:lnTo>
                    <a:pt x="166" y="122"/>
                  </a:lnTo>
                  <a:lnTo>
                    <a:pt x="168" y="126"/>
                  </a:lnTo>
                  <a:lnTo>
                    <a:pt x="170" y="128"/>
                  </a:lnTo>
                  <a:lnTo>
                    <a:pt x="176" y="132"/>
                  </a:lnTo>
                  <a:lnTo>
                    <a:pt x="198" y="142"/>
                  </a:lnTo>
                  <a:lnTo>
                    <a:pt x="210" y="150"/>
                  </a:lnTo>
                  <a:lnTo>
                    <a:pt x="220" y="154"/>
                  </a:lnTo>
                  <a:lnTo>
                    <a:pt x="230" y="150"/>
                  </a:lnTo>
                  <a:lnTo>
                    <a:pt x="234" y="152"/>
                  </a:lnTo>
                  <a:lnTo>
                    <a:pt x="238" y="152"/>
                  </a:lnTo>
                  <a:lnTo>
                    <a:pt x="244" y="158"/>
                  </a:lnTo>
                  <a:lnTo>
                    <a:pt x="248" y="164"/>
                  </a:lnTo>
                  <a:lnTo>
                    <a:pt x="264" y="168"/>
                  </a:lnTo>
                  <a:lnTo>
                    <a:pt x="278" y="170"/>
                  </a:lnTo>
                  <a:lnTo>
                    <a:pt x="288" y="170"/>
                  </a:lnTo>
                  <a:lnTo>
                    <a:pt x="296" y="170"/>
                  </a:lnTo>
                  <a:lnTo>
                    <a:pt x="298" y="168"/>
                  </a:lnTo>
                  <a:lnTo>
                    <a:pt x="298" y="166"/>
                  </a:lnTo>
                  <a:lnTo>
                    <a:pt x="298" y="162"/>
                  </a:lnTo>
                  <a:lnTo>
                    <a:pt x="296" y="158"/>
                  </a:lnTo>
                  <a:lnTo>
                    <a:pt x="294" y="154"/>
                  </a:lnTo>
                  <a:lnTo>
                    <a:pt x="294" y="148"/>
                  </a:lnTo>
                  <a:lnTo>
                    <a:pt x="294" y="144"/>
                  </a:lnTo>
                  <a:lnTo>
                    <a:pt x="298" y="142"/>
                  </a:lnTo>
                  <a:lnTo>
                    <a:pt x="304" y="140"/>
                  </a:lnTo>
                  <a:lnTo>
                    <a:pt x="306" y="148"/>
                  </a:lnTo>
                  <a:lnTo>
                    <a:pt x="308" y="158"/>
                  </a:lnTo>
                  <a:lnTo>
                    <a:pt x="314" y="164"/>
                  </a:lnTo>
                  <a:lnTo>
                    <a:pt x="318" y="166"/>
                  </a:lnTo>
                  <a:lnTo>
                    <a:pt x="322" y="166"/>
                  </a:lnTo>
                  <a:lnTo>
                    <a:pt x="342" y="166"/>
                  </a:lnTo>
                  <a:lnTo>
                    <a:pt x="348" y="166"/>
                  </a:lnTo>
                  <a:lnTo>
                    <a:pt x="352" y="164"/>
                  </a:lnTo>
                  <a:lnTo>
                    <a:pt x="354" y="162"/>
                  </a:lnTo>
                  <a:lnTo>
                    <a:pt x="358" y="158"/>
                  </a:lnTo>
                  <a:lnTo>
                    <a:pt x="360" y="150"/>
                  </a:lnTo>
                  <a:lnTo>
                    <a:pt x="364" y="140"/>
                  </a:lnTo>
                  <a:lnTo>
                    <a:pt x="368" y="134"/>
                  </a:lnTo>
                  <a:lnTo>
                    <a:pt x="376" y="126"/>
                  </a:lnTo>
                  <a:lnTo>
                    <a:pt x="382" y="122"/>
                  </a:lnTo>
                  <a:lnTo>
                    <a:pt x="392" y="118"/>
                  </a:lnTo>
                  <a:lnTo>
                    <a:pt x="394" y="120"/>
                  </a:lnTo>
                  <a:lnTo>
                    <a:pt x="396" y="120"/>
                  </a:lnTo>
                  <a:lnTo>
                    <a:pt x="400" y="122"/>
                  </a:lnTo>
                  <a:lnTo>
                    <a:pt x="402" y="120"/>
                  </a:lnTo>
                  <a:lnTo>
                    <a:pt x="406" y="118"/>
                  </a:lnTo>
                  <a:lnTo>
                    <a:pt x="406" y="116"/>
                  </a:lnTo>
                  <a:lnTo>
                    <a:pt x="412" y="116"/>
                  </a:lnTo>
                  <a:lnTo>
                    <a:pt x="420" y="124"/>
                  </a:lnTo>
                  <a:lnTo>
                    <a:pt x="420" y="128"/>
                  </a:lnTo>
                  <a:lnTo>
                    <a:pt x="420" y="130"/>
                  </a:lnTo>
                  <a:lnTo>
                    <a:pt x="424" y="134"/>
                  </a:lnTo>
                  <a:lnTo>
                    <a:pt x="430" y="136"/>
                  </a:lnTo>
                  <a:lnTo>
                    <a:pt x="434" y="136"/>
                  </a:lnTo>
                  <a:lnTo>
                    <a:pt x="434" y="1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64" name="Google Shape;1364;p36"/>
            <p:cNvSpPr/>
            <p:nvPr/>
          </p:nvSpPr>
          <p:spPr>
            <a:xfrm>
              <a:off x="4273" y="2029"/>
              <a:ext cx="58" cy="30"/>
            </a:xfrm>
            <a:custGeom>
              <a:avLst/>
              <a:gdLst/>
              <a:ahLst/>
              <a:cxnLst/>
              <a:rect l="l" t="t" r="r" b="b"/>
              <a:pathLst>
                <a:path w="50" h="28" extrusionOk="0">
                  <a:moveTo>
                    <a:pt x="50" y="20"/>
                  </a:moveTo>
                  <a:lnTo>
                    <a:pt x="46" y="14"/>
                  </a:lnTo>
                  <a:lnTo>
                    <a:pt x="36" y="6"/>
                  </a:lnTo>
                  <a:lnTo>
                    <a:pt x="26" y="2"/>
                  </a:lnTo>
                  <a:lnTo>
                    <a:pt x="16" y="0"/>
                  </a:lnTo>
                  <a:lnTo>
                    <a:pt x="12" y="2"/>
                  </a:lnTo>
                  <a:lnTo>
                    <a:pt x="8" y="4"/>
                  </a:lnTo>
                  <a:lnTo>
                    <a:pt x="4" y="10"/>
                  </a:lnTo>
                  <a:lnTo>
                    <a:pt x="0" y="14"/>
                  </a:lnTo>
                  <a:lnTo>
                    <a:pt x="2" y="18"/>
                  </a:lnTo>
                  <a:lnTo>
                    <a:pt x="2" y="20"/>
                  </a:lnTo>
                  <a:lnTo>
                    <a:pt x="10" y="28"/>
                  </a:lnTo>
                  <a:lnTo>
                    <a:pt x="16" y="28"/>
                  </a:lnTo>
                  <a:lnTo>
                    <a:pt x="36" y="28"/>
                  </a:lnTo>
                  <a:lnTo>
                    <a:pt x="42" y="28"/>
                  </a:lnTo>
                  <a:lnTo>
                    <a:pt x="46" y="26"/>
                  </a:lnTo>
                  <a:lnTo>
                    <a:pt x="50" y="22"/>
                  </a:lnTo>
                  <a:lnTo>
                    <a:pt x="50"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65" name="Google Shape;1365;p36"/>
            <p:cNvSpPr/>
            <p:nvPr/>
          </p:nvSpPr>
          <p:spPr>
            <a:xfrm>
              <a:off x="4111" y="1987"/>
              <a:ext cx="153" cy="77"/>
            </a:xfrm>
            <a:custGeom>
              <a:avLst/>
              <a:gdLst/>
              <a:ahLst/>
              <a:cxnLst/>
              <a:rect l="l" t="t" r="r" b="b"/>
              <a:pathLst>
                <a:path w="132" h="70" extrusionOk="0">
                  <a:moveTo>
                    <a:pt x="128" y="46"/>
                  </a:moveTo>
                  <a:lnTo>
                    <a:pt x="110" y="46"/>
                  </a:lnTo>
                  <a:lnTo>
                    <a:pt x="104" y="44"/>
                  </a:lnTo>
                  <a:lnTo>
                    <a:pt x="98" y="40"/>
                  </a:lnTo>
                  <a:lnTo>
                    <a:pt x="96" y="40"/>
                  </a:lnTo>
                  <a:lnTo>
                    <a:pt x="94" y="40"/>
                  </a:lnTo>
                  <a:lnTo>
                    <a:pt x="90" y="40"/>
                  </a:lnTo>
                  <a:lnTo>
                    <a:pt x="84" y="38"/>
                  </a:lnTo>
                  <a:lnTo>
                    <a:pt x="80" y="36"/>
                  </a:lnTo>
                  <a:lnTo>
                    <a:pt x="76" y="32"/>
                  </a:lnTo>
                  <a:lnTo>
                    <a:pt x="74" y="30"/>
                  </a:lnTo>
                  <a:lnTo>
                    <a:pt x="62" y="26"/>
                  </a:lnTo>
                  <a:lnTo>
                    <a:pt x="52" y="22"/>
                  </a:lnTo>
                  <a:lnTo>
                    <a:pt x="44" y="16"/>
                  </a:lnTo>
                  <a:lnTo>
                    <a:pt x="34" y="8"/>
                  </a:lnTo>
                  <a:lnTo>
                    <a:pt x="22" y="0"/>
                  </a:lnTo>
                  <a:lnTo>
                    <a:pt x="20" y="0"/>
                  </a:lnTo>
                  <a:lnTo>
                    <a:pt x="18" y="2"/>
                  </a:lnTo>
                  <a:lnTo>
                    <a:pt x="16" y="4"/>
                  </a:lnTo>
                  <a:lnTo>
                    <a:pt x="12" y="4"/>
                  </a:lnTo>
                  <a:lnTo>
                    <a:pt x="6" y="4"/>
                  </a:lnTo>
                  <a:lnTo>
                    <a:pt x="2" y="12"/>
                  </a:lnTo>
                  <a:lnTo>
                    <a:pt x="0" y="22"/>
                  </a:lnTo>
                  <a:lnTo>
                    <a:pt x="2" y="26"/>
                  </a:lnTo>
                  <a:lnTo>
                    <a:pt x="4" y="28"/>
                  </a:lnTo>
                  <a:lnTo>
                    <a:pt x="10" y="32"/>
                  </a:lnTo>
                  <a:lnTo>
                    <a:pt x="32" y="42"/>
                  </a:lnTo>
                  <a:lnTo>
                    <a:pt x="44" y="50"/>
                  </a:lnTo>
                  <a:lnTo>
                    <a:pt x="54" y="54"/>
                  </a:lnTo>
                  <a:lnTo>
                    <a:pt x="64" y="50"/>
                  </a:lnTo>
                  <a:lnTo>
                    <a:pt x="68" y="52"/>
                  </a:lnTo>
                  <a:lnTo>
                    <a:pt x="72" y="52"/>
                  </a:lnTo>
                  <a:lnTo>
                    <a:pt x="78" y="58"/>
                  </a:lnTo>
                  <a:lnTo>
                    <a:pt x="82" y="64"/>
                  </a:lnTo>
                  <a:lnTo>
                    <a:pt x="98" y="68"/>
                  </a:lnTo>
                  <a:lnTo>
                    <a:pt x="112" y="70"/>
                  </a:lnTo>
                  <a:lnTo>
                    <a:pt x="122" y="70"/>
                  </a:lnTo>
                  <a:lnTo>
                    <a:pt x="130" y="70"/>
                  </a:lnTo>
                  <a:lnTo>
                    <a:pt x="132" y="68"/>
                  </a:lnTo>
                  <a:lnTo>
                    <a:pt x="132" y="66"/>
                  </a:lnTo>
                  <a:lnTo>
                    <a:pt x="132" y="62"/>
                  </a:lnTo>
                  <a:lnTo>
                    <a:pt x="130" y="58"/>
                  </a:lnTo>
                  <a:lnTo>
                    <a:pt x="128" y="54"/>
                  </a:lnTo>
                  <a:lnTo>
                    <a:pt x="128" y="48"/>
                  </a:lnTo>
                  <a:lnTo>
                    <a:pt x="128"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66" name="Google Shape;1366;p36"/>
            <p:cNvSpPr/>
            <p:nvPr/>
          </p:nvSpPr>
          <p:spPr>
            <a:xfrm>
              <a:off x="3762" y="1853"/>
              <a:ext cx="278" cy="266"/>
            </a:xfrm>
            <a:custGeom>
              <a:avLst/>
              <a:gdLst/>
              <a:ahLst/>
              <a:cxnLst/>
              <a:rect l="l" t="t" r="r" b="b"/>
              <a:pathLst>
                <a:path w="240" h="242" extrusionOk="0">
                  <a:moveTo>
                    <a:pt x="238" y="28"/>
                  </a:moveTo>
                  <a:lnTo>
                    <a:pt x="234" y="26"/>
                  </a:lnTo>
                  <a:lnTo>
                    <a:pt x="230" y="26"/>
                  </a:lnTo>
                  <a:lnTo>
                    <a:pt x="224" y="24"/>
                  </a:lnTo>
                  <a:lnTo>
                    <a:pt x="218" y="24"/>
                  </a:lnTo>
                  <a:lnTo>
                    <a:pt x="214" y="22"/>
                  </a:lnTo>
                  <a:lnTo>
                    <a:pt x="210" y="18"/>
                  </a:lnTo>
                  <a:lnTo>
                    <a:pt x="206" y="10"/>
                  </a:lnTo>
                  <a:lnTo>
                    <a:pt x="200" y="4"/>
                  </a:lnTo>
                  <a:lnTo>
                    <a:pt x="192" y="0"/>
                  </a:lnTo>
                  <a:lnTo>
                    <a:pt x="184" y="0"/>
                  </a:lnTo>
                  <a:lnTo>
                    <a:pt x="174" y="2"/>
                  </a:lnTo>
                  <a:lnTo>
                    <a:pt x="164" y="2"/>
                  </a:lnTo>
                  <a:lnTo>
                    <a:pt x="154" y="4"/>
                  </a:lnTo>
                  <a:lnTo>
                    <a:pt x="148" y="6"/>
                  </a:lnTo>
                  <a:lnTo>
                    <a:pt x="142" y="8"/>
                  </a:lnTo>
                  <a:lnTo>
                    <a:pt x="140" y="12"/>
                  </a:lnTo>
                  <a:lnTo>
                    <a:pt x="138" y="16"/>
                  </a:lnTo>
                  <a:lnTo>
                    <a:pt x="140" y="20"/>
                  </a:lnTo>
                  <a:lnTo>
                    <a:pt x="142" y="24"/>
                  </a:lnTo>
                  <a:lnTo>
                    <a:pt x="146" y="28"/>
                  </a:lnTo>
                  <a:lnTo>
                    <a:pt x="148" y="34"/>
                  </a:lnTo>
                  <a:lnTo>
                    <a:pt x="146" y="40"/>
                  </a:lnTo>
                  <a:lnTo>
                    <a:pt x="140" y="48"/>
                  </a:lnTo>
                  <a:lnTo>
                    <a:pt x="136" y="54"/>
                  </a:lnTo>
                  <a:lnTo>
                    <a:pt x="132" y="60"/>
                  </a:lnTo>
                  <a:lnTo>
                    <a:pt x="132" y="64"/>
                  </a:lnTo>
                  <a:lnTo>
                    <a:pt x="132" y="68"/>
                  </a:lnTo>
                  <a:lnTo>
                    <a:pt x="132" y="70"/>
                  </a:lnTo>
                  <a:lnTo>
                    <a:pt x="126" y="76"/>
                  </a:lnTo>
                  <a:lnTo>
                    <a:pt x="124" y="80"/>
                  </a:lnTo>
                  <a:lnTo>
                    <a:pt x="122" y="84"/>
                  </a:lnTo>
                  <a:lnTo>
                    <a:pt x="122" y="88"/>
                  </a:lnTo>
                  <a:lnTo>
                    <a:pt x="126" y="90"/>
                  </a:lnTo>
                  <a:lnTo>
                    <a:pt x="124" y="94"/>
                  </a:lnTo>
                  <a:lnTo>
                    <a:pt x="120" y="96"/>
                  </a:lnTo>
                  <a:lnTo>
                    <a:pt x="114" y="96"/>
                  </a:lnTo>
                  <a:lnTo>
                    <a:pt x="106" y="96"/>
                  </a:lnTo>
                  <a:lnTo>
                    <a:pt x="104" y="100"/>
                  </a:lnTo>
                  <a:lnTo>
                    <a:pt x="100" y="104"/>
                  </a:lnTo>
                  <a:lnTo>
                    <a:pt x="98" y="106"/>
                  </a:lnTo>
                  <a:lnTo>
                    <a:pt x="96" y="108"/>
                  </a:lnTo>
                  <a:lnTo>
                    <a:pt x="90" y="108"/>
                  </a:lnTo>
                  <a:lnTo>
                    <a:pt x="86" y="108"/>
                  </a:lnTo>
                  <a:lnTo>
                    <a:pt x="82" y="112"/>
                  </a:lnTo>
                  <a:lnTo>
                    <a:pt x="80" y="116"/>
                  </a:lnTo>
                  <a:lnTo>
                    <a:pt x="82" y="120"/>
                  </a:lnTo>
                  <a:lnTo>
                    <a:pt x="84" y="126"/>
                  </a:lnTo>
                  <a:lnTo>
                    <a:pt x="84" y="128"/>
                  </a:lnTo>
                  <a:lnTo>
                    <a:pt x="80" y="132"/>
                  </a:lnTo>
                  <a:lnTo>
                    <a:pt x="68" y="136"/>
                  </a:lnTo>
                  <a:lnTo>
                    <a:pt x="54" y="138"/>
                  </a:lnTo>
                  <a:lnTo>
                    <a:pt x="44" y="138"/>
                  </a:lnTo>
                  <a:lnTo>
                    <a:pt x="34" y="138"/>
                  </a:lnTo>
                  <a:lnTo>
                    <a:pt x="24" y="136"/>
                  </a:lnTo>
                  <a:lnTo>
                    <a:pt x="12" y="136"/>
                  </a:lnTo>
                  <a:lnTo>
                    <a:pt x="0" y="134"/>
                  </a:lnTo>
                  <a:lnTo>
                    <a:pt x="6" y="136"/>
                  </a:lnTo>
                  <a:lnTo>
                    <a:pt x="12" y="140"/>
                  </a:lnTo>
                  <a:lnTo>
                    <a:pt x="18" y="148"/>
                  </a:lnTo>
                  <a:lnTo>
                    <a:pt x="24" y="154"/>
                  </a:lnTo>
                  <a:lnTo>
                    <a:pt x="28" y="154"/>
                  </a:lnTo>
                  <a:lnTo>
                    <a:pt x="32" y="156"/>
                  </a:lnTo>
                  <a:lnTo>
                    <a:pt x="34" y="162"/>
                  </a:lnTo>
                  <a:lnTo>
                    <a:pt x="36" y="170"/>
                  </a:lnTo>
                  <a:lnTo>
                    <a:pt x="42" y="174"/>
                  </a:lnTo>
                  <a:lnTo>
                    <a:pt x="46" y="178"/>
                  </a:lnTo>
                  <a:lnTo>
                    <a:pt x="44" y="182"/>
                  </a:lnTo>
                  <a:lnTo>
                    <a:pt x="40" y="184"/>
                  </a:lnTo>
                  <a:lnTo>
                    <a:pt x="30" y="190"/>
                  </a:lnTo>
                  <a:lnTo>
                    <a:pt x="26" y="192"/>
                  </a:lnTo>
                  <a:lnTo>
                    <a:pt x="24" y="198"/>
                  </a:lnTo>
                  <a:lnTo>
                    <a:pt x="22" y="202"/>
                  </a:lnTo>
                  <a:lnTo>
                    <a:pt x="22" y="210"/>
                  </a:lnTo>
                  <a:lnTo>
                    <a:pt x="30" y="216"/>
                  </a:lnTo>
                  <a:lnTo>
                    <a:pt x="34" y="216"/>
                  </a:lnTo>
                  <a:lnTo>
                    <a:pt x="42" y="218"/>
                  </a:lnTo>
                  <a:lnTo>
                    <a:pt x="72" y="218"/>
                  </a:lnTo>
                  <a:lnTo>
                    <a:pt x="80" y="216"/>
                  </a:lnTo>
                  <a:lnTo>
                    <a:pt x="88" y="214"/>
                  </a:lnTo>
                  <a:lnTo>
                    <a:pt x="104" y="208"/>
                  </a:lnTo>
                  <a:lnTo>
                    <a:pt x="108" y="220"/>
                  </a:lnTo>
                  <a:lnTo>
                    <a:pt x="114" y="230"/>
                  </a:lnTo>
                  <a:lnTo>
                    <a:pt x="118" y="234"/>
                  </a:lnTo>
                  <a:lnTo>
                    <a:pt x="122" y="238"/>
                  </a:lnTo>
                  <a:lnTo>
                    <a:pt x="128" y="240"/>
                  </a:lnTo>
                  <a:lnTo>
                    <a:pt x="136" y="242"/>
                  </a:lnTo>
                  <a:lnTo>
                    <a:pt x="136" y="236"/>
                  </a:lnTo>
                  <a:lnTo>
                    <a:pt x="138" y="234"/>
                  </a:lnTo>
                  <a:lnTo>
                    <a:pt x="140" y="232"/>
                  </a:lnTo>
                  <a:lnTo>
                    <a:pt x="144" y="232"/>
                  </a:lnTo>
                  <a:lnTo>
                    <a:pt x="148" y="232"/>
                  </a:lnTo>
                  <a:lnTo>
                    <a:pt x="152" y="234"/>
                  </a:lnTo>
                  <a:lnTo>
                    <a:pt x="156" y="236"/>
                  </a:lnTo>
                  <a:lnTo>
                    <a:pt x="166" y="234"/>
                  </a:lnTo>
                  <a:lnTo>
                    <a:pt x="172" y="230"/>
                  </a:lnTo>
                  <a:lnTo>
                    <a:pt x="174" y="226"/>
                  </a:lnTo>
                  <a:lnTo>
                    <a:pt x="172" y="218"/>
                  </a:lnTo>
                  <a:lnTo>
                    <a:pt x="168" y="214"/>
                  </a:lnTo>
                  <a:lnTo>
                    <a:pt x="160" y="206"/>
                  </a:lnTo>
                  <a:lnTo>
                    <a:pt x="158" y="204"/>
                  </a:lnTo>
                  <a:lnTo>
                    <a:pt x="156" y="200"/>
                  </a:lnTo>
                  <a:lnTo>
                    <a:pt x="156" y="192"/>
                  </a:lnTo>
                  <a:lnTo>
                    <a:pt x="154" y="190"/>
                  </a:lnTo>
                  <a:lnTo>
                    <a:pt x="150" y="190"/>
                  </a:lnTo>
                  <a:lnTo>
                    <a:pt x="146" y="186"/>
                  </a:lnTo>
                  <a:lnTo>
                    <a:pt x="144" y="182"/>
                  </a:lnTo>
                  <a:lnTo>
                    <a:pt x="146" y="178"/>
                  </a:lnTo>
                  <a:lnTo>
                    <a:pt x="150" y="172"/>
                  </a:lnTo>
                  <a:lnTo>
                    <a:pt x="154" y="166"/>
                  </a:lnTo>
                  <a:lnTo>
                    <a:pt x="158" y="164"/>
                  </a:lnTo>
                  <a:lnTo>
                    <a:pt x="162" y="166"/>
                  </a:lnTo>
                  <a:lnTo>
                    <a:pt x="166" y="168"/>
                  </a:lnTo>
                  <a:lnTo>
                    <a:pt x="170" y="168"/>
                  </a:lnTo>
                  <a:lnTo>
                    <a:pt x="174" y="164"/>
                  </a:lnTo>
                  <a:lnTo>
                    <a:pt x="180" y="158"/>
                  </a:lnTo>
                  <a:lnTo>
                    <a:pt x="188" y="146"/>
                  </a:lnTo>
                  <a:lnTo>
                    <a:pt x="192" y="140"/>
                  </a:lnTo>
                  <a:lnTo>
                    <a:pt x="194" y="132"/>
                  </a:lnTo>
                  <a:lnTo>
                    <a:pt x="198" y="126"/>
                  </a:lnTo>
                  <a:lnTo>
                    <a:pt x="202" y="120"/>
                  </a:lnTo>
                  <a:lnTo>
                    <a:pt x="204" y="114"/>
                  </a:lnTo>
                  <a:lnTo>
                    <a:pt x="208" y="110"/>
                  </a:lnTo>
                  <a:lnTo>
                    <a:pt x="208" y="96"/>
                  </a:lnTo>
                  <a:lnTo>
                    <a:pt x="210" y="92"/>
                  </a:lnTo>
                  <a:lnTo>
                    <a:pt x="214" y="90"/>
                  </a:lnTo>
                  <a:lnTo>
                    <a:pt x="214" y="88"/>
                  </a:lnTo>
                  <a:lnTo>
                    <a:pt x="216" y="84"/>
                  </a:lnTo>
                  <a:lnTo>
                    <a:pt x="208" y="80"/>
                  </a:lnTo>
                  <a:lnTo>
                    <a:pt x="198" y="72"/>
                  </a:lnTo>
                  <a:lnTo>
                    <a:pt x="190" y="60"/>
                  </a:lnTo>
                  <a:lnTo>
                    <a:pt x="188" y="56"/>
                  </a:lnTo>
                  <a:lnTo>
                    <a:pt x="188" y="52"/>
                  </a:lnTo>
                  <a:lnTo>
                    <a:pt x="186" y="50"/>
                  </a:lnTo>
                  <a:lnTo>
                    <a:pt x="190" y="44"/>
                  </a:lnTo>
                  <a:lnTo>
                    <a:pt x="194" y="40"/>
                  </a:lnTo>
                  <a:lnTo>
                    <a:pt x="198" y="42"/>
                  </a:lnTo>
                  <a:lnTo>
                    <a:pt x="202" y="44"/>
                  </a:lnTo>
                  <a:lnTo>
                    <a:pt x="204" y="44"/>
                  </a:lnTo>
                  <a:lnTo>
                    <a:pt x="208" y="46"/>
                  </a:lnTo>
                  <a:lnTo>
                    <a:pt x="216" y="44"/>
                  </a:lnTo>
                  <a:lnTo>
                    <a:pt x="224" y="40"/>
                  </a:lnTo>
                  <a:lnTo>
                    <a:pt x="240" y="28"/>
                  </a:lnTo>
                  <a:lnTo>
                    <a:pt x="238"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67" name="Google Shape;1367;p36"/>
            <p:cNvSpPr/>
            <p:nvPr/>
          </p:nvSpPr>
          <p:spPr>
            <a:xfrm>
              <a:off x="3744" y="1820"/>
              <a:ext cx="231" cy="184"/>
            </a:xfrm>
            <a:custGeom>
              <a:avLst/>
              <a:gdLst/>
              <a:ahLst/>
              <a:cxnLst/>
              <a:rect l="l" t="t" r="r" b="b"/>
              <a:pathLst>
                <a:path w="200" h="168" extrusionOk="0">
                  <a:moveTo>
                    <a:pt x="184" y="22"/>
                  </a:moveTo>
                  <a:lnTo>
                    <a:pt x="174" y="26"/>
                  </a:lnTo>
                  <a:lnTo>
                    <a:pt x="168" y="26"/>
                  </a:lnTo>
                  <a:lnTo>
                    <a:pt x="160" y="28"/>
                  </a:lnTo>
                  <a:lnTo>
                    <a:pt x="156" y="26"/>
                  </a:lnTo>
                  <a:lnTo>
                    <a:pt x="152" y="24"/>
                  </a:lnTo>
                  <a:lnTo>
                    <a:pt x="148" y="18"/>
                  </a:lnTo>
                  <a:lnTo>
                    <a:pt x="144" y="8"/>
                  </a:lnTo>
                  <a:lnTo>
                    <a:pt x="142" y="0"/>
                  </a:lnTo>
                  <a:lnTo>
                    <a:pt x="136" y="0"/>
                  </a:lnTo>
                  <a:lnTo>
                    <a:pt x="130" y="6"/>
                  </a:lnTo>
                  <a:lnTo>
                    <a:pt x="122" y="16"/>
                  </a:lnTo>
                  <a:lnTo>
                    <a:pt x="114" y="24"/>
                  </a:lnTo>
                  <a:lnTo>
                    <a:pt x="108" y="26"/>
                  </a:lnTo>
                  <a:lnTo>
                    <a:pt x="102" y="28"/>
                  </a:lnTo>
                  <a:lnTo>
                    <a:pt x="74" y="28"/>
                  </a:lnTo>
                  <a:lnTo>
                    <a:pt x="60" y="20"/>
                  </a:lnTo>
                  <a:lnTo>
                    <a:pt x="46" y="42"/>
                  </a:lnTo>
                  <a:lnTo>
                    <a:pt x="40" y="50"/>
                  </a:lnTo>
                  <a:lnTo>
                    <a:pt x="36" y="54"/>
                  </a:lnTo>
                  <a:lnTo>
                    <a:pt x="30" y="56"/>
                  </a:lnTo>
                  <a:lnTo>
                    <a:pt x="24" y="58"/>
                  </a:lnTo>
                  <a:lnTo>
                    <a:pt x="16" y="56"/>
                  </a:lnTo>
                  <a:lnTo>
                    <a:pt x="12" y="56"/>
                  </a:lnTo>
                  <a:lnTo>
                    <a:pt x="10" y="56"/>
                  </a:lnTo>
                  <a:lnTo>
                    <a:pt x="4" y="58"/>
                  </a:lnTo>
                  <a:lnTo>
                    <a:pt x="4" y="50"/>
                  </a:lnTo>
                  <a:lnTo>
                    <a:pt x="4" y="56"/>
                  </a:lnTo>
                  <a:lnTo>
                    <a:pt x="0" y="72"/>
                  </a:lnTo>
                  <a:lnTo>
                    <a:pt x="0" y="84"/>
                  </a:lnTo>
                  <a:lnTo>
                    <a:pt x="0" y="92"/>
                  </a:lnTo>
                  <a:lnTo>
                    <a:pt x="4" y="104"/>
                  </a:lnTo>
                  <a:lnTo>
                    <a:pt x="8" y="116"/>
                  </a:lnTo>
                  <a:lnTo>
                    <a:pt x="10" y="122"/>
                  </a:lnTo>
                  <a:lnTo>
                    <a:pt x="12" y="126"/>
                  </a:lnTo>
                  <a:lnTo>
                    <a:pt x="18" y="130"/>
                  </a:lnTo>
                  <a:lnTo>
                    <a:pt x="26" y="132"/>
                  </a:lnTo>
                  <a:lnTo>
                    <a:pt x="26" y="136"/>
                  </a:lnTo>
                  <a:lnTo>
                    <a:pt x="24" y="138"/>
                  </a:lnTo>
                  <a:lnTo>
                    <a:pt x="18" y="146"/>
                  </a:lnTo>
                  <a:lnTo>
                    <a:pt x="14" y="152"/>
                  </a:lnTo>
                  <a:lnTo>
                    <a:pt x="12" y="156"/>
                  </a:lnTo>
                  <a:lnTo>
                    <a:pt x="12" y="160"/>
                  </a:lnTo>
                  <a:lnTo>
                    <a:pt x="12" y="162"/>
                  </a:lnTo>
                  <a:lnTo>
                    <a:pt x="16" y="164"/>
                  </a:lnTo>
                  <a:lnTo>
                    <a:pt x="28" y="166"/>
                  </a:lnTo>
                  <a:lnTo>
                    <a:pt x="40" y="166"/>
                  </a:lnTo>
                  <a:lnTo>
                    <a:pt x="50" y="168"/>
                  </a:lnTo>
                  <a:lnTo>
                    <a:pt x="60" y="168"/>
                  </a:lnTo>
                  <a:lnTo>
                    <a:pt x="70" y="168"/>
                  </a:lnTo>
                  <a:lnTo>
                    <a:pt x="84" y="166"/>
                  </a:lnTo>
                  <a:lnTo>
                    <a:pt x="96" y="162"/>
                  </a:lnTo>
                  <a:lnTo>
                    <a:pt x="100" y="158"/>
                  </a:lnTo>
                  <a:lnTo>
                    <a:pt x="100" y="156"/>
                  </a:lnTo>
                  <a:lnTo>
                    <a:pt x="98" y="150"/>
                  </a:lnTo>
                  <a:lnTo>
                    <a:pt x="96" y="146"/>
                  </a:lnTo>
                  <a:lnTo>
                    <a:pt x="98" y="142"/>
                  </a:lnTo>
                  <a:lnTo>
                    <a:pt x="102" y="138"/>
                  </a:lnTo>
                  <a:lnTo>
                    <a:pt x="106" y="138"/>
                  </a:lnTo>
                  <a:lnTo>
                    <a:pt x="112" y="138"/>
                  </a:lnTo>
                  <a:lnTo>
                    <a:pt x="114" y="136"/>
                  </a:lnTo>
                  <a:lnTo>
                    <a:pt x="116" y="134"/>
                  </a:lnTo>
                  <a:lnTo>
                    <a:pt x="120" y="130"/>
                  </a:lnTo>
                  <a:lnTo>
                    <a:pt x="122" y="126"/>
                  </a:lnTo>
                  <a:lnTo>
                    <a:pt x="130" y="126"/>
                  </a:lnTo>
                  <a:lnTo>
                    <a:pt x="136" y="126"/>
                  </a:lnTo>
                  <a:lnTo>
                    <a:pt x="140" y="124"/>
                  </a:lnTo>
                  <a:lnTo>
                    <a:pt x="142" y="120"/>
                  </a:lnTo>
                  <a:lnTo>
                    <a:pt x="138" y="118"/>
                  </a:lnTo>
                  <a:lnTo>
                    <a:pt x="138" y="114"/>
                  </a:lnTo>
                  <a:lnTo>
                    <a:pt x="140" y="110"/>
                  </a:lnTo>
                  <a:lnTo>
                    <a:pt x="142" y="106"/>
                  </a:lnTo>
                  <a:lnTo>
                    <a:pt x="148" y="100"/>
                  </a:lnTo>
                  <a:lnTo>
                    <a:pt x="148" y="98"/>
                  </a:lnTo>
                  <a:lnTo>
                    <a:pt x="148" y="94"/>
                  </a:lnTo>
                  <a:lnTo>
                    <a:pt x="148" y="90"/>
                  </a:lnTo>
                  <a:lnTo>
                    <a:pt x="152" y="84"/>
                  </a:lnTo>
                  <a:lnTo>
                    <a:pt x="156" y="78"/>
                  </a:lnTo>
                  <a:lnTo>
                    <a:pt x="162" y="70"/>
                  </a:lnTo>
                  <a:lnTo>
                    <a:pt x="164" y="64"/>
                  </a:lnTo>
                  <a:lnTo>
                    <a:pt x="162" y="58"/>
                  </a:lnTo>
                  <a:lnTo>
                    <a:pt x="158" y="54"/>
                  </a:lnTo>
                  <a:lnTo>
                    <a:pt x="156" y="50"/>
                  </a:lnTo>
                  <a:lnTo>
                    <a:pt x="154" y="46"/>
                  </a:lnTo>
                  <a:lnTo>
                    <a:pt x="156" y="42"/>
                  </a:lnTo>
                  <a:lnTo>
                    <a:pt x="158" y="38"/>
                  </a:lnTo>
                  <a:lnTo>
                    <a:pt x="164" y="36"/>
                  </a:lnTo>
                  <a:lnTo>
                    <a:pt x="170" y="34"/>
                  </a:lnTo>
                  <a:lnTo>
                    <a:pt x="180" y="32"/>
                  </a:lnTo>
                  <a:lnTo>
                    <a:pt x="190" y="32"/>
                  </a:lnTo>
                  <a:lnTo>
                    <a:pt x="200" y="30"/>
                  </a:lnTo>
                  <a:lnTo>
                    <a:pt x="200" y="28"/>
                  </a:lnTo>
                  <a:lnTo>
                    <a:pt x="192" y="26"/>
                  </a:lnTo>
                  <a:lnTo>
                    <a:pt x="184"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68" name="Google Shape;1368;p36"/>
            <p:cNvSpPr/>
            <p:nvPr/>
          </p:nvSpPr>
          <p:spPr>
            <a:xfrm>
              <a:off x="4098" y="1553"/>
              <a:ext cx="557" cy="205"/>
            </a:xfrm>
            <a:custGeom>
              <a:avLst/>
              <a:gdLst/>
              <a:ahLst/>
              <a:cxnLst/>
              <a:rect l="l" t="t" r="r" b="b"/>
              <a:pathLst>
                <a:path w="482" h="186" extrusionOk="0">
                  <a:moveTo>
                    <a:pt x="0" y="50"/>
                  </a:moveTo>
                  <a:lnTo>
                    <a:pt x="4" y="56"/>
                  </a:lnTo>
                  <a:lnTo>
                    <a:pt x="6" y="60"/>
                  </a:lnTo>
                  <a:lnTo>
                    <a:pt x="12" y="64"/>
                  </a:lnTo>
                  <a:lnTo>
                    <a:pt x="20" y="66"/>
                  </a:lnTo>
                  <a:lnTo>
                    <a:pt x="34" y="72"/>
                  </a:lnTo>
                  <a:lnTo>
                    <a:pt x="40" y="74"/>
                  </a:lnTo>
                  <a:lnTo>
                    <a:pt x="48" y="78"/>
                  </a:lnTo>
                  <a:lnTo>
                    <a:pt x="60" y="86"/>
                  </a:lnTo>
                  <a:lnTo>
                    <a:pt x="64" y="92"/>
                  </a:lnTo>
                  <a:lnTo>
                    <a:pt x="68" y="100"/>
                  </a:lnTo>
                  <a:lnTo>
                    <a:pt x="72" y="114"/>
                  </a:lnTo>
                  <a:lnTo>
                    <a:pt x="76" y="120"/>
                  </a:lnTo>
                  <a:lnTo>
                    <a:pt x="80" y="126"/>
                  </a:lnTo>
                  <a:lnTo>
                    <a:pt x="110" y="126"/>
                  </a:lnTo>
                  <a:lnTo>
                    <a:pt x="118" y="130"/>
                  </a:lnTo>
                  <a:lnTo>
                    <a:pt x="128" y="134"/>
                  </a:lnTo>
                  <a:lnTo>
                    <a:pt x="138" y="134"/>
                  </a:lnTo>
                  <a:lnTo>
                    <a:pt x="146" y="140"/>
                  </a:lnTo>
                  <a:lnTo>
                    <a:pt x="156" y="146"/>
                  </a:lnTo>
                  <a:lnTo>
                    <a:pt x="164" y="154"/>
                  </a:lnTo>
                  <a:lnTo>
                    <a:pt x="172" y="162"/>
                  </a:lnTo>
                  <a:lnTo>
                    <a:pt x="180" y="166"/>
                  </a:lnTo>
                  <a:lnTo>
                    <a:pt x="214" y="166"/>
                  </a:lnTo>
                  <a:lnTo>
                    <a:pt x="214" y="168"/>
                  </a:lnTo>
                  <a:lnTo>
                    <a:pt x="258" y="168"/>
                  </a:lnTo>
                  <a:lnTo>
                    <a:pt x="268" y="174"/>
                  </a:lnTo>
                  <a:lnTo>
                    <a:pt x="280" y="180"/>
                  </a:lnTo>
                  <a:lnTo>
                    <a:pt x="296" y="184"/>
                  </a:lnTo>
                  <a:lnTo>
                    <a:pt x="310" y="186"/>
                  </a:lnTo>
                  <a:lnTo>
                    <a:pt x="318" y="184"/>
                  </a:lnTo>
                  <a:lnTo>
                    <a:pt x="324" y="180"/>
                  </a:lnTo>
                  <a:lnTo>
                    <a:pt x="334" y="172"/>
                  </a:lnTo>
                  <a:lnTo>
                    <a:pt x="362" y="172"/>
                  </a:lnTo>
                  <a:lnTo>
                    <a:pt x="374" y="168"/>
                  </a:lnTo>
                  <a:lnTo>
                    <a:pt x="384" y="162"/>
                  </a:lnTo>
                  <a:lnTo>
                    <a:pt x="392" y="156"/>
                  </a:lnTo>
                  <a:lnTo>
                    <a:pt x="396" y="150"/>
                  </a:lnTo>
                  <a:lnTo>
                    <a:pt x="396" y="146"/>
                  </a:lnTo>
                  <a:lnTo>
                    <a:pt x="396" y="142"/>
                  </a:lnTo>
                  <a:lnTo>
                    <a:pt x="394" y="140"/>
                  </a:lnTo>
                  <a:lnTo>
                    <a:pt x="390" y="138"/>
                  </a:lnTo>
                  <a:lnTo>
                    <a:pt x="384" y="134"/>
                  </a:lnTo>
                  <a:lnTo>
                    <a:pt x="382" y="134"/>
                  </a:lnTo>
                  <a:lnTo>
                    <a:pt x="382" y="130"/>
                  </a:lnTo>
                  <a:lnTo>
                    <a:pt x="384" y="126"/>
                  </a:lnTo>
                  <a:lnTo>
                    <a:pt x="388" y="124"/>
                  </a:lnTo>
                  <a:lnTo>
                    <a:pt x="390" y="124"/>
                  </a:lnTo>
                  <a:lnTo>
                    <a:pt x="394" y="126"/>
                  </a:lnTo>
                  <a:lnTo>
                    <a:pt x="398" y="128"/>
                  </a:lnTo>
                  <a:lnTo>
                    <a:pt x="404" y="128"/>
                  </a:lnTo>
                  <a:lnTo>
                    <a:pt x="410" y="126"/>
                  </a:lnTo>
                  <a:lnTo>
                    <a:pt x="416" y="124"/>
                  </a:lnTo>
                  <a:lnTo>
                    <a:pt x="418" y="120"/>
                  </a:lnTo>
                  <a:lnTo>
                    <a:pt x="422" y="118"/>
                  </a:lnTo>
                  <a:lnTo>
                    <a:pt x="432" y="116"/>
                  </a:lnTo>
                  <a:lnTo>
                    <a:pt x="436" y="116"/>
                  </a:lnTo>
                  <a:lnTo>
                    <a:pt x="440" y="114"/>
                  </a:lnTo>
                  <a:lnTo>
                    <a:pt x="440" y="108"/>
                  </a:lnTo>
                  <a:lnTo>
                    <a:pt x="442" y="106"/>
                  </a:lnTo>
                  <a:lnTo>
                    <a:pt x="442" y="102"/>
                  </a:lnTo>
                  <a:lnTo>
                    <a:pt x="444" y="98"/>
                  </a:lnTo>
                  <a:lnTo>
                    <a:pt x="462" y="96"/>
                  </a:lnTo>
                  <a:lnTo>
                    <a:pt x="482" y="94"/>
                  </a:lnTo>
                  <a:lnTo>
                    <a:pt x="476" y="86"/>
                  </a:lnTo>
                  <a:lnTo>
                    <a:pt x="468" y="80"/>
                  </a:lnTo>
                  <a:lnTo>
                    <a:pt x="458" y="74"/>
                  </a:lnTo>
                  <a:lnTo>
                    <a:pt x="448" y="72"/>
                  </a:lnTo>
                  <a:lnTo>
                    <a:pt x="442" y="74"/>
                  </a:lnTo>
                  <a:lnTo>
                    <a:pt x="434" y="76"/>
                  </a:lnTo>
                  <a:lnTo>
                    <a:pt x="416" y="76"/>
                  </a:lnTo>
                  <a:lnTo>
                    <a:pt x="410" y="76"/>
                  </a:lnTo>
                  <a:lnTo>
                    <a:pt x="408" y="72"/>
                  </a:lnTo>
                  <a:lnTo>
                    <a:pt x="404" y="68"/>
                  </a:lnTo>
                  <a:lnTo>
                    <a:pt x="404" y="62"/>
                  </a:lnTo>
                  <a:lnTo>
                    <a:pt x="402" y="40"/>
                  </a:lnTo>
                  <a:lnTo>
                    <a:pt x="384" y="32"/>
                  </a:lnTo>
                  <a:lnTo>
                    <a:pt x="374" y="30"/>
                  </a:lnTo>
                  <a:lnTo>
                    <a:pt x="368" y="30"/>
                  </a:lnTo>
                  <a:lnTo>
                    <a:pt x="362" y="30"/>
                  </a:lnTo>
                  <a:lnTo>
                    <a:pt x="356" y="32"/>
                  </a:lnTo>
                  <a:lnTo>
                    <a:pt x="344" y="40"/>
                  </a:lnTo>
                  <a:lnTo>
                    <a:pt x="334" y="48"/>
                  </a:lnTo>
                  <a:lnTo>
                    <a:pt x="326" y="50"/>
                  </a:lnTo>
                  <a:lnTo>
                    <a:pt x="318" y="50"/>
                  </a:lnTo>
                  <a:lnTo>
                    <a:pt x="304" y="48"/>
                  </a:lnTo>
                  <a:lnTo>
                    <a:pt x="290" y="46"/>
                  </a:lnTo>
                  <a:lnTo>
                    <a:pt x="264" y="34"/>
                  </a:lnTo>
                  <a:lnTo>
                    <a:pt x="252" y="28"/>
                  </a:lnTo>
                  <a:lnTo>
                    <a:pt x="240" y="26"/>
                  </a:lnTo>
                  <a:lnTo>
                    <a:pt x="226" y="24"/>
                  </a:lnTo>
                  <a:lnTo>
                    <a:pt x="212" y="26"/>
                  </a:lnTo>
                  <a:lnTo>
                    <a:pt x="204" y="28"/>
                  </a:lnTo>
                  <a:lnTo>
                    <a:pt x="198" y="26"/>
                  </a:lnTo>
                  <a:lnTo>
                    <a:pt x="196" y="24"/>
                  </a:lnTo>
                  <a:lnTo>
                    <a:pt x="192" y="22"/>
                  </a:lnTo>
                  <a:lnTo>
                    <a:pt x="186" y="14"/>
                  </a:lnTo>
                  <a:lnTo>
                    <a:pt x="180" y="8"/>
                  </a:lnTo>
                  <a:lnTo>
                    <a:pt x="170" y="4"/>
                  </a:lnTo>
                  <a:lnTo>
                    <a:pt x="152" y="0"/>
                  </a:lnTo>
                  <a:lnTo>
                    <a:pt x="134" y="0"/>
                  </a:lnTo>
                  <a:lnTo>
                    <a:pt x="128" y="2"/>
                  </a:lnTo>
                  <a:lnTo>
                    <a:pt x="126" y="2"/>
                  </a:lnTo>
                  <a:lnTo>
                    <a:pt x="124" y="4"/>
                  </a:lnTo>
                  <a:lnTo>
                    <a:pt x="126" y="8"/>
                  </a:lnTo>
                  <a:lnTo>
                    <a:pt x="128" y="12"/>
                  </a:lnTo>
                  <a:lnTo>
                    <a:pt x="132" y="18"/>
                  </a:lnTo>
                  <a:lnTo>
                    <a:pt x="138" y="24"/>
                  </a:lnTo>
                  <a:lnTo>
                    <a:pt x="140" y="26"/>
                  </a:lnTo>
                  <a:lnTo>
                    <a:pt x="140" y="30"/>
                  </a:lnTo>
                  <a:lnTo>
                    <a:pt x="138" y="34"/>
                  </a:lnTo>
                  <a:lnTo>
                    <a:pt x="134" y="36"/>
                  </a:lnTo>
                  <a:lnTo>
                    <a:pt x="130" y="38"/>
                  </a:lnTo>
                  <a:lnTo>
                    <a:pt x="124" y="38"/>
                  </a:lnTo>
                  <a:lnTo>
                    <a:pt x="114" y="38"/>
                  </a:lnTo>
                  <a:lnTo>
                    <a:pt x="104" y="36"/>
                  </a:lnTo>
                  <a:lnTo>
                    <a:pt x="86" y="30"/>
                  </a:lnTo>
                  <a:lnTo>
                    <a:pt x="68" y="24"/>
                  </a:lnTo>
                  <a:lnTo>
                    <a:pt x="62" y="24"/>
                  </a:lnTo>
                  <a:lnTo>
                    <a:pt x="54" y="22"/>
                  </a:lnTo>
                  <a:lnTo>
                    <a:pt x="46" y="24"/>
                  </a:lnTo>
                  <a:lnTo>
                    <a:pt x="38" y="24"/>
                  </a:lnTo>
                  <a:lnTo>
                    <a:pt x="24" y="30"/>
                  </a:lnTo>
                  <a:lnTo>
                    <a:pt x="10" y="42"/>
                  </a:lnTo>
                  <a:lnTo>
                    <a:pt x="0" y="52"/>
                  </a:lnTo>
                  <a:lnTo>
                    <a:pt x="0"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69" name="Google Shape;1369;p36"/>
            <p:cNvSpPr/>
            <p:nvPr/>
          </p:nvSpPr>
          <p:spPr>
            <a:xfrm>
              <a:off x="4808" y="1729"/>
              <a:ext cx="86" cy="102"/>
            </a:xfrm>
            <a:custGeom>
              <a:avLst/>
              <a:gdLst/>
              <a:ahLst/>
              <a:cxnLst/>
              <a:rect l="l" t="t" r="r" b="b"/>
              <a:pathLst>
                <a:path w="76" h="92" extrusionOk="0">
                  <a:moveTo>
                    <a:pt x="70" y="78"/>
                  </a:moveTo>
                  <a:lnTo>
                    <a:pt x="62" y="70"/>
                  </a:lnTo>
                  <a:lnTo>
                    <a:pt x="54" y="64"/>
                  </a:lnTo>
                  <a:lnTo>
                    <a:pt x="56" y="60"/>
                  </a:lnTo>
                  <a:lnTo>
                    <a:pt x="58" y="58"/>
                  </a:lnTo>
                  <a:lnTo>
                    <a:pt x="66" y="54"/>
                  </a:lnTo>
                  <a:lnTo>
                    <a:pt x="74" y="50"/>
                  </a:lnTo>
                  <a:lnTo>
                    <a:pt x="76" y="46"/>
                  </a:lnTo>
                  <a:lnTo>
                    <a:pt x="76" y="42"/>
                  </a:lnTo>
                  <a:lnTo>
                    <a:pt x="76" y="36"/>
                  </a:lnTo>
                  <a:lnTo>
                    <a:pt x="74" y="32"/>
                  </a:lnTo>
                  <a:lnTo>
                    <a:pt x="70" y="28"/>
                  </a:lnTo>
                  <a:lnTo>
                    <a:pt x="70" y="24"/>
                  </a:lnTo>
                  <a:lnTo>
                    <a:pt x="70" y="16"/>
                  </a:lnTo>
                  <a:lnTo>
                    <a:pt x="74" y="8"/>
                  </a:lnTo>
                  <a:lnTo>
                    <a:pt x="70" y="0"/>
                  </a:lnTo>
                  <a:lnTo>
                    <a:pt x="70" y="2"/>
                  </a:lnTo>
                  <a:lnTo>
                    <a:pt x="66" y="4"/>
                  </a:lnTo>
                  <a:lnTo>
                    <a:pt x="62" y="6"/>
                  </a:lnTo>
                  <a:lnTo>
                    <a:pt x="58" y="4"/>
                  </a:lnTo>
                  <a:lnTo>
                    <a:pt x="54" y="2"/>
                  </a:lnTo>
                  <a:lnTo>
                    <a:pt x="48" y="12"/>
                  </a:lnTo>
                  <a:lnTo>
                    <a:pt x="44" y="18"/>
                  </a:lnTo>
                  <a:lnTo>
                    <a:pt x="42" y="22"/>
                  </a:lnTo>
                  <a:lnTo>
                    <a:pt x="44" y="28"/>
                  </a:lnTo>
                  <a:lnTo>
                    <a:pt x="32" y="28"/>
                  </a:lnTo>
                  <a:lnTo>
                    <a:pt x="26" y="26"/>
                  </a:lnTo>
                  <a:lnTo>
                    <a:pt x="22" y="24"/>
                  </a:lnTo>
                  <a:lnTo>
                    <a:pt x="12" y="36"/>
                  </a:lnTo>
                  <a:lnTo>
                    <a:pt x="4" y="48"/>
                  </a:lnTo>
                  <a:lnTo>
                    <a:pt x="0" y="56"/>
                  </a:lnTo>
                  <a:lnTo>
                    <a:pt x="10" y="56"/>
                  </a:lnTo>
                  <a:lnTo>
                    <a:pt x="18" y="60"/>
                  </a:lnTo>
                  <a:lnTo>
                    <a:pt x="24" y="70"/>
                  </a:lnTo>
                  <a:lnTo>
                    <a:pt x="28" y="80"/>
                  </a:lnTo>
                  <a:lnTo>
                    <a:pt x="24" y="84"/>
                  </a:lnTo>
                  <a:lnTo>
                    <a:pt x="24" y="86"/>
                  </a:lnTo>
                  <a:lnTo>
                    <a:pt x="26" y="88"/>
                  </a:lnTo>
                  <a:lnTo>
                    <a:pt x="32" y="90"/>
                  </a:lnTo>
                  <a:lnTo>
                    <a:pt x="46" y="90"/>
                  </a:lnTo>
                  <a:lnTo>
                    <a:pt x="56" y="92"/>
                  </a:lnTo>
                  <a:lnTo>
                    <a:pt x="56" y="88"/>
                  </a:lnTo>
                  <a:lnTo>
                    <a:pt x="68" y="88"/>
                  </a:lnTo>
                  <a:lnTo>
                    <a:pt x="72" y="86"/>
                  </a:lnTo>
                  <a:lnTo>
                    <a:pt x="74" y="84"/>
                  </a:lnTo>
                  <a:lnTo>
                    <a:pt x="74" y="80"/>
                  </a:lnTo>
                  <a:lnTo>
                    <a:pt x="70" y="7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70" name="Google Shape;1370;p36"/>
            <p:cNvSpPr/>
            <p:nvPr/>
          </p:nvSpPr>
          <p:spPr>
            <a:xfrm>
              <a:off x="4871" y="1817"/>
              <a:ext cx="75" cy="84"/>
            </a:xfrm>
            <a:custGeom>
              <a:avLst/>
              <a:gdLst/>
              <a:ahLst/>
              <a:cxnLst/>
              <a:rect l="l" t="t" r="r" b="b"/>
              <a:pathLst>
                <a:path w="64" h="76" extrusionOk="0">
                  <a:moveTo>
                    <a:pt x="18" y="0"/>
                  </a:moveTo>
                  <a:lnTo>
                    <a:pt x="18" y="2"/>
                  </a:lnTo>
                  <a:lnTo>
                    <a:pt x="18" y="4"/>
                  </a:lnTo>
                  <a:lnTo>
                    <a:pt x="16" y="6"/>
                  </a:lnTo>
                  <a:lnTo>
                    <a:pt x="12" y="8"/>
                  </a:lnTo>
                  <a:lnTo>
                    <a:pt x="0" y="8"/>
                  </a:lnTo>
                  <a:lnTo>
                    <a:pt x="0" y="12"/>
                  </a:lnTo>
                  <a:lnTo>
                    <a:pt x="2" y="16"/>
                  </a:lnTo>
                  <a:lnTo>
                    <a:pt x="4" y="20"/>
                  </a:lnTo>
                  <a:lnTo>
                    <a:pt x="6" y="28"/>
                  </a:lnTo>
                  <a:lnTo>
                    <a:pt x="8" y="40"/>
                  </a:lnTo>
                  <a:lnTo>
                    <a:pt x="14" y="56"/>
                  </a:lnTo>
                  <a:lnTo>
                    <a:pt x="20" y="70"/>
                  </a:lnTo>
                  <a:lnTo>
                    <a:pt x="24" y="74"/>
                  </a:lnTo>
                  <a:lnTo>
                    <a:pt x="30" y="76"/>
                  </a:lnTo>
                  <a:lnTo>
                    <a:pt x="40" y="74"/>
                  </a:lnTo>
                  <a:lnTo>
                    <a:pt x="50" y="70"/>
                  </a:lnTo>
                  <a:lnTo>
                    <a:pt x="60" y="64"/>
                  </a:lnTo>
                  <a:lnTo>
                    <a:pt x="64" y="60"/>
                  </a:lnTo>
                  <a:lnTo>
                    <a:pt x="64" y="58"/>
                  </a:lnTo>
                  <a:lnTo>
                    <a:pt x="64" y="50"/>
                  </a:lnTo>
                  <a:lnTo>
                    <a:pt x="58" y="42"/>
                  </a:lnTo>
                  <a:lnTo>
                    <a:pt x="52" y="32"/>
                  </a:lnTo>
                  <a:lnTo>
                    <a:pt x="46" y="26"/>
                  </a:lnTo>
                  <a:lnTo>
                    <a:pt x="1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nvGrpSpPr>
            <p:cNvPr id="1371" name="Google Shape;1371;p36"/>
            <p:cNvGrpSpPr/>
            <p:nvPr/>
          </p:nvGrpSpPr>
          <p:grpSpPr>
            <a:xfrm>
              <a:off x="592" y="1030"/>
              <a:ext cx="1423" cy="719"/>
              <a:chOff x="881" y="712"/>
              <a:chExt cx="1232" cy="654"/>
            </a:xfrm>
          </p:grpSpPr>
          <p:sp>
            <p:nvSpPr>
              <p:cNvPr id="1372" name="Google Shape;1372;p36"/>
              <p:cNvSpPr/>
              <p:nvPr/>
            </p:nvSpPr>
            <p:spPr>
              <a:xfrm>
                <a:off x="881" y="826"/>
                <a:ext cx="1056" cy="540"/>
              </a:xfrm>
              <a:custGeom>
                <a:avLst/>
                <a:gdLst/>
                <a:ahLst/>
                <a:cxnLst/>
                <a:rect l="l" t="t" r="r" b="b"/>
                <a:pathLst>
                  <a:path w="1056" h="540" extrusionOk="0">
                    <a:moveTo>
                      <a:pt x="806" y="236"/>
                    </a:moveTo>
                    <a:lnTo>
                      <a:pt x="812" y="232"/>
                    </a:lnTo>
                    <a:lnTo>
                      <a:pt x="818" y="226"/>
                    </a:lnTo>
                    <a:lnTo>
                      <a:pt x="824" y="220"/>
                    </a:lnTo>
                    <a:lnTo>
                      <a:pt x="826" y="212"/>
                    </a:lnTo>
                    <a:lnTo>
                      <a:pt x="826" y="202"/>
                    </a:lnTo>
                    <a:lnTo>
                      <a:pt x="828" y="194"/>
                    </a:lnTo>
                    <a:lnTo>
                      <a:pt x="830" y="190"/>
                    </a:lnTo>
                    <a:lnTo>
                      <a:pt x="834" y="186"/>
                    </a:lnTo>
                    <a:lnTo>
                      <a:pt x="840" y="184"/>
                    </a:lnTo>
                    <a:lnTo>
                      <a:pt x="848" y="184"/>
                    </a:lnTo>
                    <a:lnTo>
                      <a:pt x="856" y="186"/>
                    </a:lnTo>
                    <a:lnTo>
                      <a:pt x="864" y="186"/>
                    </a:lnTo>
                    <a:lnTo>
                      <a:pt x="880" y="186"/>
                    </a:lnTo>
                    <a:lnTo>
                      <a:pt x="882" y="186"/>
                    </a:lnTo>
                    <a:lnTo>
                      <a:pt x="882" y="184"/>
                    </a:lnTo>
                    <a:lnTo>
                      <a:pt x="884" y="184"/>
                    </a:lnTo>
                    <a:lnTo>
                      <a:pt x="888" y="182"/>
                    </a:lnTo>
                    <a:lnTo>
                      <a:pt x="892" y="184"/>
                    </a:lnTo>
                    <a:lnTo>
                      <a:pt x="898" y="186"/>
                    </a:lnTo>
                    <a:lnTo>
                      <a:pt x="902" y="190"/>
                    </a:lnTo>
                    <a:lnTo>
                      <a:pt x="904" y="196"/>
                    </a:lnTo>
                    <a:lnTo>
                      <a:pt x="906" y="200"/>
                    </a:lnTo>
                    <a:lnTo>
                      <a:pt x="908" y="202"/>
                    </a:lnTo>
                    <a:lnTo>
                      <a:pt x="910" y="204"/>
                    </a:lnTo>
                    <a:lnTo>
                      <a:pt x="914" y="204"/>
                    </a:lnTo>
                    <a:lnTo>
                      <a:pt x="922" y="206"/>
                    </a:lnTo>
                    <a:lnTo>
                      <a:pt x="928" y="210"/>
                    </a:lnTo>
                    <a:lnTo>
                      <a:pt x="930" y="214"/>
                    </a:lnTo>
                    <a:lnTo>
                      <a:pt x="932" y="218"/>
                    </a:lnTo>
                    <a:lnTo>
                      <a:pt x="930" y="222"/>
                    </a:lnTo>
                    <a:lnTo>
                      <a:pt x="926" y="228"/>
                    </a:lnTo>
                    <a:lnTo>
                      <a:pt x="922" y="236"/>
                    </a:lnTo>
                    <a:lnTo>
                      <a:pt x="920" y="244"/>
                    </a:lnTo>
                    <a:lnTo>
                      <a:pt x="920" y="246"/>
                    </a:lnTo>
                    <a:lnTo>
                      <a:pt x="922" y="248"/>
                    </a:lnTo>
                    <a:lnTo>
                      <a:pt x="926" y="250"/>
                    </a:lnTo>
                    <a:lnTo>
                      <a:pt x="932" y="250"/>
                    </a:lnTo>
                    <a:lnTo>
                      <a:pt x="934" y="250"/>
                    </a:lnTo>
                    <a:lnTo>
                      <a:pt x="936" y="254"/>
                    </a:lnTo>
                    <a:lnTo>
                      <a:pt x="936" y="256"/>
                    </a:lnTo>
                    <a:lnTo>
                      <a:pt x="936" y="258"/>
                    </a:lnTo>
                    <a:lnTo>
                      <a:pt x="942" y="256"/>
                    </a:lnTo>
                    <a:lnTo>
                      <a:pt x="948" y="252"/>
                    </a:lnTo>
                    <a:lnTo>
                      <a:pt x="954" y="246"/>
                    </a:lnTo>
                    <a:lnTo>
                      <a:pt x="960" y="244"/>
                    </a:lnTo>
                    <a:lnTo>
                      <a:pt x="964" y="242"/>
                    </a:lnTo>
                    <a:lnTo>
                      <a:pt x="972" y="234"/>
                    </a:lnTo>
                    <a:lnTo>
                      <a:pt x="978" y="226"/>
                    </a:lnTo>
                    <a:lnTo>
                      <a:pt x="984" y="220"/>
                    </a:lnTo>
                    <a:lnTo>
                      <a:pt x="988" y="218"/>
                    </a:lnTo>
                    <a:lnTo>
                      <a:pt x="992" y="218"/>
                    </a:lnTo>
                    <a:lnTo>
                      <a:pt x="992" y="224"/>
                    </a:lnTo>
                    <a:lnTo>
                      <a:pt x="994" y="230"/>
                    </a:lnTo>
                    <a:lnTo>
                      <a:pt x="1000" y="246"/>
                    </a:lnTo>
                    <a:lnTo>
                      <a:pt x="1002" y="250"/>
                    </a:lnTo>
                    <a:lnTo>
                      <a:pt x="1000" y="252"/>
                    </a:lnTo>
                    <a:lnTo>
                      <a:pt x="1000" y="256"/>
                    </a:lnTo>
                    <a:lnTo>
                      <a:pt x="1002" y="260"/>
                    </a:lnTo>
                    <a:lnTo>
                      <a:pt x="1006" y="266"/>
                    </a:lnTo>
                    <a:lnTo>
                      <a:pt x="1008" y="272"/>
                    </a:lnTo>
                    <a:lnTo>
                      <a:pt x="1006" y="278"/>
                    </a:lnTo>
                    <a:lnTo>
                      <a:pt x="1004" y="280"/>
                    </a:lnTo>
                    <a:lnTo>
                      <a:pt x="1002" y="284"/>
                    </a:lnTo>
                    <a:lnTo>
                      <a:pt x="1000" y="286"/>
                    </a:lnTo>
                    <a:lnTo>
                      <a:pt x="998" y="288"/>
                    </a:lnTo>
                    <a:lnTo>
                      <a:pt x="1000" y="292"/>
                    </a:lnTo>
                    <a:lnTo>
                      <a:pt x="1004" y="294"/>
                    </a:lnTo>
                    <a:lnTo>
                      <a:pt x="1008" y="296"/>
                    </a:lnTo>
                    <a:lnTo>
                      <a:pt x="1010" y="300"/>
                    </a:lnTo>
                    <a:lnTo>
                      <a:pt x="1010" y="302"/>
                    </a:lnTo>
                    <a:lnTo>
                      <a:pt x="1010" y="304"/>
                    </a:lnTo>
                    <a:lnTo>
                      <a:pt x="1016" y="308"/>
                    </a:lnTo>
                    <a:lnTo>
                      <a:pt x="1020" y="308"/>
                    </a:lnTo>
                    <a:lnTo>
                      <a:pt x="1028" y="310"/>
                    </a:lnTo>
                    <a:lnTo>
                      <a:pt x="1036" y="314"/>
                    </a:lnTo>
                    <a:lnTo>
                      <a:pt x="1040" y="316"/>
                    </a:lnTo>
                    <a:lnTo>
                      <a:pt x="1042" y="318"/>
                    </a:lnTo>
                    <a:lnTo>
                      <a:pt x="1042" y="320"/>
                    </a:lnTo>
                    <a:lnTo>
                      <a:pt x="1040" y="324"/>
                    </a:lnTo>
                    <a:lnTo>
                      <a:pt x="1038" y="328"/>
                    </a:lnTo>
                    <a:lnTo>
                      <a:pt x="1040" y="332"/>
                    </a:lnTo>
                    <a:lnTo>
                      <a:pt x="1044" y="332"/>
                    </a:lnTo>
                    <a:lnTo>
                      <a:pt x="1044" y="336"/>
                    </a:lnTo>
                    <a:lnTo>
                      <a:pt x="1056" y="336"/>
                    </a:lnTo>
                    <a:lnTo>
                      <a:pt x="1056" y="342"/>
                    </a:lnTo>
                    <a:lnTo>
                      <a:pt x="1054" y="352"/>
                    </a:lnTo>
                    <a:lnTo>
                      <a:pt x="1050" y="360"/>
                    </a:lnTo>
                    <a:lnTo>
                      <a:pt x="1048" y="366"/>
                    </a:lnTo>
                    <a:lnTo>
                      <a:pt x="1044" y="368"/>
                    </a:lnTo>
                    <a:lnTo>
                      <a:pt x="1032" y="370"/>
                    </a:lnTo>
                    <a:lnTo>
                      <a:pt x="1024" y="370"/>
                    </a:lnTo>
                    <a:lnTo>
                      <a:pt x="1016" y="372"/>
                    </a:lnTo>
                    <a:lnTo>
                      <a:pt x="1008" y="376"/>
                    </a:lnTo>
                    <a:lnTo>
                      <a:pt x="994" y="386"/>
                    </a:lnTo>
                    <a:lnTo>
                      <a:pt x="988" y="388"/>
                    </a:lnTo>
                    <a:lnTo>
                      <a:pt x="980" y="394"/>
                    </a:lnTo>
                    <a:lnTo>
                      <a:pt x="970" y="396"/>
                    </a:lnTo>
                    <a:lnTo>
                      <a:pt x="960" y="398"/>
                    </a:lnTo>
                    <a:lnTo>
                      <a:pt x="934" y="390"/>
                    </a:lnTo>
                    <a:lnTo>
                      <a:pt x="908" y="388"/>
                    </a:lnTo>
                    <a:lnTo>
                      <a:pt x="894" y="390"/>
                    </a:lnTo>
                    <a:lnTo>
                      <a:pt x="886" y="396"/>
                    </a:lnTo>
                    <a:lnTo>
                      <a:pt x="876" y="402"/>
                    </a:lnTo>
                    <a:lnTo>
                      <a:pt x="862" y="410"/>
                    </a:lnTo>
                    <a:lnTo>
                      <a:pt x="852" y="418"/>
                    </a:lnTo>
                    <a:lnTo>
                      <a:pt x="842" y="430"/>
                    </a:lnTo>
                    <a:lnTo>
                      <a:pt x="828" y="440"/>
                    </a:lnTo>
                    <a:lnTo>
                      <a:pt x="840" y="432"/>
                    </a:lnTo>
                    <a:lnTo>
                      <a:pt x="856" y="422"/>
                    </a:lnTo>
                    <a:lnTo>
                      <a:pt x="876" y="414"/>
                    </a:lnTo>
                    <a:lnTo>
                      <a:pt x="884" y="414"/>
                    </a:lnTo>
                    <a:lnTo>
                      <a:pt x="892" y="414"/>
                    </a:lnTo>
                    <a:lnTo>
                      <a:pt x="898" y="414"/>
                    </a:lnTo>
                    <a:lnTo>
                      <a:pt x="906" y="414"/>
                    </a:lnTo>
                    <a:lnTo>
                      <a:pt x="910" y="418"/>
                    </a:lnTo>
                    <a:lnTo>
                      <a:pt x="910" y="420"/>
                    </a:lnTo>
                    <a:lnTo>
                      <a:pt x="912" y="422"/>
                    </a:lnTo>
                    <a:lnTo>
                      <a:pt x="910" y="426"/>
                    </a:lnTo>
                    <a:lnTo>
                      <a:pt x="910" y="430"/>
                    </a:lnTo>
                    <a:lnTo>
                      <a:pt x="904" y="432"/>
                    </a:lnTo>
                    <a:lnTo>
                      <a:pt x="896" y="436"/>
                    </a:lnTo>
                    <a:lnTo>
                      <a:pt x="892" y="438"/>
                    </a:lnTo>
                    <a:lnTo>
                      <a:pt x="890" y="442"/>
                    </a:lnTo>
                    <a:lnTo>
                      <a:pt x="904" y="442"/>
                    </a:lnTo>
                    <a:lnTo>
                      <a:pt x="898" y="448"/>
                    </a:lnTo>
                    <a:lnTo>
                      <a:pt x="894" y="454"/>
                    </a:lnTo>
                    <a:lnTo>
                      <a:pt x="892" y="460"/>
                    </a:lnTo>
                    <a:lnTo>
                      <a:pt x="892" y="464"/>
                    </a:lnTo>
                    <a:lnTo>
                      <a:pt x="894" y="468"/>
                    </a:lnTo>
                    <a:lnTo>
                      <a:pt x="902" y="472"/>
                    </a:lnTo>
                    <a:lnTo>
                      <a:pt x="910" y="476"/>
                    </a:lnTo>
                    <a:lnTo>
                      <a:pt x="920" y="476"/>
                    </a:lnTo>
                    <a:lnTo>
                      <a:pt x="928" y="476"/>
                    </a:lnTo>
                    <a:lnTo>
                      <a:pt x="936" y="472"/>
                    </a:lnTo>
                    <a:lnTo>
                      <a:pt x="940" y="468"/>
                    </a:lnTo>
                    <a:lnTo>
                      <a:pt x="944" y="462"/>
                    </a:lnTo>
                    <a:lnTo>
                      <a:pt x="948" y="458"/>
                    </a:lnTo>
                    <a:lnTo>
                      <a:pt x="950" y="454"/>
                    </a:lnTo>
                    <a:lnTo>
                      <a:pt x="954" y="454"/>
                    </a:lnTo>
                    <a:lnTo>
                      <a:pt x="958" y="454"/>
                    </a:lnTo>
                    <a:lnTo>
                      <a:pt x="958" y="456"/>
                    </a:lnTo>
                    <a:lnTo>
                      <a:pt x="956" y="460"/>
                    </a:lnTo>
                    <a:lnTo>
                      <a:pt x="954" y="464"/>
                    </a:lnTo>
                    <a:lnTo>
                      <a:pt x="958" y="464"/>
                    </a:lnTo>
                    <a:lnTo>
                      <a:pt x="960" y="466"/>
                    </a:lnTo>
                    <a:lnTo>
                      <a:pt x="960" y="468"/>
                    </a:lnTo>
                    <a:lnTo>
                      <a:pt x="958" y="470"/>
                    </a:lnTo>
                    <a:lnTo>
                      <a:pt x="954" y="474"/>
                    </a:lnTo>
                    <a:lnTo>
                      <a:pt x="946" y="478"/>
                    </a:lnTo>
                    <a:lnTo>
                      <a:pt x="938" y="486"/>
                    </a:lnTo>
                    <a:lnTo>
                      <a:pt x="930" y="490"/>
                    </a:lnTo>
                    <a:lnTo>
                      <a:pt x="910" y="496"/>
                    </a:lnTo>
                    <a:lnTo>
                      <a:pt x="904" y="496"/>
                    </a:lnTo>
                    <a:lnTo>
                      <a:pt x="898" y="496"/>
                    </a:lnTo>
                    <a:lnTo>
                      <a:pt x="890" y="496"/>
                    </a:lnTo>
                    <a:lnTo>
                      <a:pt x="884" y="498"/>
                    </a:lnTo>
                    <a:lnTo>
                      <a:pt x="880" y="504"/>
                    </a:lnTo>
                    <a:lnTo>
                      <a:pt x="876" y="510"/>
                    </a:lnTo>
                    <a:lnTo>
                      <a:pt x="870" y="514"/>
                    </a:lnTo>
                    <a:lnTo>
                      <a:pt x="866" y="516"/>
                    </a:lnTo>
                    <a:lnTo>
                      <a:pt x="862" y="516"/>
                    </a:lnTo>
                    <a:lnTo>
                      <a:pt x="856" y="516"/>
                    </a:lnTo>
                    <a:lnTo>
                      <a:pt x="854" y="512"/>
                    </a:lnTo>
                    <a:lnTo>
                      <a:pt x="854" y="510"/>
                    </a:lnTo>
                    <a:lnTo>
                      <a:pt x="854" y="504"/>
                    </a:lnTo>
                    <a:lnTo>
                      <a:pt x="858" y="500"/>
                    </a:lnTo>
                    <a:lnTo>
                      <a:pt x="866" y="496"/>
                    </a:lnTo>
                    <a:lnTo>
                      <a:pt x="876" y="492"/>
                    </a:lnTo>
                    <a:lnTo>
                      <a:pt x="880" y="488"/>
                    </a:lnTo>
                    <a:lnTo>
                      <a:pt x="882" y="484"/>
                    </a:lnTo>
                    <a:lnTo>
                      <a:pt x="846" y="490"/>
                    </a:lnTo>
                    <a:lnTo>
                      <a:pt x="840" y="470"/>
                    </a:lnTo>
                    <a:lnTo>
                      <a:pt x="840" y="466"/>
                    </a:lnTo>
                    <a:lnTo>
                      <a:pt x="842" y="462"/>
                    </a:lnTo>
                    <a:lnTo>
                      <a:pt x="848" y="454"/>
                    </a:lnTo>
                    <a:lnTo>
                      <a:pt x="828" y="448"/>
                    </a:lnTo>
                    <a:lnTo>
                      <a:pt x="822" y="450"/>
                    </a:lnTo>
                    <a:lnTo>
                      <a:pt x="816" y="454"/>
                    </a:lnTo>
                    <a:lnTo>
                      <a:pt x="806" y="468"/>
                    </a:lnTo>
                    <a:lnTo>
                      <a:pt x="800" y="474"/>
                    </a:lnTo>
                    <a:lnTo>
                      <a:pt x="796" y="482"/>
                    </a:lnTo>
                    <a:lnTo>
                      <a:pt x="790" y="486"/>
                    </a:lnTo>
                    <a:lnTo>
                      <a:pt x="780" y="488"/>
                    </a:lnTo>
                    <a:lnTo>
                      <a:pt x="774" y="490"/>
                    </a:lnTo>
                    <a:lnTo>
                      <a:pt x="742" y="490"/>
                    </a:lnTo>
                    <a:lnTo>
                      <a:pt x="734" y="494"/>
                    </a:lnTo>
                    <a:lnTo>
                      <a:pt x="726" y="496"/>
                    </a:lnTo>
                    <a:lnTo>
                      <a:pt x="722" y="500"/>
                    </a:lnTo>
                    <a:lnTo>
                      <a:pt x="718" y="502"/>
                    </a:lnTo>
                    <a:lnTo>
                      <a:pt x="706" y="504"/>
                    </a:lnTo>
                    <a:lnTo>
                      <a:pt x="690" y="504"/>
                    </a:lnTo>
                    <a:lnTo>
                      <a:pt x="682" y="504"/>
                    </a:lnTo>
                    <a:lnTo>
                      <a:pt x="672" y="506"/>
                    </a:lnTo>
                    <a:lnTo>
                      <a:pt x="664" y="512"/>
                    </a:lnTo>
                    <a:lnTo>
                      <a:pt x="664" y="514"/>
                    </a:lnTo>
                    <a:lnTo>
                      <a:pt x="664" y="520"/>
                    </a:lnTo>
                    <a:lnTo>
                      <a:pt x="654" y="524"/>
                    </a:lnTo>
                    <a:lnTo>
                      <a:pt x="648" y="526"/>
                    </a:lnTo>
                    <a:lnTo>
                      <a:pt x="646" y="530"/>
                    </a:lnTo>
                    <a:lnTo>
                      <a:pt x="642" y="530"/>
                    </a:lnTo>
                    <a:lnTo>
                      <a:pt x="642" y="526"/>
                    </a:lnTo>
                    <a:lnTo>
                      <a:pt x="636" y="528"/>
                    </a:lnTo>
                    <a:lnTo>
                      <a:pt x="634" y="526"/>
                    </a:lnTo>
                    <a:lnTo>
                      <a:pt x="630" y="526"/>
                    </a:lnTo>
                    <a:lnTo>
                      <a:pt x="624" y="528"/>
                    </a:lnTo>
                    <a:lnTo>
                      <a:pt x="616" y="534"/>
                    </a:lnTo>
                    <a:lnTo>
                      <a:pt x="608" y="538"/>
                    </a:lnTo>
                    <a:lnTo>
                      <a:pt x="606" y="540"/>
                    </a:lnTo>
                    <a:lnTo>
                      <a:pt x="600" y="540"/>
                    </a:lnTo>
                    <a:lnTo>
                      <a:pt x="596" y="540"/>
                    </a:lnTo>
                    <a:lnTo>
                      <a:pt x="602" y="536"/>
                    </a:lnTo>
                    <a:lnTo>
                      <a:pt x="608" y="532"/>
                    </a:lnTo>
                    <a:lnTo>
                      <a:pt x="614" y="528"/>
                    </a:lnTo>
                    <a:lnTo>
                      <a:pt x="616" y="524"/>
                    </a:lnTo>
                    <a:lnTo>
                      <a:pt x="616" y="522"/>
                    </a:lnTo>
                    <a:lnTo>
                      <a:pt x="616" y="524"/>
                    </a:lnTo>
                    <a:lnTo>
                      <a:pt x="626" y="518"/>
                    </a:lnTo>
                    <a:lnTo>
                      <a:pt x="632" y="508"/>
                    </a:lnTo>
                    <a:lnTo>
                      <a:pt x="644" y="486"/>
                    </a:lnTo>
                    <a:lnTo>
                      <a:pt x="644" y="492"/>
                    </a:lnTo>
                    <a:lnTo>
                      <a:pt x="648" y="496"/>
                    </a:lnTo>
                    <a:lnTo>
                      <a:pt x="652" y="496"/>
                    </a:lnTo>
                    <a:lnTo>
                      <a:pt x="658" y="496"/>
                    </a:lnTo>
                    <a:lnTo>
                      <a:pt x="664" y="496"/>
                    </a:lnTo>
                    <a:lnTo>
                      <a:pt x="664" y="494"/>
                    </a:lnTo>
                    <a:lnTo>
                      <a:pt x="664" y="490"/>
                    </a:lnTo>
                    <a:lnTo>
                      <a:pt x="664" y="482"/>
                    </a:lnTo>
                    <a:lnTo>
                      <a:pt x="658" y="472"/>
                    </a:lnTo>
                    <a:lnTo>
                      <a:pt x="650" y="466"/>
                    </a:lnTo>
                    <a:lnTo>
                      <a:pt x="648" y="464"/>
                    </a:lnTo>
                    <a:lnTo>
                      <a:pt x="644" y="464"/>
                    </a:lnTo>
                    <a:lnTo>
                      <a:pt x="630" y="464"/>
                    </a:lnTo>
                    <a:lnTo>
                      <a:pt x="612" y="462"/>
                    </a:lnTo>
                    <a:lnTo>
                      <a:pt x="616" y="458"/>
                    </a:lnTo>
                    <a:lnTo>
                      <a:pt x="618" y="452"/>
                    </a:lnTo>
                    <a:lnTo>
                      <a:pt x="618" y="450"/>
                    </a:lnTo>
                    <a:lnTo>
                      <a:pt x="616" y="448"/>
                    </a:lnTo>
                    <a:lnTo>
                      <a:pt x="614" y="446"/>
                    </a:lnTo>
                    <a:lnTo>
                      <a:pt x="612" y="442"/>
                    </a:lnTo>
                    <a:lnTo>
                      <a:pt x="614" y="438"/>
                    </a:lnTo>
                    <a:lnTo>
                      <a:pt x="610" y="436"/>
                    </a:lnTo>
                    <a:lnTo>
                      <a:pt x="608" y="432"/>
                    </a:lnTo>
                    <a:lnTo>
                      <a:pt x="606" y="428"/>
                    </a:lnTo>
                    <a:lnTo>
                      <a:pt x="606" y="424"/>
                    </a:lnTo>
                    <a:lnTo>
                      <a:pt x="604" y="422"/>
                    </a:lnTo>
                    <a:lnTo>
                      <a:pt x="606" y="418"/>
                    </a:lnTo>
                    <a:lnTo>
                      <a:pt x="602" y="416"/>
                    </a:lnTo>
                    <a:lnTo>
                      <a:pt x="598" y="414"/>
                    </a:lnTo>
                    <a:lnTo>
                      <a:pt x="588" y="414"/>
                    </a:lnTo>
                    <a:lnTo>
                      <a:pt x="580" y="416"/>
                    </a:lnTo>
                    <a:lnTo>
                      <a:pt x="566" y="422"/>
                    </a:lnTo>
                    <a:lnTo>
                      <a:pt x="554" y="430"/>
                    </a:lnTo>
                    <a:lnTo>
                      <a:pt x="538" y="438"/>
                    </a:lnTo>
                    <a:lnTo>
                      <a:pt x="526" y="436"/>
                    </a:lnTo>
                    <a:lnTo>
                      <a:pt x="516" y="432"/>
                    </a:lnTo>
                    <a:lnTo>
                      <a:pt x="516" y="434"/>
                    </a:lnTo>
                    <a:lnTo>
                      <a:pt x="510" y="432"/>
                    </a:lnTo>
                    <a:lnTo>
                      <a:pt x="504" y="430"/>
                    </a:lnTo>
                    <a:lnTo>
                      <a:pt x="498" y="430"/>
                    </a:lnTo>
                    <a:lnTo>
                      <a:pt x="492" y="428"/>
                    </a:lnTo>
                    <a:lnTo>
                      <a:pt x="486" y="426"/>
                    </a:lnTo>
                    <a:lnTo>
                      <a:pt x="482" y="422"/>
                    </a:lnTo>
                    <a:lnTo>
                      <a:pt x="482" y="416"/>
                    </a:lnTo>
                    <a:lnTo>
                      <a:pt x="88" y="416"/>
                    </a:lnTo>
                    <a:lnTo>
                      <a:pt x="88" y="414"/>
                    </a:lnTo>
                    <a:lnTo>
                      <a:pt x="86" y="414"/>
                    </a:lnTo>
                    <a:lnTo>
                      <a:pt x="88" y="412"/>
                    </a:lnTo>
                    <a:lnTo>
                      <a:pt x="90" y="410"/>
                    </a:lnTo>
                    <a:lnTo>
                      <a:pt x="80" y="402"/>
                    </a:lnTo>
                    <a:lnTo>
                      <a:pt x="72" y="394"/>
                    </a:lnTo>
                    <a:lnTo>
                      <a:pt x="62" y="386"/>
                    </a:lnTo>
                    <a:lnTo>
                      <a:pt x="58" y="386"/>
                    </a:lnTo>
                    <a:lnTo>
                      <a:pt x="54" y="384"/>
                    </a:lnTo>
                    <a:lnTo>
                      <a:pt x="52" y="378"/>
                    </a:lnTo>
                    <a:lnTo>
                      <a:pt x="50" y="372"/>
                    </a:lnTo>
                    <a:lnTo>
                      <a:pt x="52" y="366"/>
                    </a:lnTo>
                    <a:lnTo>
                      <a:pt x="56" y="360"/>
                    </a:lnTo>
                    <a:lnTo>
                      <a:pt x="56" y="358"/>
                    </a:lnTo>
                    <a:lnTo>
                      <a:pt x="54" y="354"/>
                    </a:lnTo>
                    <a:lnTo>
                      <a:pt x="48" y="352"/>
                    </a:lnTo>
                    <a:lnTo>
                      <a:pt x="48" y="350"/>
                    </a:lnTo>
                    <a:lnTo>
                      <a:pt x="50" y="348"/>
                    </a:lnTo>
                    <a:lnTo>
                      <a:pt x="52" y="346"/>
                    </a:lnTo>
                    <a:lnTo>
                      <a:pt x="50" y="342"/>
                    </a:lnTo>
                    <a:lnTo>
                      <a:pt x="48" y="340"/>
                    </a:lnTo>
                    <a:lnTo>
                      <a:pt x="42" y="336"/>
                    </a:lnTo>
                    <a:lnTo>
                      <a:pt x="42" y="334"/>
                    </a:lnTo>
                    <a:lnTo>
                      <a:pt x="44" y="330"/>
                    </a:lnTo>
                    <a:lnTo>
                      <a:pt x="48" y="326"/>
                    </a:lnTo>
                    <a:lnTo>
                      <a:pt x="52" y="320"/>
                    </a:lnTo>
                    <a:lnTo>
                      <a:pt x="50" y="316"/>
                    </a:lnTo>
                    <a:lnTo>
                      <a:pt x="44" y="316"/>
                    </a:lnTo>
                    <a:lnTo>
                      <a:pt x="34" y="314"/>
                    </a:lnTo>
                    <a:lnTo>
                      <a:pt x="34" y="310"/>
                    </a:lnTo>
                    <a:lnTo>
                      <a:pt x="38" y="308"/>
                    </a:lnTo>
                    <a:lnTo>
                      <a:pt x="40" y="308"/>
                    </a:lnTo>
                    <a:lnTo>
                      <a:pt x="38" y="304"/>
                    </a:lnTo>
                    <a:lnTo>
                      <a:pt x="38" y="300"/>
                    </a:lnTo>
                    <a:lnTo>
                      <a:pt x="36" y="290"/>
                    </a:lnTo>
                    <a:lnTo>
                      <a:pt x="34" y="284"/>
                    </a:lnTo>
                    <a:lnTo>
                      <a:pt x="26" y="276"/>
                    </a:lnTo>
                    <a:lnTo>
                      <a:pt x="24" y="272"/>
                    </a:lnTo>
                    <a:lnTo>
                      <a:pt x="24" y="268"/>
                    </a:lnTo>
                    <a:lnTo>
                      <a:pt x="26" y="262"/>
                    </a:lnTo>
                    <a:lnTo>
                      <a:pt x="30" y="254"/>
                    </a:lnTo>
                    <a:lnTo>
                      <a:pt x="34" y="248"/>
                    </a:lnTo>
                    <a:lnTo>
                      <a:pt x="30" y="246"/>
                    </a:lnTo>
                    <a:lnTo>
                      <a:pt x="30" y="242"/>
                    </a:lnTo>
                    <a:lnTo>
                      <a:pt x="28" y="236"/>
                    </a:lnTo>
                    <a:lnTo>
                      <a:pt x="26" y="232"/>
                    </a:lnTo>
                    <a:lnTo>
                      <a:pt x="20" y="230"/>
                    </a:lnTo>
                    <a:lnTo>
                      <a:pt x="14" y="230"/>
                    </a:lnTo>
                    <a:lnTo>
                      <a:pt x="8" y="230"/>
                    </a:lnTo>
                    <a:lnTo>
                      <a:pt x="8" y="228"/>
                    </a:lnTo>
                    <a:lnTo>
                      <a:pt x="2" y="226"/>
                    </a:lnTo>
                    <a:lnTo>
                      <a:pt x="0" y="222"/>
                    </a:lnTo>
                    <a:lnTo>
                      <a:pt x="172" y="64"/>
                    </a:lnTo>
                    <a:lnTo>
                      <a:pt x="178" y="68"/>
                    </a:lnTo>
                    <a:lnTo>
                      <a:pt x="186" y="68"/>
                    </a:lnTo>
                    <a:lnTo>
                      <a:pt x="196" y="70"/>
                    </a:lnTo>
                    <a:lnTo>
                      <a:pt x="204" y="72"/>
                    </a:lnTo>
                    <a:lnTo>
                      <a:pt x="206" y="74"/>
                    </a:lnTo>
                    <a:lnTo>
                      <a:pt x="210" y="76"/>
                    </a:lnTo>
                    <a:lnTo>
                      <a:pt x="212" y="78"/>
                    </a:lnTo>
                    <a:lnTo>
                      <a:pt x="216" y="78"/>
                    </a:lnTo>
                    <a:lnTo>
                      <a:pt x="226" y="78"/>
                    </a:lnTo>
                    <a:lnTo>
                      <a:pt x="234" y="74"/>
                    </a:lnTo>
                    <a:lnTo>
                      <a:pt x="242" y="72"/>
                    </a:lnTo>
                    <a:lnTo>
                      <a:pt x="252" y="70"/>
                    </a:lnTo>
                    <a:lnTo>
                      <a:pt x="258" y="70"/>
                    </a:lnTo>
                    <a:lnTo>
                      <a:pt x="268" y="70"/>
                    </a:lnTo>
                    <a:lnTo>
                      <a:pt x="280" y="66"/>
                    </a:lnTo>
                    <a:lnTo>
                      <a:pt x="288" y="62"/>
                    </a:lnTo>
                    <a:lnTo>
                      <a:pt x="296" y="60"/>
                    </a:lnTo>
                    <a:lnTo>
                      <a:pt x="316" y="60"/>
                    </a:lnTo>
                    <a:lnTo>
                      <a:pt x="334" y="58"/>
                    </a:lnTo>
                    <a:lnTo>
                      <a:pt x="346" y="58"/>
                    </a:lnTo>
                    <a:lnTo>
                      <a:pt x="352" y="58"/>
                    </a:lnTo>
                    <a:lnTo>
                      <a:pt x="352" y="64"/>
                    </a:lnTo>
                    <a:lnTo>
                      <a:pt x="354" y="68"/>
                    </a:lnTo>
                    <a:lnTo>
                      <a:pt x="358" y="68"/>
                    </a:lnTo>
                    <a:lnTo>
                      <a:pt x="362" y="68"/>
                    </a:lnTo>
                    <a:lnTo>
                      <a:pt x="366" y="64"/>
                    </a:lnTo>
                    <a:lnTo>
                      <a:pt x="374" y="58"/>
                    </a:lnTo>
                    <a:lnTo>
                      <a:pt x="378" y="60"/>
                    </a:lnTo>
                    <a:lnTo>
                      <a:pt x="380" y="64"/>
                    </a:lnTo>
                    <a:lnTo>
                      <a:pt x="380" y="70"/>
                    </a:lnTo>
                    <a:lnTo>
                      <a:pt x="380" y="72"/>
                    </a:lnTo>
                    <a:lnTo>
                      <a:pt x="382" y="72"/>
                    </a:lnTo>
                    <a:lnTo>
                      <a:pt x="386" y="70"/>
                    </a:lnTo>
                    <a:lnTo>
                      <a:pt x="392" y="66"/>
                    </a:lnTo>
                    <a:lnTo>
                      <a:pt x="398" y="64"/>
                    </a:lnTo>
                    <a:lnTo>
                      <a:pt x="410" y="66"/>
                    </a:lnTo>
                    <a:lnTo>
                      <a:pt x="418" y="68"/>
                    </a:lnTo>
                    <a:lnTo>
                      <a:pt x="426" y="72"/>
                    </a:lnTo>
                    <a:lnTo>
                      <a:pt x="436" y="74"/>
                    </a:lnTo>
                    <a:lnTo>
                      <a:pt x="444" y="78"/>
                    </a:lnTo>
                    <a:lnTo>
                      <a:pt x="454" y="82"/>
                    </a:lnTo>
                    <a:lnTo>
                      <a:pt x="458" y="80"/>
                    </a:lnTo>
                    <a:lnTo>
                      <a:pt x="466" y="78"/>
                    </a:lnTo>
                    <a:lnTo>
                      <a:pt x="470" y="80"/>
                    </a:lnTo>
                    <a:lnTo>
                      <a:pt x="472" y="80"/>
                    </a:lnTo>
                    <a:lnTo>
                      <a:pt x="474" y="82"/>
                    </a:lnTo>
                    <a:lnTo>
                      <a:pt x="474" y="86"/>
                    </a:lnTo>
                    <a:lnTo>
                      <a:pt x="472" y="88"/>
                    </a:lnTo>
                    <a:lnTo>
                      <a:pt x="466" y="90"/>
                    </a:lnTo>
                    <a:lnTo>
                      <a:pt x="462" y="94"/>
                    </a:lnTo>
                    <a:lnTo>
                      <a:pt x="460" y="94"/>
                    </a:lnTo>
                    <a:lnTo>
                      <a:pt x="460" y="98"/>
                    </a:lnTo>
                    <a:lnTo>
                      <a:pt x="460" y="100"/>
                    </a:lnTo>
                    <a:lnTo>
                      <a:pt x="462" y="100"/>
                    </a:lnTo>
                    <a:lnTo>
                      <a:pt x="470" y="102"/>
                    </a:lnTo>
                    <a:lnTo>
                      <a:pt x="482" y="100"/>
                    </a:lnTo>
                    <a:lnTo>
                      <a:pt x="492" y="98"/>
                    </a:lnTo>
                    <a:lnTo>
                      <a:pt x="502" y="96"/>
                    </a:lnTo>
                    <a:lnTo>
                      <a:pt x="514" y="94"/>
                    </a:lnTo>
                    <a:lnTo>
                      <a:pt x="518" y="96"/>
                    </a:lnTo>
                    <a:lnTo>
                      <a:pt x="522" y="98"/>
                    </a:lnTo>
                    <a:lnTo>
                      <a:pt x="526" y="102"/>
                    </a:lnTo>
                    <a:lnTo>
                      <a:pt x="528" y="104"/>
                    </a:lnTo>
                    <a:lnTo>
                      <a:pt x="532" y="102"/>
                    </a:lnTo>
                    <a:lnTo>
                      <a:pt x="536" y="100"/>
                    </a:lnTo>
                    <a:lnTo>
                      <a:pt x="538" y="92"/>
                    </a:lnTo>
                    <a:lnTo>
                      <a:pt x="538" y="88"/>
                    </a:lnTo>
                    <a:lnTo>
                      <a:pt x="554" y="84"/>
                    </a:lnTo>
                    <a:lnTo>
                      <a:pt x="562" y="82"/>
                    </a:lnTo>
                    <a:lnTo>
                      <a:pt x="572" y="80"/>
                    </a:lnTo>
                    <a:lnTo>
                      <a:pt x="578" y="82"/>
                    </a:lnTo>
                    <a:lnTo>
                      <a:pt x="582" y="84"/>
                    </a:lnTo>
                    <a:lnTo>
                      <a:pt x="582" y="86"/>
                    </a:lnTo>
                    <a:lnTo>
                      <a:pt x="586" y="88"/>
                    </a:lnTo>
                    <a:lnTo>
                      <a:pt x="594" y="92"/>
                    </a:lnTo>
                    <a:lnTo>
                      <a:pt x="606" y="96"/>
                    </a:lnTo>
                    <a:lnTo>
                      <a:pt x="638" y="96"/>
                    </a:lnTo>
                    <a:lnTo>
                      <a:pt x="642" y="96"/>
                    </a:lnTo>
                    <a:lnTo>
                      <a:pt x="646" y="96"/>
                    </a:lnTo>
                    <a:lnTo>
                      <a:pt x="652" y="92"/>
                    </a:lnTo>
                    <a:lnTo>
                      <a:pt x="656" y="88"/>
                    </a:lnTo>
                    <a:lnTo>
                      <a:pt x="662" y="86"/>
                    </a:lnTo>
                    <a:lnTo>
                      <a:pt x="670" y="88"/>
                    </a:lnTo>
                    <a:lnTo>
                      <a:pt x="682" y="88"/>
                    </a:lnTo>
                    <a:lnTo>
                      <a:pt x="678" y="94"/>
                    </a:lnTo>
                    <a:lnTo>
                      <a:pt x="676" y="98"/>
                    </a:lnTo>
                    <a:lnTo>
                      <a:pt x="674" y="102"/>
                    </a:lnTo>
                    <a:lnTo>
                      <a:pt x="674" y="104"/>
                    </a:lnTo>
                    <a:lnTo>
                      <a:pt x="676" y="106"/>
                    </a:lnTo>
                    <a:lnTo>
                      <a:pt x="680" y="104"/>
                    </a:lnTo>
                    <a:lnTo>
                      <a:pt x="690" y="92"/>
                    </a:lnTo>
                    <a:lnTo>
                      <a:pt x="694" y="88"/>
                    </a:lnTo>
                    <a:lnTo>
                      <a:pt x="702" y="86"/>
                    </a:lnTo>
                    <a:lnTo>
                      <a:pt x="708" y="82"/>
                    </a:lnTo>
                    <a:lnTo>
                      <a:pt x="714" y="78"/>
                    </a:lnTo>
                    <a:lnTo>
                      <a:pt x="716" y="72"/>
                    </a:lnTo>
                    <a:lnTo>
                      <a:pt x="716" y="70"/>
                    </a:lnTo>
                    <a:lnTo>
                      <a:pt x="716" y="68"/>
                    </a:lnTo>
                    <a:lnTo>
                      <a:pt x="714" y="66"/>
                    </a:lnTo>
                    <a:lnTo>
                      <a:pt x="708" y="64"/>
                    </a:lnTo>
                    <a:lnTo>
                      <a:pt x="706" y="64"/>
                    </a:lnTo>
                    <a:lnTo>
                      <a:pt x="706" y="62"/>
                    </a:lnTo>
                    <a:lnTo>
                      <a:pt x="706" y="58"/>
                    </a:lnTo>
                    <a:lnTo>
                      <a:pt x="710" y="54"/>
                    </a:lnTo>
                    <a:lnTo>
                      <a:pt x="718" y="44"/>
                    </a:lnTo>
                    <a:lnTo>
                      <a:pt x="732" y="36"/>
                    </a:lnTo>
                    <a:lnTo>
                      <a:pt x="742" y="32"/>
                    </a:lnTo>
                    <a:lnTo>
                      <a:pt x="746" y="30"/>
                    </a:lnTo>
                    <a:lnTo>
                      <a:pt x="746" y="26"/>
                    </a:lnTo>
                    <a:lnTo>
                      <a:pt x="748" y="20"/>
                    </a:lnTo>
                    <a:lnTo>
                      <a:pt x="752" y="14"/>
                    </a:lnTo>
                    <a:lnTo>
                      <a:pt x="760" y="8"/>
                    </a:lnTo>
                    <a:lnTo>
                      <a:pt x="768" y="4"/>
                    </a:lnTo>
                    <a:lnTo>
                      <a:pt x="776" y="2"/>
                    </a:lnTo>
                    <a:lnTo>
                      <a:pt x="790" y="0"/>
                    </a:lnTo>
                    <a:lnTo>
                      <a:pt x="806" y="0"/>
                    </a:lnTo>
                    <a:lnTo>
                      <a:pt x="816" y="2"/>
                    </a:lnTo>
                    <a:lnTo>
                      <a:pt x="820" y="4"/>
                    </a:lnTo>
                    <a:lnTo>
                      <a:pt x="820" y="6"/>
                    </a:lnTo>
                    <a:lnTo>
                      <a:pt x="810" y="10"/>
                    </a:lnTo>
                    <a:lnTo>
                      <a:pt x="800" y="16"/>
                    </a:lnTo>
                    <a:lnTo>
                      <a:pt x="790" y="20"/>
                    </a:lnTo>
                    <a:lnTo>
                      <a:pt x="778" y="22"/>
                    </a:lnTo>
                    <a:lnTo>
                      <a:pt x="772" y="22"/>
                    </a:lnTo>
                    <a:lnTo>
                      <a:pt x="764" y="26"/>
                    </a:lnTo>
                    <a:lnTo>
                      <a:pt x="758" y="30"/>
                    </a:lnTo>
                    <a:lnTo>
                      <a:pt x="756" y="34"/>
                    </a:lnTo>
                    <a:lnTo>
                      <a:pt x="756" y="52"/>
                    </a:lnTo>
                    <a:lnTo>
                      <a:pt x="754" y="58"/>
                    </a:lnTo>
                    <a:lnTo>
                      <a:pt x="752" y="60"/>
                    </a:lnTo>
                    <a:lnTo>
                      <a:pt x="748" y="64"/>
                    </a:lnTo>
                    <a:lnTo>
                      <a:pt x="750" y="66"/>
                    </a:lnTo>
                    <a:lnTo>
                      <a:pt x="752" y="68"/>
                    </a:lnTo>
                    <a:lnTo>
                      <a:pt x="756" y="70"/>
                    </a:lnTo>
                    <a:lnTo>
                      <a:pt x="758" y="72"/>
                    </a:lnTo>
                    <a:lnTo>
                      <a:pt x="758" y="78"/>
                    </a:lnTo>
                    <a:lnTo>
                      <a:pt x="758" y="80"/>
                    </a:lnTo>
                    <a:lnTo>
                      <a:pt x="762" y="82"/>
                    </a:lnTo>
                    <a:lnTo>
                      <a:pt x="766" y="80"/>
                    </a:lnTo>
                    <a:lnTo>
                      <a:pt x="770" y="78"/>
                    </a:lnTo>
                    <a:lnTo>
                      <a:pt x="772" y="76"/>
                    </a:lnTo>
                    <a:lnTo>
                      <a:pt x="776" y="76"/>
                    </a:lnTo>
                    <a:lnTo>
                      <a:pt x="782" y="76"/>
                    </a:lnTo>
                    <a:lnTo>
                      <a:pt x="784" y="78"/>
                    </a:lnTo>
                    <a:lnTo>
                      <a:pt x="784" y="82"/>
                    </a:lnTo>
                    <a:lnTo>
                      <a:pt x="780" y="86"/>
                    </a:lnTo>
                    <a:lnTo>
                      <a:pt x="774" y="88"/>
                    </a:lnTo>
                    <a:lnTo>
                      <a:pt x="772" y="92"/>
                    </a:lnTo>
                    <a:lnTo>
                      <a:pt x="770" y="98"/>
                    </a:lnTo>
                    <a:lnTo>
                      <a:pt x="772" y="102"/>
                    </a:lnTo>
                    <a:lnTo>
                      <a:pt x="774" y="106"/>
                    </a:lnTo>
                    <a:lnTo>
                      <a:pt x="780" y="104"/>
                    </a:lnTo>
                    <a:lnTo>
                      <a:pt x="786" y="100"/>
                    </a:lnTo>
                    <a:lnTo>
                      <a:pt x="794" y="88"/>
                    </a:lnTo>
                    <a:lnTo>
                      <a:pt x="798" y="92"/>
                    </a:lnTo>
                    <a:lnTo>
                      <a:pt x="808" y="86"/>
                    </a:lnTo>
                    <a:lnTo>
                      <a:pt x="816" y="82"/>
                    </a:lnTo>
                    <a:lnTo>
                      <a:pt x="822" y="80"/>
                    </a:lnTo>
                    <a:lnTo>
                      <a:pt x="822" y="74"/>
                    </a:lnTo>
                    <a:lnTo>
                      <a:pt x="822" y="70"/>
                    </a:lnTo>
                    <a:lnTo>
                      <a:pt x="824" y="68"/>
                    </a:lnTo>
                    <a:lnTo>
                      <a:pt x="828" y="66"/>
                    </a:lnTo>
                    <a:lnTo>
                      <a:pt x="850" y="66"/>
                    </a:lnTo>
                    <a:lnTo>
                      <a:pt x="858" y="70"/>
                    </a:lnTo>
                    <a:lnTo>
                      <a:pt x="862" y="72"/>
                    </a:lnTo>
                    <a:lnTo>
                      <a:pt x="864" y="78"/>
                    </a:lnTo>
                    <a:lnTo>
                      <a:pt x="862" y="80"/>
                    </a:lnTo>
                    <a:lnTo>
                      <a:pt x="860" y="82"/>
                    </a:lnTo>
                    <a:lnTo>
                      <a:pt x="854" y="84"/>
                    </a:lnTo>
                    <a:lnTo>
                      <a:pt x="848" y="86"/>
                    </a:lnTo>
                    <a:lnTo>
                      <a:pt x="846" y="86"/>
                    </a:lnTo>
                    <a:lnTo>
                      <a:pt x="846" y="90"/>
                    </a:lnTo>
                    <a:lnTo>
                      <a:pt x="846" y="94"/>
                    </a:lnTo>
                    <a:lnTo>
                      <a:pt x="848" y="100"/>
                    </a:lnTo>
                    <a:lnTo>
                      <a:pt x="846" y="104"/>
                    </a:lnTo>
                    <a:lnTo>
                      <a:pt x="842" y="108"/>
                    </a:lnTo>
                    <a:lnTo>
                      <a:pt x="830" y="112"/>
                    </a:lnTo>
                    <a:lnTo>
                      <a:pt x="816" y="116"/>
                    </a:lnTo>
                    <a:lnTo>
                      <a:pt x="808" y="122"/>
                    </a:lnTo>
                    <a:lnTo>
                      <a:pt x="802" y="126"/>
                    </a:lnTo>
                    <a:lnTo>
                      <a:pt x="798" y="124"/>
                    </a:lnTo>
                    <a:lnTo>
                      <a:pt x="790" y="122"/>
                    </a:lnTo>
                    <a:lnTo>
                      <a:pt x="780" y="122"/>
                    </a:lnTo>
                    <a:lnTo>
                      <a:pt x="772" y="132"/>
                    </a:lnTo>
                    <a:lnTo>
                      <a:pt x="758" y="140"/>
                    </a:lnTo>
                    <a:lnTo>
                      <a:pt x="732" y="156"/>
                    </a:lnTo>
                    <a:lnTo>
                      <a:pt x="726" y="160"/>
                    </a:lnTo>
                    <a:lnTo>
                      <a:pt x="722" y="164"/>
                    </a:lnTo>
                    <a:lnTo>
                      <a:pt x="718" y="164"/>
                    </a:lnTo>
                    <a:lnTo>
                      <a:pt x="712" y="164"/>
                    </a:lnTo>
                    <a:lnTo>
                      <a:pt x="708" y="166"/>
                    </a:lnTo>
                    <a:lnTo>
                      <a:pt x="704" y="168"/>
                    </a:lnTo>
                    <a:lnTo>
                      <a:pt x="698" y="172"/>
                    </a:lnTo>
                    <a:lnTo>
                      <a:pt x="690" y="176"/>
                    </a:lnTo>
                    <a:lnTo>
                      <a:pt x="684" y="178"/>
                    </a:lnTo>
                    <a:lnTo>
                      <a:pt x="674" y="180"/>
                    </a:lnTo>
                    <a:lnTo>
                      <a:pt x="656" y="184"/>
                    </a:lnTo>
                    <a:lnTo>
                      <a:pt x="648" y="188"/>
                    </a:lnTo>
                    <a:lnTo>
                      <a:pt x="640" y="192"/>
                    </a:lnTo>
                    <a:lnTo>
                      <a:pt x="632" y="198"/>
                    </a:lnTo>
                    <a:lnTo>
                      <a:pt x="622" y="206"/>
                    </a:lnTo>
                    <a:lnTo>
                      <a:pt x="612" y="214"/>
                    </a:lnTo>
                    <a:lnTo>
                      <a:pt x="606" y="222"/>
                    </a:lnTo>
                    <a:lnTo>
                      <a:pt x="600" y="234"/>
                    </a:lnTo>
                    <a:lnTo>
                      <a:pt x="594" y="244"/>
                    </a:lnTo>
                    <a:lnTo>
                      <a:pt x="602" y="244"/>
                    </a:lnTo>
                    <a:lnTo>
                      <a:pt x="606" y="246"/>
                    </a:lnTo>
                    <a:lnTo>
                      <a:pt x="606" y="248"/>
                    </a:lnTo>
                    <a:lnTo>
                      <a:pt x="604" y="260"/>
                    </a:lnTo>
                    <a:lnTo>
                      <a:pt x="602" y="266"/>
                    </a:lnTo>
                    <a:lnTo>
                      <a:pt x="602" y="274"/>
                    </a:lnTo>
                    <a:lnTo>
                      <a:pt x="604" y="274"/>
                    </a:lnTo>
                    <a:lnTo>
                      <a:pt x="606" y="276"/>
                    </a:lnTo>
                    <a:lnTo>
                      <a:pt x="608" y="276"/>
                    </a:lnTo>
                    <a:lnTo>
                      <a:pt x="614" y="272"/>
                    </a:lnTo>
                    <a:lnTo>
                      <a:pt x="622" y="272"/>
                    </a:lnTo>
                    <a:lnTo>
                      <a:pt x="630" y="274"/>
                    </a:lnTo>
                    <a:lnTo>
                      <a:pt x="636" y="276"/>
                    </a:lnTo>
                    <a:lnTo>
                      <a:pt x="642" y="280"/>
                    </a:lnTo>
                    <a:lnTo>
                      <a:pt x="648" y="288"/>
                    </a:lnTo>
                    <a:lnTo>
                      <a:pt x="652" y="292"/>
                    </a:lnTo>
                    <a:lnTo>
                      <a:pt x="656" y="294"/>
                    </a:lnTo>
                    <a:lnTo>
                      <a:pt x="662" y="294"/>
                    </a:lnTo>
                    <a:lnTo>
                      <a:pt x="666" y="296"/>
                    </a:lnTo>
                    <a:lnTo>
                      <a:pt x="670" y="300"/>
                    </a:lnTo>
                    <a:lnTo>
                      <a:pt x="674" y="304"/>
                    </a:lnTo>
                    <a:lnTo>
                      <a:pt x="680" y="306"/>
                    </a:lnTo>
                    <a:lnTo>
                      <a:pt x="688" y="308"/>
                    </a:lnTo>
                    <a:lnTo>
                      <a:pt x="698" y="306"/>
                    </a:lnTo>
                    <a:lnTo>
                      <a:pt x="712" y="308"/>
                    </a:lnTo>
                    <a:lnTo>
                      <a:pt x="712" y="310"/>
                    </a:lnTo>
                    <a:lnTo>
                      <a:pt x="712" y="314"/>
                    </a:lnTo>
                    <a:lnTo>
                      <a:pt x="710" y="322"/>
                    </a:lnTo>
                    <a:lnTo>
                      <a:pt x="704" y="332"/>
                    </a:lnTo>
                    <a:lnTo>
                      <a:pt x="700" y="344"/>
                    </a:lnTo>
                    <a:lnTo>
                      <a:pt x="698" y="350"/>
                    </a:lnTo>
                    <a:lnTo>
                      <a:pt x="698" y="356"/>
                    </a:lnTo>
                    <a:lnTo>
                      <a:pt x="700" y="360"/>
                    </a:lnTo>
                    <a:lnTo>
                      <a:pt x="704" y="366"/>
                    </a:lnTo>
                    <a:lnTo>
                      <a:pt x="712" y="376"/>
                    </a:lnTo>
                    <a:lnTo>
                      <a:pt x="714" y="374"/>
                    </a:lnTo>
                    <a:lnTo>
                      <a:pt x="718" y="370"/>
                    </a:lnTo>
                    <a:lnTo>
                      <a:pt x="724" y="366"/>
                    </a:lnTo>
                    <a:lnTo>
                      <a:pt x="730" y="362"/>
                    </a:lnTo>
                    <a:lnTo>
                      <a:pt x="734" y="356"/>
                    </a:lnTo>
                    <a:lnTo>
                      <a:pt x="738" y="350"/>
                    </a:lnTo>
                    <a:lnTo>
                      <a:pt x="742" y="332"/>
                    </a:lnTo>
                    <a:lnTo>
                      <a:pt x="746" y="314"/>
                    </a:lnTo>
                    <a:lnTo>
                      <a:pt x="748" y="312"/>
                    </a:lnTo>
                    <a:lnTo>
                      <a:pt x="754" y="308"/>
                    </a:lnTo>
                    <a:lnTo>
                      <a:pt x="766" y="306"/>
                    </a:lnTo>
                    <a:lnTo>
                      <a:pt x="772" y="304"/>
                    </a:lnTo>
                    <a:lnTo>
                      <a:pt x="788" y="296"/>
                    </a:lnTo>
                    <a:lnTo>
                      <a:pt x="796" y="290"/>
                    </a:lnTo>
                    <a:lnTo>
                      <a:pt x="800" y="284"/>
                    </a:lnTo>
                    <a:lnTo>
                      <a:pt x="804" y="276"/>
                    </a:lnTo>
                    <a:lnTo>
                      <a:pt x="806" y="266"/>
                    </a:lnTo>
                    <a:lnTo>
                      <a:pt x="804" y="264"/>
                    </a:lnTo>
                    <a:lnTo>
                      <a:pt x="802" y="262"/>
                    </a:lnTo>
                    <a:lnTo>
                      <a:pt x="800" y="258"/>
                    </a:lnTo>
                    <a:lnTo>
                      <a:pt x="794" y="256"/>
                    </a:lnTo>
                    <a:lnTo>
                      <a:pt x="794" y="254"/>
                    </a:lnTo>
                    <a:lnTo>
                      <a:pt x="792" y="250"/>
                    </a:lnTo>
                    <a:lnTo>
                      <a:pt x="794" y="246"/>
                    </a:lnTo>
                    <a:lnTo>
                      <a:pt x="798" y="244"/>
                    </a:lnTo>
                    <a:lnTo>
                      <a:pt x="804" y="238"/>
                    </a:lnTo>
                    <a:lnTo>
                      <a:pt x="806" y="2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73" name="Google Shape;1373;p36"/>
              <p:cNvSpPr/>
              <p:nvPr/>
            </p:nvSpPr>
            <p:spPr>
              <a:xfrm>
                <a:off x="1795" y="1226"/>
                <a:ext cx="38" cy="18"/>
              </a:xfrm>
              <a:custGeom>
                <a:avLst/>
                <a:gdLst/>
                <a:ahLst/>
                <a:cxnLst/>
                <a:rect l="l" t="t" r="r" b="b"/>
                <a:pathLst>
                  <a:path w="38" h="18" extrusionOk="0">
                    <a:moveTo>
                      <a:pt x="38" y="18"/>
                    </a:moveTo>
                    <a:lnTo>
                      <a:pt x="24" y="16"/>
                    </a:lnTo>
                    <a:lnTo>
                      <a:pt x="18" y="16"/>
                    </a:lnTo>
                    <a:lnTo>
                      <a:pt x="10" y="14"/>
                    </a:lnTo>
                    <a:lnTo>
                      <a:pt x="2" y="8"/>
                    </a:lnTo>
                    <a:lnTo>
                      <a:pt x="0" y="4"/>
                    </a:lnTo>
                    <a:lnTo>
                      <a:pt x="2" y="0"/>
                    </a:lnTo>
                    <a:lnTo>
                      <a:pt x="4" y="0"/>
                    </a:lnTo>
                    <a:lnTo>
                      <a:pt x="12" y="0"/>
                    </a:lnTo>
                    <a:lnTo>
                      <a:pt x="22" y="2"/>
                    </a:lnTo>
                    <a:lnTo>
                      <a:pt x="28" y="6"/>
                    </a:lnTo>
                    <a:lnTo>
                      <a:pt x="34" y="12"/>
                    </a:lnTo>
                    <a:lnTo>
                      <a:pt x="36" y="14"/>
                    </a:lnTo>
                    <a:lnTo>
                      <a:pt x="38"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74" name="Google Shape;1374;p36"/>
              <p:cNvSpPr/>
              <p:nvPr/>
            </p:nvSpPr>
            <p:spPr>
              <a:xfrm>
                <a:off x="1857" y="1198"/>
                <a:ext cx="96" cy="90"/>
              </a:xfrm>
              <a:custGeom>
                <a:avLst/>
                <a:gdLst/>
                <a:ahLst/>
                <a:cxnLst/>
                <a:rect l="l" t="t" r="r" b="b"/>
                <a:pathLst>
                  <a:path w="96" h="90" extrusionOk="0">
                    <a:moveTo>
                      <a:pt x="76" y="74"/>
                    </a:moveTo>
                    <a:lnTo>
                      <a:pt x="70" y="74"/>
                    </a:lnTo>
                    <a:lnTo>
                      <a:pt x="66" y="76"/>
                    </a:lnTo>
                    <a:lnTo>
                      <a:pt x="58" y="80"/>
                    </a:lnTo>
                    <a:lnTo>
                      <a:pt x="52" y="84"/>
                    </a:lnTo>
                    <a:lnTo>
                      <a:pt x="48" y="84"/>
                    </a:lnTo>
                    <a:lnTo>
                      <a:pt x="44" y="84"/>
                    </a:lnTo>
                    <a:lnTo>
                      <a:pt x="50" y="76"/>
                    </a:lnTo>
                    <a:lnTo>
                      <a:pt x="46" y="72"/>
                    </a:lnTo>
                    <a:lnTo>
                      <a:pt x="42" y="70"/>
                    </a:lnTo>
                    <a:lnTo>
                      <a:pt x="14" y="70"/>
                    </a:lnTo>
                    <a:lnTo>
                      <a:pt x="6" y="70"/>
                    </a:lnTo>
                    <a:lnTo>
                      <a:pt x="2" y="70"/>
                    </a:lnTo>
                    <a:lnTo>
                      <a:pt x="0" y="68"/>
                    </a:lnTo>
                    <a:lnTo>
                      <a:pt x="2" y="66"/>
                    </a:lnTo>
                    <a:lnTo>
                      <a:pt x="4" y="64"/>
                    </a:lnTo>
                    <a:lnTo>
                      <a:pt x="8" y="64"/>
                    </a:lnTo>
                    <a:lnTo>
                      <a:pt x="10" y="54"/>
                    </a:lnTo>
                    <a:lnTo>
                      <a:pt x="16" y="50"/>
                    </a:lnTo>
                    <a:lnTo>
                      <a:pt x="22" y="48"/>
                    </a:lnTo>
                    <a:lnTo>
                      <a:pt x="22" y="46"/>
                    </a:lnTo>
                    <a:lnTo>
                      <a:pt x="24" y="42"/>
                    </a:lnTo>
                    <a:lnTo>
                      <a:pt x="28" y="32"/>
                    </a:lnTo>
                    <a:lnTo>
                      <a:pt x="34" y="30"/>
                    </a:lnTo>
                    <a:lnTo>
                      <a:pt x="38" y="28"/>
                    </a:lnTo>
                    <a:lnTo>
                      <a:pt x="44" y="20"/>
                    </a:lnTo>
                    <a:lnTo>
                      <a:pt x="52" y="14"/>
                    </a:lnTo>
                    <a:lnTo>
                      <a:pt x="62" y="6"/>
                    </a:lnTo>
                    <a:lnTo>
                      <a:pt x="66" y="2"/>
                    </a:lnTo>
                    <a:lnTo>
                      <a:pt x="70" y="0"/>
                    </a:lnTo>
                    <a:lnTo>
                      <a:pt x="74" y="0"/>
                    </a:lnTo>
                    <a:lnTo>
                      <a:pt x="74" y="4"/>
                    </a:lnTo>
                    <a:lnTo>
                      <a:pt x="70" y="4"/>
                    </a:lnTo>
                    <a:lnTo>
                      <a:pt x="72" y="8"/>
                    </a:lnTo>
                    <a:lnTo>
                      <a:pt x="62" y="16"/>
                    </a:lnTo>
                    <a:lnTo>
                      <a:pt x="56" y="24"/>
                    </a:lnTo>
                    <a:lnTo>
                      <a:pt x="54" y="30"/>
                    </a:lnTo>
                    <a:lnTo>
                      <a:pt x="56" y="30"/>
                    </a:lnTo>
                    <a:lnTo>
                      <a:pt x="60" y="24"/>
                    </a:lnTo>
                    <a:lnTo>
                      <a:pt x="64" y="24"/>
                    </a:lnTo>
                    <a:lnTo>
                      <a:pt x="64" y="30"/>
                    </a:lnTo>
                    <a:lnTo>
                      <a:pt x="66" y="32"/>
                    </a:lnTo>
                    <a:lnTo>
                      <a:pt x="68" y="34"/>
                    </a:lnTo>
                    <a:lnTo>
                      <a:pt x="70" y="40"/>
                    </a:lnTo>
                    <a:lnTo>
                      <a:pt x="70" y="42"/>
                    </a:lnTo>
                    <a:lnTo>
                      <a:pt x="72" y="42"/>
                    </a:lnTo>
                    <a:lnTo>
                      <a:pt x="74" y="40"/>
                    </a:lnTo>
                    <a:lnTo>
                      <a:pt x="78" y="38"/>
                    </a:lnTo>
                    <a:lnTo>
                      <a:pt x="80" y="38"/>
                    </a:lnTo>
                    <a:lnTo>
                      <a:pt x="88" y="40"/>
                    </a:lnTo>
                    <a:lnTo>
                      <a:pt x="92" y="42"/>
                    </a:lnTo>
                    <a:lnTo>
                      <a:pt x="94" y="42"/>
                    </a:lnTo>
                    <a:lnTo>
                      <a:pt x="92" y="46"/>
                    </a:lnTo>
                    <a:lnTo>
                      <a:pt x="88" y="48"/>
                    </a:lnTo>
                    <a:lnTo>
                      <a:pt x="82" y="50"/>
                    </a:lnTo>
                    <a:lnTo>
                      <a:pt x="84" y="52"/>
                    </a:lnTo>
                    <a:lnTo>
                      <a:pt x="86" y="52"/>
                    </a:lnTo>
                    <a:lnTo>
                      <a:pt x="92" y="50"/>
                    </a:lnTo>
                    <a:lnTo>
                      <a:pt x="94" y="54"/>
                    </a:lnTo>
                    <a:lnTo>
                      <a:pt x="90" y="56"/>
                    </a:lnTo>
                    <a:lnTo>
                      <a:pt x="90" y="58"/>
                    </a:lnTo>
                    <a:lnTo>
                      <a:pt x="96" y="58"/>
                    </a:lnTo>
                    <a:lnTo>
                      <a:pt x="92" y="64"/>
                    </a:lnTo>
                    <a:lnTo>
                      <a:pt x="88" y="68"/>
                    </a:lnTo>
                    <a:lnTo>
                      <a:pt x="84" y="70"/>
                    </a:lnTo>
                    <a:lnTo>
                      <a:pt x="88" y="70"/>
                    </a:lnTo>
                    <a:lnTo>
                      <a:pt x="92" y="70"/>
                    </a:lnTo>
                    <a:lnTo>
                      <a:pt x="96" y="70"/>
                    </a:lnTo>
                    <a:lnTo>
                      <a:pt x="94" y="74"/>
                    </a:lnTo>
                    <a:lnTo>
                      <a:pt x="90" y="82"/>
                    </a:lnTo>
                    <a:lnTo>
                      <a:pt x="84" y="88"/>
                    </a:lnTo>
                    <a:lnTo>
                      <a:pt x="80" y="90"/>
                    </a:lnTo>
                    <a:lnTo>
                      <a:pt x="76" y="88"/>
                    </a:lnTo>
                    <a:lnTo>
                      <a:pt x="76" y="86"/>
                    </a:lnTo>
                    <a:lnTo>
                      <a:pt x="78" y="82"/>
                    </a:lnTo>
                    <a:lnTo>
                      <a:pt x="80" y="80"/>
                    </a:lnTo>
                    <a:lnTo>
                      <a:pt x="74" y="82"/>
                    </a:lnTo>
                    <a:lnTo>
                      <a:pt x="70" y="82"/>
                    </a:lnTo>
                    <a:lnTo>
                      <a:pt x="76" y="7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75" name="Google Shape;1375;p36"/>
              <p:cNvSpPr/>
              <p:nvPr/>
            </p:nvSpPr>
            <p:spPr>
              <a:xfrm>
                <a:off x="1279" y="822"/>
                <a:ext cx="142" cy="58"/>
              </a:xfrm>
              <a:custGeom>
                <a:avLst/>
                <a:gdLst/>
                <a:ahLst/>
                <a:cxnLst/>
                <a:rect l="l" t="t" r="r" b="b"/>
                <a:pathLst>
                  <a:path w="142" h="58" extrusionOk="0">
                    <a:moveTo>
                      <a:pt x="0" y="40"/>
                    </a:moveTo>
                    <a:lnTo>
                      <a:pt x="4" y="40"/>
                    </a:lnTo>
                    <a:lnTo>
                      <a:pt x="10" y="40"/>
                    </a:lnTo>
                    <a:lnTo>
                      <a:pt x="14" y="40"/>
                    </a:lnTo>
                    <a:lnTo>
                      <a:pt x="18" y="44"/>
                    </a:lnTo>
                    <a:lnTo>
                      <a:pt x="20" y="48"/>
                    </a:lnTo>
                    <a:lnTo>
                      <a:pt x="18" y="56"/>
                    </a:lnTo>
                    <a:lnTo>
                      <a:pt x="20" y="58"/>
                    </a:lnTo>
                    <a:lnTo>
                      <a:pt x="24" y="54"/>
                    </a:lnTo>
                    <a:lnTo>
                      <a:pt x="32" y="48"/>
                    </a:lnTo>
                    <a:lnTo>
                      <a:pt x="38" y="44"/>
                    </a:lnTo>
                    <a:lnTo>
                      <a:pt x="48" y="44"/>
                    </a:lnTo>
                    <a:lnTo>
                      <a:pt x="54" y="44"/>
                    </a:lnTo>
                    <a:lnTo>
                      <a:pt x="60" y="42"/>
                    </a:lnTo>
                    <a:lnTo>
                      <a:pt x="70" y="36"/>
                    </a:lnTo>
                    <a:lnTo>
                      <a:pt x="78" y="34"/>
                    </a:lnTo>
                    <a:lnTo>
                      <a:pt x="100" y="30"/>
                    </a:lnTo>
                    <a:lnTo>
                      <a:pt x="122" y="24"/>
                    </a:lnTo>
                    <a:lnTo>
                      <a:pt x="132" y="20"/>
                    </a:lnTo>
                    <a:lnTo>
                      <a:pt x="142" y="14"/>
                    </a:lnTo>
                    <a:lnTo>
                      <a:pt x="134" y="8"/>
                    </a:lnTo>
                    <a:lnTo>
                      <a:pt x="128" y="4"/>
                    </a:lnTo>
                    <a:lnTo>
                      <a:pt x="124" y="4"/>
                    </a:lnTo>
                    <a:lnTo>
                      <a:pt x="118" y="4"/>
                    </a:lnTo>
                    <a:lnTo>
                      <a:pt x="118" y="8"/>
                    </a:lnTo>
                    <a:lnTo>
                      <a:pt x="112" y="8"/>
                    </a:lnTo>
                    <a:lnTo>
                      <a:pt x="106" y="6"/>
                    </a:lnTo>
                    <a:lnTo>
                      <a:pt x="102" y="2"/>
                    </a:lnTo>
                    <a:lnTo>
                      <a:pt x="96" y="0"/>
                    </a:lnTo>
                    <a:lnTo>
                      <a:pt x="76" y="2"/>
                    </a:lnTo>
                    <a:lnTo>
                      <a:pt x="60" y="4"/>
                    </a:lnTo>
                    <a:lnTo>
                      <a:pt x="48" y="14"/>
                    </a:lnTo>
                    <a:lnTo>
                      <a:pt x="44" y="18"/>
                    </a:lnTo>
                    <a:lnTo>
                      <a:pt x="38" y="22"/>
                    </a:lnTo>
                    <a:lnTo>
                      <a:pt x="24" y="28"/>
                    </a:lnTo>
                    <a:lnTo>
                      <a:pt x="12" y="34"/>
                    </a:lnTo>
                    <a:lnTo>
                      <a:pt x="6" y="36"/>
                    </a:lnTo>
                    <a:lnTo>
                      <a:pt x="0" y="4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76" name="Google Shape;1376;p36"/>
              <p:cNvSpPr/>
              <p:nvPr/>
            </p:nvSpPr>
            <p:spPr>
              <a:xfrm>
                <a:off x="1621" y="754"/>
                <a:ext cx="52" cy="26"/>
              </a:xfrm>
              <a:custGeom>
                <a:avLst/>
                <a:gdLst/>
                <a:ahLst/>
                <a:cxnLst/>
                <a:rect l="l" t="t" r="r" b="b"/>
                <a:pathLst>
                  <a:path w="52" h="26" extrusionOk="0">
                    <a:moveTo>
                      <a:pt x="34" y="26"/>
                    </a:moveTo>
                    <a:lnTo>
                      <a:pt x="32" y="24"/>
                    </a:lnTo>
                    <a:lnTo>
                      <a:pt x="30" y="22"/>
                    </a:lnTo>
                    <a:lnTo>
                      <a:pt x="26" y="18"/>
                    </a:lnTo>
                    <a:lnTo>
                      <a:pt x="20" y="18"/>
                    </a:lnTo>
                    <a:lnTo>
                      <a:pt x="12" y="18"/>
                    </a:lnTo>
                    <a:lnTo>
                      <a:pt x="6" y="18"/>
                    </a:lnTo>
                    <a:lnTo>
                      <a:pt x="0" y="16"/>
                    </a:lnTo>
                    <a:lnTo>
                      <a:pt x="8" y="6"/>
                    </a:lnTo>
                    <a:lnTo>
                      <a:pt x="14" y="2"/>
                    </a:lnTo>
                    <a:lnTo>
                      <a:pt x="24" y="0"/>
                    </a:lnTo>
                    <a:lnTo>
                      <a:pt x="28" y="2"/>
                    </a:lnTo>
                    <a:lnTo>
                      <a:pt x="30" y="4"/>
                    </a:lnTo>
                    <a:lnTo>
                      <a:pt x="32" y="6"/>
                    </a:lnTo>
                    <a:lnTo>
                      <a:pt x="34" y="8"/>
                    </a:lnTo>
                    <a:lnTo>
                      <a:pt x="40" y="8"/>
                    </a:lnTo>
                    <a:lnTo>
                      <a:pt x="48" y="10"/>
                    </a:lnTo>
                    <a:lnTo>
                      <a:pt x="52" y="12"/>
                    </a:lnTo>
                    <a:lnTo>
                      <a:pt x="52" y="16"/>
                    </a:lnTo>
                    <a:lnTo>
                      <a:pt x="52" y="22"/>
                    </a:lnTo>
                    <a:lnTo>
                      <a:pt x="48" y="24"/>
                    </a:lnTo>
                    <a:lnTo>
                      <a:pt x="42" y="26"/>
                    </a:lnTo>
                    <a:lnTo>
                      <a:pt x="34" y="2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77" name="Google Shape;1377;p36"/>
              <p:cNvSpPr/>
              <p:nvPr/>
            </p:nvSpPr>
            <p:spPr>
              <a:xfrm>
                <a:off x="1339" y="830"/>
                <a:ext cx="204" cy="82"/>
              </a:xfrm>
              <a:custGeom>
                <a:avLst/>
                <a:gdLst/>
                <a:ahLst/>
                <a:cxnLst/>
                <a:rect l="l" t="t" r="r" b="b"/>
                <a:pathLst>
                  <a:path w="204" h="82" extrusionOk="0">
                    <a:moveTo>
                      <a:pt x="176" y="62"/>
                    </a:moveTo>
                    <a:lnTo>
                      <a:pt x="172" y="62"/>
                    </a:lnTo>
                    <a:lnTo>
                      <a:pt x="170" y="64"/>
                    </a:lnTo>
                    <a:lnTo>
                      <a:pt x="166" y="70"/>
                    </a:lnTo>
                    <a:lnTo>
                      <a:pt x="160" y="76"/>
                    </a:lnTo>
                    <a:lnTo>
                      <a:pt x="158" y="78"/>
                    </a:lnTo>
                    <a:lnTo>
                      <a:pt x="154" y="80"/>
                    </a:lnTo>
                    <a:lnTo>
                      <a:pt x="146" y="78"/>
                    </a:lnTo>
                    <a:lnTo>
                      <a:pt x="132" y="76"/>
                    </a:lnTo>
                    <a:lnTo>
                      <a:pt x="124" y="70"/>
                    </a:lnTo>
                    <a:lnTo>
                      <a:pt x="120" y="68"/>
                    </a:lnTo>
                    <a:lnTo>
                      <a:pt x="120" y="64"/>
                    </a:lnTo>
                    <a:lnTo>
                      <a:pt x="98" y="64"/>
                    </a:lnTo>
                    <a:lnTo>
                      <a:pt x="94" y="66"/>
                    </a:lnTo>
                    <a:lnTo>
                      <a:pt x="90" y="68"/>
                    </a:lnTo>
                    <a:lnTo>
                      <a:pt x="78" y="74"/>
                    </a:lnTo>
                    <a:lnTo>
                      <a:pt x="68" y="80"/>
                    </a:lnTo>
                    <a:lnTo>
                      <a:pt x="60" y="82"/>
                    </a:lnTo>
                    <a:lnTo>
                      <a:pt x="52" y="82"/>
                    </a:lnTo>
                    <a:lnTo>
                      <a:pt x="40" y="80"/>
                    </a:lnTo>
                    <a:lnTo>
                      <a:pt x="34" y="80"/>
                    </a:lnTo>
                    <a:lnTo>
                      <a:pt x="28" y="82"/>
                    </a:lnTo>
                    <a:lnTo>
                      <a:pt x="28" y="74"/>
                    </a:lnTo>
                    <a:lnTo>
                      <a:pt x="32" y="72"/>
                    </a:lnTo>
                    <a:lnTo>
                      <a:pt x="34" y="68"/>
                    </a:lnTo>
                    <a:lnTo>
                      <a:pt x="22" y="70"/>
                    </a:lnTo>
                    <a:lnTo>
                      <a:pt x="14" y="68"/>
                    </a:lnTo>
                    <a:lnTo>
                      <a:pt x="6" y="64"/>
                    </a:lnTo>
                    <a:lnTo>
                      <a:pt x="0" y="60"/>
                    </a:lnTo>
                    <a:lnTo>
                      <a:pt x="14" y="56"/>
                    </a:lnTo>
                    <a:lnTo>
                      <a:pt x="26" y="54"/>
                    </a:lnTo>
                    <a:lnTo>
                      <a:pt x="70" y="54"/>
                    </a:lnTo>
                    <a:lnTo>
                      <a:pt x="70" y="52"/>
                    </a:lnTo>
                    <a:lnTo>
                      <a:pt x="72" y="50"/>
                    </a:lnTo>
                    <a:lnTo>
                      <a:pt x="12" y="50"/>
                    </a:lnTo>
                    <a:lnTo>
                      <a:pt x="12" y="44"/>
                    </a:lnTo>
                    <a:lnTo>
                      <a:pt x="14" y="42"/>
                    </a:lnTo>
                    <a:lnTo>
                      <a:pt x="18" y="36"/>
                    </a:lnTo>
                    <a:lnTo>
                      <a:pt x="18" y="34"/>
                    </a:lnTo>
                    <a:lnTo>
                      <a:pt x="20" y="30"/>
                    </a:lnTo>
                    <a:lnTo>
                      <a:pt x="26" y="28"/>
                    </a:lnTo>
                    <a:lnTo>
                      <a:pt x="42" y="26"/>
                    </a:lnTo>
                    <a:lnTo>
                      <a:pt x="54" y="24"/>
                    </a:lnTo>
                    <a:lnTo>
                      <a:pt x="68" y="20"/>
                    </a:lnTo>
                    <a:lnTo>
                      <a:pt x="78" y="14"/>
                    </a:lnTo>
                    <a:lnTo>
                      <a:pt x="90" y="6"/>
                    </a:lnTo>
                    <a:lnTo>
                      <a:pt x="90" y="16"/>
                    </a:lnTo>
                    <a:lnTo>
                      <a:pt x="94" y="18"/>
                    </a:lnTo>
                    <a:lnTo>
                      <a:pt x="96" y="18"/>
                    </a:lnTo>
                    <a:lnTo>
                      <a:pt x="102" y="16"/>
                    </a:lnTo>
                    <a:lnTo>
                      <a:pt x="110" y="18"/>
                    </a:lnTo>
                    <a:lnTo>
                      <a:pt x="120" y="20"/>
                    </a:lnTo>
                    <a:lnTo>
                      <a:pt x="124" y="20"/>
                    </a:lnTo>
                    <a:lnTo>
                      <a:pt x="124" y="16"/>
                    </a:lnTo>
                    <a:lnTo>
                      <a:pt x="128" y="14"/>
                    </a:lnTo>
                    <a:lnTo>
                      <a:pt x="130" y="12"/>
                    </a:lnTo>
                    <a:lnTo>
                      <a:pt x="136" y="14"/>
                    </a:lnTo>
                    <a:lnTo>
                      <a:pt x="142" y="16"/>
                    </a:lnTo>
                    <a:lnTo>
                      <a:pt x="138" y="26"/>
                    </a:lnTo>
                    <a:lnTo>
                      <a:pt x="138" y="28"/>
                    </a:lnTo>
                    <a:lnTo>
                      <a:pt x="142" y="28"/>
                    </a:lnTo>
                    <a:lnTo>
                      <a:pt x="144" y="28"/>
                    </a:lnTo>
                    <a:lnTo>
                      <a:pt x="146" y="28"/>
                    </a:lnTo>
                    <a:lnTo>
                      <a:pt x="150" y="24"/>
                    </a:lnTo>
                    <a:lnTo>
                      <a:pt x="150" y="18"/>
                    </a:lnTo>
                    <a:lnTo>
                      <a:pt x="152" y="12"/>
                    </a:lnTo>
                    <a:lnTo>
                      <a:pt x="160" y="8"/>
                    </a:lnTo>
                    <a:lnTo>
                      <a:pt x="174" y="4"/>
                    </a:lnTo>
                    <a:lnTo>
                      <a:pt x="194" y="0"/>
                    </a:lnTo>
                    <a:lnTo>
                      <a:pt x="204" y="0"/>
                    </a:lnTo>
                    <a:lnTo>
                      <a:pt x="200" y="4"/>
                    </a:lnTo>
                    <a:lnTo>
                      <a:pt x="196" y="10"/>
                    </a:lnTo>
                    <a:lnTo>
                      <a:pt x="182" y="20"/>
                    </a:lnTo>
                    <a:lnTo>
                      <a:pt x="172" y="30"/>
                    </a:lnTo>
                    <a:lnTo>
                      <a:pt x="168" y="38"/>
                    </a:lnTo>
                    <a:lnTo>
                      <a:pt x="166" y="44"/>
                    </a:lnTo>
                    <a:lnTo>
                      <a:pt x="168" y="46"/>
                    </a:lnTo>
                    <a:lnTo>
                      <a:pt x="170" y="50"/>
                    </a:lnTo>
                    <a:lnTo>
                      <a:pt x="178" y="52"/>
                    </a:lnTo>
                    <a:lnTo>
                      <a:pt x="186" y="54"/>
                    </a:lnTo>
                    <a:lnTo>
                      <a:pt x="188" y="56"/>
                    </a:lnTo>
                    <a:lnTo>
                      <a:pt x="190" y="58"/>
                    </a:lnTo>
                    <a:lnTo>
                      <a:pt x="188" y="62"/>
                    </a:lnTo>
                    <a:lnTo>
                      <a:pt x="182" y="64"/>
                    </a:lnTo>
                    <a:lnTo>
                      <a:pt x="176" y="6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78" name="Google Shape;1378;p36"/>
              <p:cNvSpPr/>
              <p:nvPr/>
            </p:nvSpPr>
            <p:spPr>
              <a:xfrm>
                <a:off x="1391" y="776"/>
                <a:ext cx="96" cy="26"/>
              </a:xfrm>
              <a:custGeom>
                <a:avLst/>
                <a:gdLst/>
                <a:ahLst/>
                <a:cxnLst/>
                <a:rect l="l" t="t" r="r" b="b"/>
                <a:pathLst>
                  <a:path w="96" h="26" extrusionOk="0">
                    <a:moveTo>
                      <a:pt x="0" y="24"/>
                    </a:moveTo>
                    <a:lnTo>
                      <a:pt x="6" y="24"/>
                    </a:lnTo>
                    <a:lnTo>
                      <a:pt x="12" y="24"/>
                    </a:lnTo>
                    <a:lnTo>
                      <a:pt x="16" y="24"/>
                    </a:lnTo>
                    <a:lnTo>
                      <a:pt x="18" y="26"/>
                    </a:lnTo>
                    <a:lnTo>
                      <a:pt x="26" y="26"/>
                    </a:lnTo>
                    <a:lnTo>
                      <a:pt x="42" y="20"/>
                    </a:lnTo>
                    <a:lnTo>
                      <a:pt x="52" y="16"/>
                    </a:lnTo>
                    <a:lnTo>
                      <a:pt x="58" y="22"/>
                    </a:lnTo>
                    <a:lnTo>
                      <a:pt x="68" y="16"/>
                    </a:lnTo>
                    <a:lnTo>
                      <a:pt x="76" y="12"/>
                    </a:lnTo>
                    <a:lnTo>
                      <a:pt x="86" y="8"/>
                    </a:lnTo>
                    <a:lnTo>
                      <a:pt x="96" y="4"/>
                    </a:lnTo>
                    <a:lnTo>
                      <a:pt x="90" y="0"/>
                    </a:lnTo>
                    <a:lnTo>
                      <a:pt x="78" y="2"/>
                    </a:lnTo>
                    <a:lnTo>
                      <a:pt x="70" y="4"/>
                    </a:lnTo>
                    <a:lnTo>
                      <a:pt x="46" y="10"/>
                    </a:lnTo>
                    <a:lnTo>
                      <a:pt x="24" y="16"/>
                    </a:lnTo>
                    <a:lnTo>
                      <a:pt x="16" y="18"/>
                    </a:lnTo>
                    <a:lnTo>
                      <a:pt x="4" y="18"/>
                    </a:lnTo>
                    <a:lnTo>
                      <a:pt x="4" y="24"/>
                    </a:lnTo>
                    <a:lnTo>
                      <a:pt x="0"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79" name="Google Shape;1379;p36"/>
              <p:cNvSpPr/>
              <p:nvPr/>
            </p:nvSpPr>
            <p:spPr>
              <a:xfrm>
                <a:off x="1435" y="788"/>
                <a:ext cx="132" cy="32"/>
              </a:xfrm>
              <a:custGeom>
                <a:avLst/>
                <a:gdLst/>
                <a:ahLst/>
                <a:cxnLst/>
                <a:rect l="l" t="t" r="r" b="b"/>
                <a:pathLst>
                  <a:path w="132" h="32" extrusionOk="0">
                    <a:moveTo>
                      <a:pt x="34" y="32"/>
                    </a:moveTo>
                    <a:lnTo>
                      <a:pt x="30" y="30"/>
                    </a:lnTo>
                    <a:lnTo>
                      <a:pt x="28" y="30"/>
                    </a:lnTo>
                    <a:lnTo>
                      <a:pt x="30" y="26"/>
                    </a:lnTo>
                    <a:lnTo>
                      <a:pt x="36" y="24"/>
                    </a:lnTo>
                    <a:lnTo>
                      <a:pt x="18" y="22"/>
                    </a:lnTo>
                    <a:lnTo>
                      <a:pt x="0" y="20"/>
                    </a:lnTo>
                    <a:lnTo>
                      <a:pt x="0" y="18"/>
                    </a:lnTo>
                    <a:lnTo>
                      <a:pt x="6" y="16"/>
                    </a:lnTo>
                    <a:lnTo>
                      <a:pt x="24" y="10"/>
                    </a:lnTo>
                    <a:lnTo>
                      <a:pt x="40" y="4"/>
                    </a:lnTo>
                    <a:lnTo>
                      <a:pt x="54" y="0"/>
                    </a:lnTo>
                    <a:lnTo>
                      <a:pt x="54" y="6"/>
                    </a:lnTo>
                    <a:lnTo>
                      <a:pt x="56" y="6"/>
                    </a:lnTo>
                    <a:lnTo>
                      <a:pt x="64" y="6"/>
                    </a:lnTo>
                    <a:lnTo>
                      <a:pt x="64" y="14"/>
                    </a:lnTo>
                    <a:lnTo>
                      <a:pt x="66" y="16"/>
                    </a:lnTo>
                    <a:lnTo>
                      <a:pt x="68" y="18"/>
                    </a:lnTo>
                    <a:lnTo>
                      <a:pt x="74" y="18"/>
                    </a:lnTo>
                    <a:lnTo>
                      <a:pt x="84" y="16"/>
                    </a:lnTo>
                    <a:lnTo>
                      <a:pt x="92" y="14"/>
                    </a:lnTo>
                    <a:lnTo>
                      <a:pt x="100" y="6"/>
                    </a:lnTo>
                    <a:lnTo>
                      <a:pt x="108" y="0"/>
                    </a:lnTo>
                    <a:lnTo>
                      <a:pt x="114" y="0"/>
                    </a:lnTo>
                    <a:lnTo>
                      <a:pt x="114" y="8"/>
                    </a:lnTo>
                    <a:lnTo>
                      <a:pt x="110" y="12"/>
                    </a:lnTo>
                    <a:lnTo>
                      <a:pt x="120" y="14"/>
                    </a:lnTo>
                    <a:lnTo>
                      <a:pt x="132" y="14"/>
                    </a:lnTo>
                    <a:lnTo>
                      <a:pt x="118" y="22"/>
                    </a:lnTo>
                    <a:lnTo>
                      <a:pt x="110" y="28"/>
                    </a:lnTo>
                    <a:lnTo>
                      <a:pt x="104" y="28"/>
                    </a:lnTo>
                    <a:lnTo>
                      <a:pt x="98" y="28"/>
                    </a:lnTo>
                    <a:lnTo>
                      <a:pt x="94" y="26"/>
                    </a:lnTo>
                    <a:lnTo>
                      <a:pt x="90" y="24"/>
                    </a:lnTo>
                    <a:lnTo>
                      <a:pt x="84" y="22"/>
                    </a:lnTo>
                    <a:lnTo>
                      <a:pt x="72" y="24"/>
                    </a:lnTo>
                    <a:lnTo>
                      <a:pt x="60" y="28"/>
                    </a:lnTo>
                    <a:lnTo>
                      <a:pt x="48" y="30"/>
                    </a:lnTo>
                    <a:lnTo>
                      <a:pt x="34"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80" name="Google Shape;1380;p36"/>
              <p:cNvSpPr/>
              <p:nvPr/>
            </p:nvSpPr>
            <p:spPr>
              <a:xfrm>
                <a:off x="1509" y="760"/>
                <a:ext cx="64" cy="18"/>
              </a:xfrm>
              <a:custGeom>
                <a:avLst/>
                <a:gdLst/>
                <a:ahLst/>
                <a:cxnLst/>
                <a:rect l="l" t="t" r="r" b="b"/>
                <a:pathLst>
                  <a:path w="64" h="18" extrusionOk="0">
                    <a:moveTo>
                      <a:pt x="12" y="18"/>
                    </a:moveTo>
                    <a:lnTo>
                      <a:pt x="6" y="16"/>
                    </a:lnTo>
                    <a:lnTo>
                      <a:pt x="0" y="14"/>
                    </a:lnTo>
                    <a:lnTo>
                      <a:pt x="8" y="12"/>
                    </a:lnTo>
                    <a:lnTo>
                      <a:pt x="18" y="12"/>
                    </a:lnTo>
                    <a:lnTo>
                      <a:pt x="26" y="10"/>
                    </a:lnTo>
                    <a:lnTo>
                      <a:pt x="28" y="10"/>
                    </a:lnTo>
                    <a:lnTo>
                      <a:pt x="30" y="8"/>
                    </a:lnTo>
                    <a:lnTo>
                      <a:pt x="48" y="0"/>
                    </a:lnTo>
                    <a:lnTo>
                      <a:pt x="58" y="2"/>
                    </a:lnTo>
                    <a:lnTo>
                      <a:pt x="64" y="4"/>
                    </a:lnTo>
                    <a:lnTo>
                      <a:pt x="58" y="10"/>
                    </a:lnTo>
                    <a:lnTo>
                      <a:pt x="48" y="16"/>
                    </a:lnTo>
                    <a:lnTo>
                      <a:pt x="30" y="18"/>
                    </a:lnTo>
                    <a:lnTo>
                      <a:pt x="30" y="16"/>
                    </a:lnTo>
                    <a:lnTo>
                      <a:pt x="28" y="16"/>
                    </a:lnTo>
                    <a:lnTo>
                      <a:pt x="22" y="16"/>
                    </a:lnTo>
                    <a:lnTo>
                      <a:pt x="12"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81" name="Google Shape;1381;p36"/>
              <p:cNvSpPr/>
              <p:nvPr/>
            </p:nvSpPr>
            <p:spPr>
              <a:xfrm>
                <a:off x="1551" y="826"/>
                <a:ext cx="74" cy="42"/>
              </a:xfrm>
              <a:custGeom>
                <a:avLst/>
                <a:gdLst/>
                <a:ahLst/>
                <a:cxnLst/>
                <a:rect l="l" t="t" r="r" b="b"/>
                <a:pathLst>
                  <a:path w="74" h="42" extrusionOk="0">
                    <a:moveTo>
                      <a:pt x="74" y="4"/>
                    </a:moveTo>
                    <a:lnTo>
                      <a:pt x="70" y="6"/>
                    </a:lnTo>
                    <a:lnTo>
                      <a:pt x="66" y="8"/>
                    </a:lnTo>
                    <a:lnTo>
                      <a:pt x="58" y="14"/>
                    </a:lnTo>
                    <a:lnTo>
                      <a:pt x="66" y="22"/>
                    </a:lnTo>
                    <a:lnTo>
                      <a:pt x="56" y="28"/>
                    </a:lnTo>
                    <a:lnTo>
                      <a:pt x="52" y="30"/>
                    </a:lnTo>
                    <a:lnTo>
                      <a:pt x="48" y="28"/>
                    </a:lnTo>
                    <a:lnTo>
                      <a:pt x="48" y="32"/>
                    </a:lnTo>
                    <a:lnTo>
                      <a:pt x="44" y="34"/>
                    </a:lnTo>
                    <a:lnTo>
                      <a:pt x="38" y="36"/>
                    </a:lnTo>
                    <a:lnTo>
                      <a:pt x="32" y="38"/>
                    </a:lnTo>
                    <a:lnTo>
                      <a:pt x="26" y="42"/>
                    </a:lnTo>
                    <a:lnTo>
                      <a:pt x="18" y="42"/>
                    </a:lnTo>
                    <a:lnTo>
                      <a:pt x="18" y="36"/>
                    </a:lnTo>
                    <a:lnTo>
                      <a:pt x="16" y="34"/>
                    </a:lnTo>
                    <a:lnTo>
                      <a:pt x="10" y="32"/>
                    </a:lnTo>
                    <a:lnTo>
                      <a:pt x="4" y="28"/>
                    </a:lnTo>
                    <a:lnTo>
                      <a:pt x="2" y="26"/>
                    </a:lnTo>
                    <a:lnTo>
                      <a:pt x="0" y="22"/>
                    </a:lnTo>
                    <a:lnTo>
                      <a:pt x="2" y="20"/>
                    </a:lnTo>
                    <a:lnTo>
                      <a:pt x="4" y="18"/>
                    </a:lnTo>
                    <a:lnTo>
                      <a:pt x="8" y="16"/>
                    </a:lnTo>
                    <a:lnTo>
                      <a:pt x="14" y="16"/>
                    </a:lnTo>
                    <a:lnTo>
                      <a:pt x="16" y="18"/>
                    </a:lnTo>
                    <a:lnTo>
                      <a:pt x="20" y="20"/>
                    </a:lnTo>
                    <a:lnTo>
                      <a:pt x="22" y="20"/>
                    </a:lnTo>
                    <a:lnTo>
                      <a:pt x="30" y="18"/>
                    </a:lnTo>
                    <a:lnTo>
                      <a:pt x="32" y="16"/>
                    </a:lnTo>
                    <a:lnTo>
                      <a:pt x="32" y="14"/>
                    </a:lnTo>
                    <a:lnTo>
                      <a:pt x="32" y="8"/>
                    </a:lnTo>
                    <a:lnTo>
                      <a:pt x="38" y="4"/>
                    </a:lnTo>
                    <a:lnTo>
                      <a:pt x="50" y="4"/>
                    </a:lnTo>
                    <a:lnTo>
                      <a:pt x="74" y="0"/>
                    </a:lnTo>
                    <a:lnTo>
                      <a:pt x="7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82" name="Google Shape;1382;p36"/>
              <p:cNvSpPr/>
              <p:nvPr/>
            </p:nvSpPr>
            <p:spPr>
              <a:xfrm>
                <a:off x="1537" y="888"/>
                <a:ext cx="40" cy="22"/>
              </a:xfrm>
              <a:custGeom>
                <a:avLst/>
                <a:gdLst/>
                <a:ahLst/>
                <a:cxnLst/>
                <a:rect l="l" t="t" r="r" b="b"/>
                <a:pathLst>
                  <a:path w="40" h="22" extrusionOk="0">
                    <a:moveTo>
                      <a:pt x="22" y="22"/>
                    </a:moveTo>
                    <a:lnTo>
                      <a:pt x="16" y="22"/>
                    </a:lnTo>
                    <a:lnTo>
                      <a:pt x="8" y="20"/>
                    </a:lnTo>
                    <a:lnTo>
                      <a:pt x="0" y="14"/>
                    </a:lnTo>
                    <a:lnTo>
                      <a:pt x="6" y="10"/>
                    </a:lnTo>
                    <a:lnTo>
                      <a:pt x="12" y="6"/>
                    </a:lnTo>
                    <a:lnTo>
                      <a:pt x="30" y="0"/>
                    </a:lnTo>
                    <a:lnTo>
                      <a:pt x="32" y="4"/>
                    </a:lnTo>
                    <a:lnTo>
                      <a:pt x="34" y="6"/>
                    </a:lnTo>
                    <a:lnTo>
                      <a:pt x="40" y="6"/>
                    </a:lnTo>
                    <a:lnTo>
                      <a:pt x="40" y="18"/>
                    </a:lnTo>
                    <a:lnTo>
                      <a:pt x="32" y="22"/>
                    </a:lnTo>
                    <a:lnTo>
                      <a:pt x="2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83" name="Google Shape;1383;p36"/>
              <p:cNvSpPr/>
              <p:nvPr/>
            </p:nvSpPr>
            <p:spPr>
              <a:xfrm>
                <a:off x="1621" y="954"/>
                <a:ext cx="80" cy="42"/>
              </a:xfrm>
              <a:custGeom>
                <a:avLst/>
                <a:gdLst/>
                <a:ahLst/>
                <a:cxnLst/>
                <a:rect l="l" t="t" r="r" b="b"/>
                <a:pathLst>
                  <a:path w="80" h="42" extrusionOk="0">
                    <a:moveTo>
                      <a:pt x="58" y="40"/>
                    </a:moveTo>
                    <a:lnTo>
                      <a:pt x="56" y="30"/>
                    </a:lnTo>
                    <a:lnTo>
                      <a:pt x="52" y="26"/>
                    </a:lnTo>
                    <a:lnTo>
                      <a:pt x="48" y="26"/>
                    </a:lnTo>
                    <a:lnTo>
                      <a:pt x="42" y="26"/>
                    </a:lnTo>
                    <a:lnTo>
                      <a:pt x="38" y="30"/>
                    </a:lnTo>
                    <a:lnTo>
                      <a:pt x="30" y="36"/>
                    </a:lnTo>
                    <a:lnTo>
                      <a:pt x="22" y="40"/>
                    </a:lnTo>
                    <a:lnTo>
                      <a:pt x="16" y="42"/>
                    </a:lnTo>
                    <a:lnTo>
                      <a:pt x="10" y="40"/>
                    </a:lnTo>
                    <a:lnTo>
                      <a:pt x="14" y="38"/>
                    </a:lnTo>
                    <a:lnTo>
                      <a:pt x="10" y="36"/>
                    </a:lnTo>
                    <a:lnTo>
                      <a:pt x="6" y="36"/>
                    </a:lnTo>
                    <a:lnTo>
                      <a:pt x="4" y="36"/>
                    </a:lnTo>
                    <a:lnTo>
                      <a:pt x="0" y="34"/>
                    </a:lnTo>
                    <a:lnTo>
                      <a:pt x="8" y="24"/>
                    </a:lnTo>
                    <a:lnTo>
                      <a:pt x="22" y="14"/>
                    </a:lnTo>
                    <a:lnTo>
                      <a:pt x="46" y="0"/>
                    </a:lnTo>
                    <a:lnTo>
                      <a:pt x="52" y="6"/>
                    </a:lnTo>
                    <a:lnTo>
                      <a:pt x="58" y="12"/>
                    </a:lnTo>
                    <a:lnTo>
                      <a:pt x="70" y="22"/>
                    </a:lnTo>
                    <a:lnTo>
                      <a:pt x="68" y="28"/>
                    </a:lnTo>
                    <a:lnTo>
                      <a:pt x="74" y="28"/>
                    </a:lnTo>
                    <a:lnTo>
                      <a:pt x="80" y="30"/>
                    </a:lnTo>
                    <a:lnTo>
                      <a:pt x="74" y="36"/>
                    </a:lnTo>
                    <a:lnTo>
                      <a:pt x="70" y="38"/>
                    </a:lnTo>
                    <a:lnTo>
                      <a:pt x="64" y="40"/>
                    </a:lnTo>
                    <a:lnTo>
                      <a:pt x="60" y="38"/>
                    </a:lnTo>
                    <a:lnTo>
                      <a:pt x="60" y="36"/>
                    </a:lnTo>
                    <a:lnTo>
                      <a:pt x="58" y="4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84" name="Google Shape;1384;p36"/>
              <p:cNvSpPr/>
              <p:nvPr/>
            </p:nvSpPr>
            <p:spPr>
              <a:xfrm>
                <a:off x="1591" y="788"/>
                <a:ext cx="66" cy="24"/>
              </a:xfrm>
              <a:custGeom>
                <a:avLst/>
                <a:gdLst/>
                <a:ahLst/>
                <a:cxnLst/>
                <a:rect l="l" t="t" r="r" b="b"/>
                <a:pathLst>
                  <a:path w="66" h="24" extrusionOk="0">
                    <a:moveTo>
                      <a:pt x="10" y="6"/>
                    </a:moveTo>
                    <a:lnTo>
                      <a:pt x="16" y="10"/>
                    </a:lnTo>
                    <a:lnTo>
                      <a:pt x="22" y="12"/>
                    </a:lnTo>
                    <a:lnTo>
                      <a:pt x="24" y="8"/>
                    </a:lnTo>
                    <a:lnTo>
                      <a:pt x="24" y="6"/>
                    </a:lnTo>
                    <a:lnTo>
                      <a:pt x="26" y="6"/>
                    </a:lnTo>
                    <a:lnTo>
                      <a:pt x="30" y="6"/>
                    </a:lnTo>
                    <a:lnTo>
                      <a:pt x="34" y="8"/>
                    </a:lnTo>
                    <a:lnTo>
                      <a:pt x="38" y="12"/>
                    </a:lnTo>
                    <a:lnTo>
                      <a:pt x="40" y="4"/>
                    </a:lnTo>
                    <a:lnTo>
                      <a:pt x="42" y="0"/>
                    </a:lnTo>
                    <a:lnTo>
                      <a:pt x="46" y="0"/>
                    </a:lnTo>
                    <a:lnTo>
                      <a:pt x="56" y="2"/>
                    </a:lnTo>
                    <a:lnTo>
                      <a:pt x="62" y="2"/>
                    </a:lnTo>
                    <a:lnTo>
                      <a:pt x="64" y="0"/>
                    </a:lnTo>
                    <a:lnTo>
                      <a:pt x="66" y="6"/>
                    </a:lnTo>
                    <a:lnTo>
                      <a:pt x="62" y="12"/>
                    </a:lnTo>
                    <a:lnTo>
                      <a:pt x="56" y="16"/>
                    </a:lnTo>
                    <a:lnTo>
                      <a:pt x="46" y="20"/>
                    </a:lnTo>
                    <a:lnTo>
                      <a:pt x="42" y="20"/>
                    </a:lnTo>
                    <a:lnTo>
                      <a:pt x="36" y="20"/>
                    </a:lnTo>
                    <a:lnTo>
                      <a:pt x="34" y="24"/>
                    </a:lnTo>
                    <a:lnTo>
                      <a:pt x="28" y="24"/>
                    </a:lnTo>
                    <a:lnTo>
                      <a:pt x="24" y="24"/>
                    </a:lnTo>
                    <a:lnTo>
                      <a:pt x="20" y="22"/>
                    </a:lnTo>
                    <a:lnTo>
                      <a:pt x="18" y="20"/>
                    </a:lnTo>
                    <a:lnTo>
                      <a:pt x="18" y="14"/>
                    </a:lnTo>
                    <a:lnTo>
                      <a:pt x="6" y="14"/>
                    </a:lnTo>
                    <a:lnTo>
                      <a:pt x="2" y="14"/>
                    </a:lnTo>
                    <a:lnTo>
                      <a:pt x="0" y="10"/>
                    </a:lnTo>
                    <a:lnTo>
                      <a:pt x="0" y="6"/>
                    </a:lnTo>
                    <a:lnTo>
                      <a:pt x="0" y="4"/>
                    </a:lnTo>
                    <a:lnTo>
                      <a:pt x="2" y="2"/>
                    </a:lnTo>
                    <a:lnTo>
                      <a:pt x="8" y="0"/>
                    </a:lnTo>
                    <a:lnTo>
                      <a:pt x="10" y="2"/>
                    </a:lnTo>
                    <a:lnTo>
                      <a:pt x="12" y="4"/>
                    </a:lnTo>
                    <a:lnTo>
                      <a:pt x="16" y="10"/>
                    </a:lnTo>
                    <a:lnTo>
                      <a:pt x="16" y="8"/>
                    </a:lnTo>
                    <a:lnTo>
                      <a:pt x="1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85" name="Google Shape;1385;p36"/>
              <p:cNvSpPr/>
              <p:nvPr/>
            </p:nvSpPr>
            <p:spPr>
              <a:xfrm>
                <a:off x="1677" y="782"/>
                <a:ext cx="164" cy="38"/>
              </a:xfrm>
              <a:custGeom>
                <a:avLst/>
                <a:gdLst/>
                <a:ahLst/>
                <a:cxnLst/>
                <a:rect l="l" t="t" r="r" b="b"/>
                <a:pathLst>
                  <a:path w="164" h="38" extrusionOk="0">
                    <a:moveTo>
                      <a:pt x="30" y="22"/>
                    </a:moveTo>
                    <a:lnTo>
                      <a:pt x="36" y="18"/>
                    </a:lnTo>
                    <a:lnTo>
                      <a:pt x="32" y="16"/>
                    </a:lnTo>
                    <a:lnTo>
                      <a:pt x="28" y="16"/>
                    </a:lnTo>
                    <a:lnTo>
                      <a:pt x="22" y="16"/>
                    </a:lnTo>
                    <a:lnTo>
                      <a:pt x="12" y="18"/>
                    </a:lnTo>
                    <a:lnTo>
                      <a:pt x="8" y="16"/>
                    </a:lnTo>
                    <a:lnTo>
                      <a:pt x="4" y="14"/>
                    </a:lnTo>
                    <a:lnTo>
                      <a:pt x="0" y="6"/>
                    </a:lnTo>
                    <a:lnTo>
                      <a:pt x="8" y="2"/>
                    </a:lnTo>
                    <a:lnTo>
                      <a:pt x="20" y="0"/>
                    </a:lnTo>
                    <a:lnTo>
                      <a:pt x="28" y="2"/>
                    </a:lnTo>
                    <a:lnTo>
                      <a:pt x="32" y="6"/>
                    </a:lnTo>
                    <a:lnTo>
                      <a:pt x="38" y="8"/>
                    </a:lnTo>
                    <a:lnTo>
                      <a:pt x="44" y="10"/>
                    </a:lnTo>
                    <a:lnTo>
                      <a:pt x="58" y="10"/>
                    </a:lnTo>
                    <a:lnTo>
                      <a:pt x="60" y="8"/>
                    </a:lnTo>
                    <a:lnTo>
                      <a:pt x="64" y="6"/>
                    </a:lnTo>
                    <a:lnTo>
                      <a:pt x="68" y="6"/>
                    </a:lnTo>
                    <a:lnTo>
                      <a:pt x="62" y="10"/>
                    </a:lnTo>
                    <a:lnTo>
                      <a:pt x="60" y="12"/>
                    </a:lnTo>
                    <a:lnTo>
                      <a:pt x="58" y="16"/>
                    </a:lnTo>
                    <a:lnTo>
                      <a:pt x="60" y="18"/>
                    </a:lnTo>
                    <a:lnTo>
                      <a:pt x="60" y="20"/>
                    </a:lnTo>
                    <a:lnTo>
                      <a:pt x="66" y="20"/>
                    </a:lnTo>
                    <a:lnTo>
                      <a:pt x="80" y="20"/>
                    </a:lnTo>
                    <a:lnTo>
                      <a:pt x="94" y="20"/>
                    </a:lnTo>
                    <a:lnTo>
                      <a:pt x="108" y="20"/>
                    </a:lnTo>
                    <a:lnTo>
                      <a:pt x="120" y="18"/>
                    </a:lnTo>
                    <a:lnTo>
                      <a:pt x="136" y="18"/>
                    </a:lnTo>
                    <a:lnTo>
                      <a:pt x="144" y="18"/>
                    </a:lnTo>
                    <a:lnTo>
                      <a:pt x="152" y="20"/>
                    </a:lnTo>
                    <a:lnTo>
                      <a:pt x="164" y="22"/>
                    </a:lnTo>
                    <a:lnTo>
                      <a:pt x="160" y="30"/>
                    </a:lnTo>
                    <a:lnTo>
                      <a:pt x="156" y="36"/>
                    </a:lnTo>
                    <a:lnTo>
                      <a:pt x="148" y="38"/>
                    </a:lnTo>
                    <a:lnTo>
                      <a:pt x="140" y="38"/>
                    </a:lnTo>
                    <a:lnTo>
                      <a:pt x="132" y="38"/>
                    </a:lnTo>
                    <a:lnTo>
                      <a:pt x="124" y="36"/>
                    </a:lnTo>
                    <a:lnTo>
                      <a:pt x="118" y="36"/>
                    </a:lnTo>
                    <a:lnTo>
                      <a:pt x="110" y="34"/>
                    </a:lnTo>
                    <a:lnTo>
                      <a:pt x="104" y="34"/>
                    </a:lnTo>
                    <a:lnTo>
                      <a:pt x="96" y="32"/>
                    </a:lnTo>
                    <a:lnTo>
                      <a:pt x="90" y="30"/>
                    </a:lnTo>
                    <a:lnTo>
                      <a:pt x="86" y="30"/>
                    </a:lnTo>
                    <a:lnTo>
                      <a:pt x="78" y="32"/>
                    </a:lnTo>
                    <a:lnTo>
                      <a:pt x="72" y="34"/>
                    </a:lnTo>
                    <a:lnTo>
                      <a:pt x="68" y="38"/>
                    </a:lnTo>
                    <a:lnTo>
                      <a:pt x="62" y="38"/>
                    </a:lnTo>
                    <a:lnTo>
                      <a:pt x="42" y="36"/>
                    </a:lnTo>
                    <a:lnTo>
                      <a:pt x="32" y="36"/>
                    </a:lnTo>
                    <a:lnTo>
                      <a:pt x="28" y="36"/>
                    </a:lnTo>
                    <a:lnTo>
                      <a:pt x="24" y="38"/>
                    </a:lnTo>
                    <a:lnTo>
                      <a:pt x="24" y="30"/>
                    </a:lnTo>
                    <a:lnTo>
                      <a:pt x="28" y="24"/>
                    </a:lnTo>
                    <a:lnTo>
                      <a:pt x="32" y="20"/>
                    </a:lnTo>
                    <a:lnTo>
                      <a:pt x="36" y="20"/>
                    </a:lnTo>
                    <a:lnTo>
                      <a:pt x="30"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86" name="Google Shape;1386;p36"/>
              <p:cNvSpPr/>
              <p:nvPr/>
            </p:nvSpPr>
            <p:spPr>
              <a:xfrm>
                <a:off x="1653" y="804"/>
                <a:ext cx="30" cy="14"/>
              </a:xfrm>
              <a:custGeom>
                <a:avLst/>
                <a:gdLst/>
                <a:ahLst/>
                <a:cxnLst/>
                <a:rect l="l" t="t" r="r" b="b"/>
                <a:pathLst>
                  <a:path w="30" h="14" extrusionOk="0">
                    <a:moveTo>
                      <a:pt x="30" y="8"/>
                    </a:moveTo>
                    <a:lnTo>
                      <a:pt x="28" y="12"/>
                    </a:lnTo>
                    <a:lnTo>
                      <a:pt x="24" y="14"/>
                    </a:lnTo>
                    <a:lnTo>
                      <a:pt x="20" y="14"/>
                    </a:lnTo>
                    <a:lnTo>
                      <a:pt x="10" y="12"/>
                    </a:lnTo>
                    <a:lnTo>
                      <a:pt x="0" y="10"/>
                    </a:lnTo>
                    <a:lnTo>
                      <a:pt x="6" y="4"/>
                    </a:lnTo>
                    <a:lnTo>
                      <a:pt x="16" y="0"/>
                    </a:lnTo>
                    <a:lnTo>
                      <a:pt x="22" y="0"/>
                    </a:lnTo>
                    <a:lnTo>
                      <a:pt x="26" y="2"/>
                    </a:lnTo>
                    <a:lnTo>
                      <a:pt x="28" y="4"/>
                    </a:lnTo>
                    <a:lnTo>
                      <a:pt x="3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87" name="Google Shape;1387;p36"/>
              <p:cNvSpPr/>
              <p:nvPr/>
            </p:nvSpPr>
            <p:spPr>
              <a:xfrm>
                <a:off x="1685" y="760"/>
                <a:ext cx="36" cy="18"/>
              </a:xfrm>
              <a:custGeom>
                <a:avLst/>
                <a:gdLst/>
                <a:ahLst/>
                <a:cxnLst/>
                <a:rect l="l" t="t" r="r" b="b"/>
                <a:pathLst>
                  <a:path w="36" h="18" extrusionOk="0">
                    <a:moveTo>
                      <a:pt x="32" y="6"/>
                    </a:moveTo>
                    <a:lnTo>
                      <a:pt x="26" y="10"/>
                    </a:lnTo>
                    <a:lnTo>
                      <a:pt x="30" y="12"/>
                    </a:lnTo>
                    <a:lnTo>
                      <a:pt x="36" y="12"/>
                    </a:lnTo>
                    <a:lnTo>
                      <a:pt x="34" y="16"/>
                    </a:lnTo>
                    <a:lnTo>
                      <a:pt x="36" y="18"/>
                    </a:lnTo>
                    <a:lnTo>
                      <a:pt x="16" y="18"/>
                    </a:lnTo>
                    <a:lnTo>
                      <a:pt x="8" y="14"/>
                    </a:lnTo>
                    <a:lnTo>
                      <a:pt x="2" y="12"/>
                    </a:lnTo>
                    <a:lnTo>
                      <a:pt x="0" y="6"/>
                    </a:lnTo>
                    <a:lnTo>
                      <a:pt x="2" y="2"/>
                    </a:lnTo>
                    <a:lnTo>
                      <a:pt x="4" y="0"/>
                    </a:lnTo>
                    <a:lnTo>
                      <a:pt x="8" y="0"/>
                    </a:lnTo>
                    <a:lnTo>
                      <a:pt x="14" y="0"/>
                    </a:lnTo>
                    <a:lnTo>
                      <a:pt x="24" y="4"/>
                    </a:lnTo>
                    <a:lnTo>
                      <a:pt x="32"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88" name="Google Shape;1388;p36"/>
              <p:cNvSpPr/>
              <p:nvPr/>
            </p:nvSpPr>
            <p:spPr>
              <a:xfrm>
                <a:off x="1731" y="712"/>
                <a:ext cx="382" cy="86"/>
              </a:xfrm>
              <a:custGeom>
                <a:avLst/>
                <a:gdLst/>
                <a:ahLst/>
                <a:cxnLst/>
                <a:rect l="l" t="t" r="r" b="b"/>
                <a:pathLst>
                  <a:path w="382" h="86" extrusionOk="0">
                    <a:moveTo>
                      <a:pt x="174" y="60"/>
                    </a:moveTo>
                    <a:lnTo>
                      <a:pt x="168" y="58"/>
                    </a:lnTo>
                    <a:lnTo>
                      <a:pt x="164" y="50"/>
                    </a:lnTo>
                    <a:lnTo>
                      <a:pt x="158" y="50"/>
                    </a:lnTo>
                    <a:lnTo>
                      <a:pt x="156" y="58"/>
                    </a:lnTo>
                    <a:lnTo>
                      <a:pt x="154" y="64"/>
                    </a:lnTo>
                    <a:lnTo>
                      <a:pt x="150" y="70"/>
                    </a:lnTo>
                    <a:lnTo>
                      <a:pt x="146" y="72"/>
                    </a:lnTo>
                    <a:lnTo>
                      <a:pt x="142" y="72"/>
                    </a:lnTo>
                    <a:lnTo>
                      <a:pt x="140" y="72"/>
                    </a:lnTo>
                    <a:lnTo>
                      <a:pt x="136" y="68"/>
                    </a:lnTo>
                    <a:lnTo>
                      <a:pt x="132" y="66"/>
                    </a:lnTo>
                    <a:lnTo>
                      <a:pt x="126" y="66"/>
                    </a:lnTo>
                    <a:lnTo>
                      <a:pt x="136" y="70"/>
                    </a:lnTo>
                    <a:lnTo>
                      <a:pt x="142" y="74"/>
                    </a:lnTo>
                    <a:lnTo>
                      <a:pt x="132" y="82"/>
                    </a:lnTo>
                    <a:lnTo>
                      <a:pt x="120" y="86"/>
                    </a:lnTo>
                    <a:lnTo>
                      <a:pt x="114" y="86"/>
                    </a:lnTo>
                    <a:lnTo>
                      <a:pt x="112" y="84"/>
                    </a:lnTo>
                    <a:lnTo>
                      <a:pt x="106" y="82"/>
                    </a:lnTo>
                    <a:lnTo>
                      <a:pt x="102" y="80"/>
                    </a:lnTo>
                    <a:lnTo>
                      <a:pt x="46" y="80"/>
                    </a:lnTo>
                    <a:lnTo>
                      <a:pt x="32" y="82"/>
                    </a:lnTo>
                    <a:lnTo>
                      <a:pt x="28" y="82"/>
                    </a:lnTo>
                    <a:lnTo>
                      <a:pt x="26" y="82"/>
                    </a:lnTo>
                    <a:lnTo>
                      <a:pt x="24" y="80"/>
                    </a:lnTo>
                    <a:lnTo>
                      <a:pt x="22" y="76"/>
                    </a:lnTo>
                    <a:lnTo>
                      <a:pt x="24" y="72"/>
                    </a:lnTo>
                    <a:lnTo>
                      <a:pt x="26" y="70"/>
                    </a:lnTo>
                    <a:lnTo>
                      <a:pt x="34" y="72"/>
                    </a:lnTo>
                    <a:lnTo>
                      <a:pt x="50" y="76"/>
                    </a:lnTo>
                    <a:lnTo>
                      <a:pt x="52" y="68"/>
                    </a:lnTo>
                    <a:lnTo>
                      <a:pt x="54" y="64"/>
                    </a:lnTo>
                    <a:lnTo>
                      <a:pt x="58" y="62"/>
                    </a:lnTo>
                    <a:lnTo>
                      <a:pt x="64" y="62"/>
                    </a:lnTo>
                    <a:lnTo>
                      <a:pt x="68" y="64"/>
                    </a:lnTo>
                    <a:lnTo>
                      <a:pt x="72" y="64"/>
                    </a:lnTo>
                    <a:lnTo>
                      <a:pt x="76" y="66"/>
                    </a:lnTo>
                    <a:lnTo>
                      <a:pt x="80" y="66"/>
                    </a:lnTo>
                    <a:lnTo>
                      <a:pt x="76" y="60"/>
                    </a:lnTo>
                    <a:lnTo>
                      <a:pt x="74" y="54"/>
                    </a:lnTo>
                    <a:lnTo>
                      <a:pt x="72" y="50"/>
                    </a:lnTo>
                    <a:lnTo>
                      <a:pt x="64" y="52"/>
                    </a:lnTo>
                    <a:lnTo>
                      <a:pt x="64" y="50"/>
                    </a:lnTo>
                    <a:lnTo>
                      <a:pt x="62" y="48"/>
                    </a:lnTo>
                    <a:lnTo>
                      <a:pt x="50" y="52"/>
                    </a:lnTo>
                    <a:lnTo>
                      <a:pt x="42" y="54"/>
                    </a:lnTo>
                    <a:lnTo>
                      <a:pt x="34" y="54"/>
                    </a:lnTo>
                    <a:lnTo>
                      <a:pt x="22" y="54"/>
                    </a:lnTo>
                    <a:lnTo>
                      <a:pt x="10" y="52"/>
                    </a:lnTo>
                    <a:lnTo>
                      <a:pt x="6" y="50"/>
                    </a:lnTo>
                    <a:lnTo>
                      <a:pt x="4" y="46"/>
                    </a:lnTo>
                    <a:lnTo>
                      <a:pt x="2" y="42"/>
                    </a:lnTo>
                    <a:lnTo>
                      <a:pt x="0" y="38"/>
                    </a:lnTo>
                    <a:lnTo>
                      <a:pt x="2" y="36"/>
                    </a:lnTo>
                    <a:lnTo>
                      <a:pt x="6" y="32"/>
                    </a:lnTo>
                    <a:lnTo>
                      <a:pt x="24" y="26"/>
                    </a:lnTo>
                    <a:lnTo>
                      <a:pt x="42" y="24"/>
                    </a:lnTo>
                    <a:lnTo>
                      <a:pt x="58" y="22"/>
                    </a:lnTo>
                    <a:lnTo>
                      <a:pt x="78" y="26"/>
                    </a:lnTo>
                    <a:lnTo>
                      <a:pt x="88" y="32"/>
                    </a:lnTo>
                    <a:lnTo>
                      <a:pt x="96" y="36"/>
                    </a:lnTo>
                    <a:lnTo>
                      <a:pt x="98" y="36"/>
                    </a:lnTo>
                    <a:lnTo>
                      <a:pt x="104" y="36"/>
                    </a:lnTo>
                    <a:lnTo>
                      <a:pt x="104" y="34"/>
                    </a:lnTo>
                    <a:lnTo>
                      <a:pt x="108" y="30"/>
                    </a:lnTo>
                    <a:lnTo>
                      <a:pt x="112" y="28"/>
                    </a:lnTo>
                    <a:lnTo>
                      <a:pt x="116" y="26"/>
                    </a:lnTo>
                    <a:lnTo>
                      <a:pt x="126" y="28"/>
                    </a:lnTo>
                    <a:lnTo>
                      <a:pt x="132" y="32"/>
                    </a:lnTo>
                    <a:lnTo>
                      <a:pt x="136" y="36"/>
                    </a:lnTo>
                    <a:lnTo>
                      <a:pt x="142" y="36"/>
                    </a:lnTo>
                    <a:lnTo>
                      <a:pt x="142" y="32"/>
                    </a:lnTo>
                    <a:lnTo>
                      <a:pt x="140" y="30"/>
                    </a:lnTo>
                    <a:lnTo>
                      <a:pt x="130" y="24"/>
                    </a:lnTo>
                    <a:lnTo>
                      <a:pt x="120" y="24"/>
                    </a:lnTo>
                    <a:lnTo>
                      <a:pt x="114" y="24"/>
                    </a:lnTo>
                    <a:lnTo>
                      <a:pt x="98" y="24"/>
                    </a:lnTo>
                    <a:lnTo>
                      <a:pt x="86" y="24"/>
                    </a:lnTo>
                    <a:lnTo>
                      <a:pt x="82" y="24"/>
                    </a:lnTo>
                    <a:lnTo>
                      <a:pt x="80" y="22"/>
                    </a:lnTo>
                    <a:lnTo>
                      <a:pt x="78" y="20"/>
                    </a:lnTo>
                    <a:lnTo>
                      <a:pt x="80" y="14"/>
                    </a:lnTo>
                    <a:lnTo>
                      <a:pt x="84" y="12"/>
                    </a:lnTo>
                    <a:lnTo>
                      <a:pt x="92" y="12"/>
                    </a:lnTo>
                    <a:lnTo>
                      <a:pt x="126" y="12"/>
                    </a:lnTo>
                    <a:lnTo>
                      <a:pt x="134" y="10"/>
                    </a:lnTo>
                    <a:lnTo>
                      <a:pt x="142" y="8"/>
                    </a:lnTo>
                    <a:lnTo>
                      <a:pt x="148" y="8"/>
                    </a:lnTo>
                    <a:lnTo>
                      <a:pt x="158" y="8"/>
                    </a:lnTo>
                    <a:lnTo>
                      <a:pt x="164" y="8"/>
                    </a:lnTo>
                    <a:lnTo>
                      <a:pt x="168" y="8"/>
                    </a:lnTo>
                    <a:lnTo>
                      <a:pt x="168" y="10"/>
                    </a:lnTo>
                    <a:lnTo>
                      <a:pt x="172" y="10"/>
                    </a:lnTo>
                    <a:lnTo>
                      <a:pt x="188" y="8"/>
                    </a:lnTo>
                    <a:lnTo>
                      <a:pt x="202" y="4"/>
                    </a:lnTo>
                    <a:lnTo>
                      <a:pt x="226" y="2"/>
                    </a:lnTo>
                    <a:lnTo>
                      <a:pt x="252" y="0"/>
                    </a:lnTo>
                    <a:lnTo>
                      <a:pt x="306" y="2"/>
                    </a:lnTo>
                    <a:lnTo>
                      <a:pt x="328" y="2"/>
                    </a:lnTo>
                    <a:lnTo>
                      <a:pt x="346" y="2"/>
                    </a:lnTo>
                    <a:lnTo>
                      <a:pt x="364" y="6"/>
                    </a:lnTo>
                    <a:lnTo>
                      <a:pt x="382" y="10"/>
                    </a:lnTo>
                    <a:lnTo>
                      <a:pt x="368" y="16"/>
                    </a:lnTo>
                    <a:lnTo>
                      <a:pt x="352" y="22"/>
                    </a:lnTo>
                    <a:lnTo>
                      <a:pt x="332" y="24"/>
                    </a:lnTo>
                    <a:lnTo>
                      <a:pt x="324" y="24"/>
                    </a:lnTo>
                    <a:lnTo>
                      <a:pt x="316" y="24"/>
                    </a:lnTo>
                    <a:lnTo>
                      <a:pt x="304" y="24"/>
                    </a:lnTo>
                    <a:lnTo>
                      <a:pt x="310" y="24"/>
                    </a:lnTo>
                    <a:lnTo>
                      <a:pt x="318" y="24"/>
                    </a:lnTo>
                    <a:lnTo>
                      <a:pt x="310" y="26"/>
                    </a:lnTo>
                    <a:lnTo>
                      <a:pt x="302" y="26"/>
                    </a:lnTo>
                    <a:lnTo>
                      <a:pt x="282" y="26"/>
                    </a:lnTo>
                    <a:lnTo>
                      <a:pt x="272" y="28"/>
                    </a:lnTo>
                    <a:lnTo>
                      <a:pt x="262" y="32"/>
                    </a:lnTo>
                    <a:lnTo>
                      <a:pt x="250" y="36"/>
                    </a:lnTo>
                    <a:lnTo>
                      <a:pt x="240" y="36"/>
                    </a:lnTo>
                    <a:lnTo>
                      <a:pt x="222" y="36"/>
                    </a:lnTo>
                    <a:lnTo>
                      <a:pt x="216" y="36"/>
                    </a:lnTo>
                    <a:lnTo>
                      <a:pt x="210" y="36"/>
                    </a:lnTo>
                    <a:lnTo>
                      <a:pt x="208" y="40"/>
                    </a:lnTo>
                    <a:lnTo>
                      <a:pt x="206" y="44"/>
                    </a:lnTo>
                    <a:lnTo>
                      <a:pt x="196" y="52"/>
                    </a:lnTo>
                    <a:lnTo>
                      <a:pt x="184" y="58"/>
                    </a:lnTo>
                    <a:lnTo>
                      <a:pt x="174" y="6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89" name="Google Shape;1389;p36"/>
              <p:cNvSpPr/>
              <p:nvPr/>
            </p:nvSpPr>
            <p:spPr>
              <a:xfrm>
                <a:off x="1675" y="830"/>
                <a:ext cx="284" cy="190"/>
              </a:xfrm>
              <a:custGeom>
                <a:avLst/>
                <a:gdLst/>
                <a:ahLst/>
                <a:cxnLst/>
                <a:rect l="l" t="t" r="r" b="b"/>
                <a:pathLst>
                  <a:path w="284" h="190" extrusionOk="0">
                    <a:moveTo>
                      <a:pt x="114" y="0"/>
                    </a:moveTo>
                    <a:lnTo>
                      <a:pt x="124" y="0"/>
                    </a:lnTo>
                    <a:lnTo>
                      <a:pt x="122" y="10"/>
                    </a:lnTo>
                    <a:lnTo>
                      <a:pt x="126" y="8"/>
                    </a:lnTo>
                    <a:lnTo>
                      <a:pt x="130" y="4"/>
                    </a:lnTo>
                    <a:lnTo>
                      <a:pt x="132" y="2"/>
                    </a:lnTo>
                    <a:lnTo>
                      <a:pt x="138" y="0"/>
                    </a:lnTo>
                    <a:lnTo>
                      <a:pt x="146" y="0"/>
                    </a:lnTo>
                    <a:lnTo>
                      <a:pt x="158" y="4"/>
                    </a:lnTo>
                    <a:lnTo>
                      <a:pt x="168" y="8"/>
                    </a:lnTo>
                    <a:lnTo>
                      <a:pt x="170" y="12"/>
                    </a:lnTo>
                    <a:lnTo>
                      <a:pt x="172" y="14"/>
                    </a:lnTo>
                    <a:lnTo>
                      <a:pt x="142" y="20"/>
                    </a:lnTo>
                    <a:lnTo>
                      <a:pt x="158" y="22"/>
                    </a:lnTo>
                    <a:lnTo>
                      <a:pt x="172" y="20"/>
                    </a:lnTo>
                    <a:lnTo>
                      <a:pt x="176" y="22"/>
                    </a:lnTo>
                    <a:lnTo>
                      <a:pt x="180" y="24"/>
                    </a:lnTo>
                    <a:lnTo>
                      <a:pt x="184" y="28"/>
                    </a:lnTo>
                    <a:lnTo>
                      <a:pt x="186" y="34"/>
                    </a:lnTo>
                    <a:lnTo>
                      <a:pt x="190" y="40"/>
                    </a:lnTo>
                    <a:lnTo>
                      <a:pt x="196" y="34"/>
                    </a:lnTo>
                    <a:lnTo>
                      <a:pt x="198" y="32"/>
                    </a:lnTo>
                    <a:lnTo>
                      <a:pt x="202" y="32"/>
                    </a:lnTo>
                    <a:lnTo>
                      <a:pt x="212" y="36"/>
                    </a:lnTo>
                    <a:lnTo>
                      <a:pt x="224" y="44"/>
                    </a:lnTo>
                    <a:lnTo>
                      <a:pt x="246" y="58"/>
                    </a:lnTo>
                    <a:lnTo>
                      <a:pt x="236" y="64"/>
                    </a:lnTo>
                    <a:lnTo>
                      <a:pt x="230" y="68"/>
                    </a:lnTo>
                    <a:lnTo>
                      <a:pt x="228" y="74"/>
                    </a:lnTo>
                    <a:lnTo>
                      <a:pt x="218" y="74"/>
                    </a:lnTo>
                    <a:lnTo>
                      <a:pt x="218" y="80"/>
                    </a:lnTo>
                    <a:lnTo>
                      <a:pt x="224" y="80"/>
                    </a:lnTo>
                    <a:lnTo>
                      <a:pt x="234" y="82"/>
                    </a:lnTo>
                    <a:lnTo>
                      <a:pt x="246" y="86"/>
                    </a:lnTo>
                    <a:lnTo>
                      <a:pt x="256" y="94"/>
                    </a:lnTo>
                    <a:lnTo>
                      <a:pt x="258" y="98"/>
                    </a:lnTo>
                    <a:lnTo>
                      <a:pt x="258" y="102"/>
                    </a:lnTo>
                    <a:lnTo>
                      <a:pt x="264" y="104"/>
                    </a:lnTo>
                    <a:lnTo>
                      <a:pt x="268" y="106"/>
                    </a:lnTo>
                    <a:lnTo>
                      <a:pt x="272" y="108"/>
                    </a:lnTo>
                    <a:lnTo>
                      <a:pt x="276" y="108"/>
                    </a:lnTo>
                    <a:lnTo>
                      <a:pt x="280" y="108"/>
                    </a:lnTo>
                    <a:lnTo>
                      <a:pt x="284" y="106"/>
                    </a:lnTo>
                    <a:lnTo>
                      <a:pt x="284" y="112"/>
                    </a:lnTo>
                    <a:lnTo>
                      <a:pt x="276" y="114"/>
                    </a:lnTo>
                    <a:lnTo>
                      <a:pt x="268" y="116"/>
                    </a:lnTo>
                    <a:lnTo>
                      <a:pt x="268" y="126"/>
                    </a:lnTo>
                    <a:lnTo>
                      <a:pt x="262" y="124"/>
                    </a:lnTo>
                    <a:lnTo>
                      <a:pt x="258" y="122"/>
                    </a:lnTo>
                    <a:lnTo>
                      <a:pt x="252" y="130"/>
                    </a:lnTo>
                    <a:lnTo>
                      <a:pt x="246" y="134"/>
                    </a:lnTo>
                    <a:lnTo>
                      <a:pt x="242" y="136"/>
                    </a:lnTo>
                    <a:lnTo>
                      <a:pt x="236" y="136"/>
                    </a:lnTo>
                    <a:lnTo>
                      <a:pt x="232" y="134"/>
                    </a:lnTo>
                    <a:lnTo>
                      <a:pt x="230" y="130"/>
                    </a:lnTo>
                    <a:lnTo>
                      <a:pt x="228" y="128"/>
                    </a:lnTo>
                    <a:lnTo>
                      <a:pt x="228" y="120"/>
                    </a:lnTo>
                    <a:lnTo>
                      <a:pt x="224" y="112"/>
                    </a:lnTo>
                    <a:lnTo>
                      <a:pt x="210" y="112"/>
                    </a:lnTo>
                    <a:lnTo>
                      <a:pt x="212" y="118"/>
                    </a:lnTo>
                    <a:lnTo>
                      <a:pt x="208" y="120"/>
                    </a:lnTo>
                    <a:lnTo>
                      <a:pt x="204" y="120"/>
                    </a:lnTo>
                    <a:lnTo>
                      <a:pt x="198" y="122"/>
                    </a:lnTo>
                    <a:lnTo>
                      <a:pt x="198" y="124"/>
                    </a:lnTo>
                    <a:lnTo>
                      <a:pt x="200" y="128"/>
                    </a:lnTo>
                    <a:lnTo>
                      <a:pt x="206" y="130"/>
                    </a:lnTo>
                    <a:lnTo>
                      <a:pt x="206" y="138"/>
                    </a:lnTo>
                    <a:lnTo>
                      <a:pt x="214" y="140"/>
                    </a:lnTo>
                    <a:lnTo>
                      <a:pt x="220" y="144"/>
                    </a:lnTo>
                    <a:lnTo>
                      <a:pt x="222" y="152"/>
                    </a:lnTo>
                    <a:lnTo>
                      <a:pt x="220" y="158"/>
                    </a:lnTo>
                    <a:lnTo>
                      <a:pt x="218" y="164"/>
                    </a:lnTo>
                    <a:lnTo>
                      <a:pt x="218" y="168"/>
                    </a:lnTo>
                    <a:lnTo>
                      <a:pt x="216" y="172"/>
                    </a:lnTo>
                    <a:lnTo>
                      <a:pt x="220" y="178"/>
                    </a:lnTo>
                    <a:lnTo>
                      <a:pt x="212" y="176"/>
                    </a:lnTo>
                    <a:lnTo>
                      <a:pt x="202" y="172"/>
                    </a:lnTo>
                    <a:lnTo>
                      <a:pt x="196" y="166"/>
                    </a:lnTo>
                    <a:lnTo>
                      <a:pt x="192" y="164"/>
                    </a:lnTo>
                    <a:lnTo>
                      <a:pt x="192" y="162"/>
                    </a:lnTo>
                    <a:lnTo>
                      <a:pt x="188" y="160"/>
                    </a:lnTo>
                    <a:lnTo>
                      <a:pt x="182" y="158"/>
                    </a:lnTo>
                    <a:lnTo>
                      <a:pt x="170" y="158"/>
                    </a:lnTo>
                    <a:lnTo>
                      <a:pt x="172" y="160"/>
                    </a:lnTo>
                    <a:lnTo>
                      <a:pt x="180" y="168"/>
                    </a:lnTo>
                    <a:lnTo>
                      <a:pt x="196" y="182"/>
                    </a:lnTo>
                    <a:lnTo>
                      <a:pt x="194" y="188"/>
                    </a:lnTo>
                    <a:lnTo>
                      <a:pt x="190" y="190"/>
                    </a:lnTo>
                    <a:lnTo>
                      <a:pt x="184" y="188"/>
                    </a:lnTo>
                    <a:lnTo>
                      <a:pt x="174" y="184"/>
                    </a:lnTo>
                    <a:lnTo>
                      <a:pt x="160" y="176"/>
                    </a:lnTo>
                    <a:lnTo>
                      <a:pt x="134" y="176"/>
                    </a:lnTo>
                    <a:lnTo>
                      <a:pt x="132" y="172"/>
                    </a:lnTo>
                    <a:lnTo>
                      <a:pt x="134" y="170"/>
                    </a:lnTo>
                    <a:lnTo>
                      <a:pt x="134" y="168"/>
                    </a:lnTo>
                    <a:lnTo>
                      <a:pt x="134" y="164"/>
                    </a:lnTo>
                    <a:lnTo>
                      <a:pt x="134" y="160"/>
                    </a:lnTo>
                    <a:lnTo>
                      <a:pt x="134" y="158"/>
                    </a:lnTo>
                    <a:lnTo>
                      <a:pt x="132" y="158"/>
                    </a:lnTo>
                    <a:lnTo>
                      <a:pt x="124" y="152"/>
                    </a:lnTo>
                    <a:lnTo>
                      <a:pt x="120" y="148"/>
                    </a:lnTo>
                    <a:lnTo>
                      <a:pt x="120" y="144"/>
                    </a:lnTo>
                    <a:lnTo>
                      <a:pt x="102" y="144"/>
                    </a:lnTo>
                    <a:lnTo>
                      <a:pt x="94" y="144"/>
                    </a:lnTo>
                    <a:lnTo>
                      <a:pt x="88" y="146"/>
                    </a:lnTo>
                    <a:lnTo>
                      <a:pt x="78" y="148"/>
                    </a:lnTo>
                    <a:lnTo>
                      <a:pt x="70" y="150"/>
                    </a:lnTo>
                    <a:lnTo>
                      <a:pt x="62" y="148"/>
                    </a:lnTo>
                    <a:lnTo>
                      <a:pt x="60" y="146"/>
                    </a:lnTo>
                    <a:lnTo>
                      <a:pt x="60" y="144"/>
                    </a:lnTo>
                    <a:lnTo>
                      <a:pt x="60" y="142"/>
                    </a:lnTo>
                    <a:lnTo>
                      <a:pt x="62" y="138"/>
                    </a:lnTo>
                    <a:lnTo>
                      <a:pt x="70" y="136"/>
                    </a:lnTo>
                    <a:lnTo>
                      <a:pt x="86" y="128"/>
                    </a:lnTo>
                    <a:lnTo>
                      <a:pt x="88" y="132"/>
                    </a:lnTo>
                    <a:lnTo>
                      <a:pt x="92" y="134"/>
                    </a:lnTo>
                    <a:lnTo>
                      <a:pt x="104" y="134"/>
                    </a:lnTo>
                    <a:lnTo>
                      <a:pt x="114" y="132"/>
                    </a:lnTo>
                    <a:lnTo>
                      <a:pt x="116" y="130"/>
                    </a:lnTo>
                    <a:lnTo>
                      <a:pt x="120" y="128"/>
                    </a:lnTo>
                    <a:lnTo>
                      <a:pt x="122" y="126"/>
                    </a:lnTo>
                    <a:lnTo>
                      <a:pt x="122" y="120"/>
                    </a:lnTo>
                    <a:lnTo>
                      <a:pt x="134" y="116"/>
                    </a:lnTo>
                    <a:lnTo>
                      <a:pt x="142" y="112"/>
                    </a:lnTo>
                    <a:lnTo>
                      <a:pt x="162" y="98"/>
                    </a:lnTo>
                    <a:lnTo>
                      <a:pt x="152" y="84"/>
                    </a:lnTo>
                    <a:lnTo>
                      <a:pt x="148" y="82"/>
                    </a:lnTo>
                    <a:lnTo>
                      <a:pt x="142" y="80"/>
                    </a:lnTo>
                    <a:lnTo>
                      <a:pt x="142" y="76"/>
                    </a:lnTo>
                    <a:lnTo>
                      <a:pt x="128" y="76"/>
                    </a:lnTo>
                    <a:lnTo>
                      <a:pt x="130" y="74"/>
                    </a:lnTo>
                    <a:lnTo>
                      <a:pt x="134" y="74"/>
                    </a:lnTo>
                    <a:lnTo>
                      <a:pt x="134" y="66"/>
                    </a:lnTo>
                    <a:lnTo>
                      <a:pt x="130" y="64"/>
                    </a:lnTo>
                    <a:lnTo>
                      <a:pt x="126" y="62"/>
                    </a:lnTo>
                    <a:lnTo>
                      <a:pt x="118" y="56"/>
                    </a:lnTo>
                    <a:lnTo>
                      <a:pt x="114" y="54"/>
                    </a:lnTo>
                    <a:lnTo>
                      <a:pt x="112" y="54"/>
                    </a:lnTo>
                    <a:lnTo>
                      <a:pt x="110" y="56"/>
                    </a:lnTo>
                    <a:lnTo>
                      <a:pt x="104" y="58"/>
                    </a:lnTo>
                    <a:lnTo>
                      <a:pt x="100" y="62"/>
                    </a:lnTo>
                    <a:lnTo>
                      <a:pt x="96" y="64"/>
                    </a:lnTo>
                    <a:lnTo>
                      <a:pt x="92" y="66"/>
                    </a:lnTo>
                    <a:lnTo>
                      <a:pt x="88" y="66"/>
                    </a:lnTo>
                    <a:lnTo>
                      <a:pt x="88" y="64"/>
                    </a:lnTo>
                    <a:lnTo>
                      <a:pt x="88" y="56"/>
                    </a:lnTo>
                    <a:lnTo>
                      <a:pt x="76" y="58"/>
                    </a:lnTo>
                    <a:lnTo>
                      <a:pt x="64" y="58"/>
                    </a:lnTo>
                    <a:lnTo>
                      <a:pt x="36" y="56"/>
                    </a:lnTo>
                    <a:lnTo>
                      <a:pt x="32" y="56"/>
                    </a:lnTo>
                    <a:lnTo>
                      <a:pt x="26" y="54"/>
                    </a:lnTo>
                    <a:lnTo>
                      <a:pt x="24" y="52"/>
                    </a:lnTo>
                    <a:lnTo>
                      <a:pt x="22" y="46"/>
                    </a:lnTo>
                    <a:lnTo>
                      <a:pt x="18" y="48"/>
                    </a:lnTo>
                    <a:lnTo>
                      <a:pt x="14" y="50"/>
                    </a:lnTo>
                    <a:lnTo>
                      <a:pt x="10" y="52"/>
                    </a:lnTo>
                    <a:lnTo>
                      <a:pt x="6" y="52"/>
                    </a:lnTo>
                    <a:lnTo>
                      <a:pt x="4" y="52"/>
                    </a:lnTo>
                    <a:lnTo>
                      <a:pt x="2" y="48"/>
                    </a:lnTo>
                    <a:lnTo>
                      <a:pt x="0" y="44"/>
                    </a:lnTo>
                    <a:lnTo>
                      <a:pt x="6" y="40"/>
                    </a:lnTo>
                    <a:lnTo>
                      <a:pt x="14" y="40"/>
                    </a:lnTo>
                    <a:lnTo>
                      <a:pt x="6" y="36"/>
                    </a:lnTo>
                    <a:lnTo>
                      <a:pt x="4" y="34"/>
                    </a:lnTo>
                    <a:lnTo>
                      <a:pt x="4" y="30"/>
                    </a:lnTo>
                    <a:lnTo>
                      <a:pt x="4" y="28"/>
                    </a:lnTo>
                    <a:lnTo>
                      <a:pt x="6" y="24"/>
                    </a:lnTo>
                    <a:lnTo>
                      <a:pt x="12" y="18"/>
                    </a:lnTo>
                    <a:lnTo>
                      <a:pt x="22" y="14"/>
                    </a:lnTo>
                    <a:lnTo>
                      <a:pt x="32" y="10"/>
                    </a:lnTo>
                    <a:lnTo>
                      <a:pt x="56" y="6"/>
                    </a:lnTo>
                    <a:lnTo>
                      <a:pt x="64" y="4"/>
                    </a:lnTo>
                    <a:lnTo>
                      <a:pt x="72" y="0"/>
                    </a:lnTo>
                    <a:lnTo>
                      <a:pt x="82" y="0"/>
                    </a:lnTo>
                    <a:lnTo>
                      <a:pt x="78" y="6"/>
                    </a:lnTo>
                    <a:lnTo>
                      <a:pt x="72" y="8"/>
                    </a:lnTo>
                    <a:lnTo>
                      <a:pt x="62" y="12"/>
                    </a:lnTo>
                    <a:lnTo>
                      <a:pt x="58" y="16"/>
                    </a:lnTo>
                    <a:lnTo>
                      <a:pt x="54" y="18"/>
                    </a:lnTo>
                    <a:lnTo>
                      <a:pt x="50" y="22"/>
                    </a:lnTo>
                    <a:lnTo>
                      <a:pt x="48" y="28"/>
                    </a:lnTo>
                    <a:lnTo>
                      <a:pt x="56" y="28"/>
                    </a:lnTo>
                    <a:lnTo>
                      <a:pt x="60" y="24"/>
                    </a:lnTo>
                    <a:lnTo>
                      <a:pt x="64" y="18"/>
                    </a:lnTo>
                    <a:lnTo>
                      <a:pt x="70" y="14"/>
                    </a:lnTo>
                    <a:lnTo>
                      <a:pt x="76" y="12"/>
                    </a:lnTo>
                    <a:lnTo>
                      <a:pt x="94" y="6"/>
                    </a:lnTo>
                    <a:lnTo>
                      <a:pt x="1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90" name="Google Shape;1390;p36"/>
              <p:cNvSpPr/>
              <p:nvPr/>
            </p:nvSpPr>
            <p:spPr>
              <a:xfrm>
                <a:off x="1779" y="912"/>
                <a:ext cx="32" cy="18"/>
              </a:xfrm>
              <a:custGeom>
                <a:avLst/>
                <a:gdLst/>
                <a:ahLst/>
                <a:cxnLst/>
                <a:rect l="l" t="t" r="r" b="b"/>
                <a:pathLst>
                  <a:path w="32" h="18" extrusionOk="0">
                    <a:moveTo>
                      <a:pt x="16" y="2"/>
                    </a:moveTo>
                    <a:lnTo>
                      <a:pt x="28" y="0"/>
                    </a:lnTo>
                    <a:lnTo>
                      <a:pt x="30" y="0"/>
                    </a:lnTo>
                    <a:lnTo>
                      <a:pt x="32" y="2"/>
                    </a:lnTo>
                    <a:lnTo>
                      <a:pt x="30" y="6"/>
                    </a:lnTo>
                    <a:lnTo>
                      <a:pt x="28" y="10"/>
                    </a:lnTo>
                    <a:lnTo>
                      <a:pt x="22" y="14"/>
                    </a:lnTo>
                    <a:lnTo>
                      <a:pt x="14" y="18"/>
                    </a:lnTo>
                    <a:lnTo>
                      <a:pt x="6" y="18"/>
                    </a:lnTo>
                    <a:lnTo>
                      <a:pt x="2" y="16"/>
                    </a:lnTo>
                    <a:lnTo>
                      <a:pt x="0" y="14"/>
                    </a:lnTo>
                    <a:lnTo>
                      <a:pt x="2" y="10"/>
                    </a:lnTo>
                    <a:lnTo>
                      <a:pt x="8" y="6"/>
                    </a:lnTo>
                    <a:lnTo>
                      <a:pt x="12" y="2"/>
                    </a:lnTo>
                    <a:lnTo>
                      <a:pt x="18" y="2"/>
                    </a:lnTo>
                    <a:lnTo>
                      <a:pt x="18" y="0"/>
                    </a:lnTo>
                    <a:lnTo>
                      <a:pt x="16"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sp>
          <p:nvSpPr>
            <p:cNvPr id="1391" name="Google Shape;1391;p36"/>
            <p:cNvSpPr/>
            <p:nvPr/>
          </p:nvSpPr>
          <p:spPr>
            <a:xfrm>
              <a:off x="564" y="1613"/>
              <a:ext cx="1007" cy="477"/>
            </a:xfrm>
            <a:custGeom>
              <a:avLst/>
              <a:gdLst/>
              <a:ahLst/>
              <a:cxnLst/>
              <a:rect l="l" t="t" r="r" b="b"/>
              <a:pathLst>
                <a:path w="872" h="434" extrusionOk="0">
                  <a:moveTo>
                    <a:pt x="4" y="226"/>
                  </a:moveTo>
                  <a:lnTo>
                    <a:pt x="4" y="228"/>
                  </a:lnTo>
                  <a:lnTo>
                    <a:pt x="4" y="230"/>
                  </a:lnTo>
                  <a:lnTo>
                    <a:pt x="2" y="236"/>
                  </a:lnTo>
                  <a:lnTo>
                    <a:pt x="4" y="244"/>
                  </a:lnTo>
                  <a:lnTo>
                    <a:pt x="6" y="254"/>
                  </a:lnTo>
                  <a:lnTo>
                    <a:pt x="14" y="260"/>
                  </a:lnTo>
                  <a:lnTo>
                    <a:pt x="26" y="264"/>
                  </a:lnTo>
                  <a:lnTo>
                    <a:pt x="30" y="266"/>
                  </a:lnTo>
                  <a:lnTo>
                    <a:pt x="32" y="268"/>
                  </a:lnTo>
                  <a:lnTo>
                    <a:pt x="40" y="278"/>
                  </a:lnTo>
                  <a:lnTo>
                    <a:pt x="44" y="290"/>
                  </a:lnTo>
                  <a:lnTo>
                    <a:pt x="46" y="300"/>
                  </a:lnTo>
                  <a:lnTo>
                    <a:pt x="66" y="298"/>
                  </a:lnTo>
                  <a:lnTo>
                    <a:pt x="74" y="298"/>
                  </a:lnTo>
                  <a:lnTo>
                    <a:pt x="80" y="300"/>
                  </a:lnTo>
                  <a:lnTo>
                    <a:pt x="124" y="326"/>
                  </a:lnTo>
                  <a:lnTo>
                    <a:pt x="174" y="326"/>
                  </a:lnTo>
                  <a:lnTo>
                    <a:pt x="178" y="316"/>
                  </a:lnTo>
                  <a:lnTo>
                    <a:pt x="194" y="318"/>
                  </a:lnTo>
                  <a:lnTo>
                    <a:pt x="198" y="318"/>
                  </a:lnTo>
                  <a:lnTo>
                    <a:pt x="204" y="316"/>
                  </a:lnTo>
                  <a:lnTo>
                    <a:pt x="206" y="324"/>
                  </a:lnTo>
                  <a:lnTo>
                    <a:pt x="212" y="328"/>
                  </a:lnTo>
                  <a:lnTo>
                    <a:pt x="216" y="332"/>
                  </a:lnTo>
                  <a:lnTo>
                    <a:pt x="220" y="336"/>
                  </a:lnTo>
                  <a:lnTo>
                    <a:pt x="224" y="356"/>
                  </a:lnTo>
                  <a:lnTo>
                    <a:pt x="226" y="360"/>
                  </a:lnTo>
                  <a:lnTo>
                    <a:pt x="230" y="364"/>
                  </a:lnTo>
                  <a:lnTo>
                    <a:pt x="234" y="366"/>
                  </a:lnTo>
                  <a:lnTo>
                    <a:pt x="238" y="366"/>
                  </a:lnTo>
                  <a:lnTo>
                    <a:pt x="244" y="364"/>
                  </a:lnTo>
                  <a:lnTo>
                    <a:pt x="250" y="360"/>
                  </a:lnTo>
                  <a:lnTo>
                    <a:pt x="254" y="354"/>
                  </a:lnTo>
                  <a:lnTo>
                    <a:pt x="256" y="354"/>
                  </a:lnTo>
                  <a:lnTo>
                    <a:pt x="262" y="354"/>
                  </a:lnTo>
                  <a:lnTo>
                    <a:pt x="270" y="354"/>
                  </a:lnTo>
                  <a:lnTo>
                    <a:pt x="276" y="358"/>
                  </a:lnTo>
                  <a:lnTo>
                    <a:pt x="278" y="366"/>
                  </a:lnTo>
                  <a:lnTo>
                    <a:pt x="282" y="374"/>
                  </a:lnTo>
                  <a:lnTo>
                    <a:pt x="286" y="392"/>
                  </a:lnTo>
                  <a:lnTo>
                    <a:pt x="288" y="408"/>
                  </a:lnTo>
                  <a:lnTo>
                    <a:pt x="290" y="412"/>
                  </a:lnTo>
                  <a:lnTo>
                    <a:pt x="294" y="414"/>
                  </a:lnTo>
                  <a:lnTo>
                    <a:pt x="302" y="420"/>
                  </a:lnTo>
                  <a:lnTo>
                    <a:pt x="320" y="426"/>
                  </a:lnTo>
                  <a:lnTo>
                    <a:pt x="322" y="426"/>
                  </a:lnTo>
                  <a:lnTo>
                    <a:pt x="322" y="408"/>
                  </a:lnTo>
                  <a:lnTo>
                    <a:pt x="322" y="402"/>
                  </a:lnTo>
                  <a:lnTo>
                    <a:pt x="324" y="394"/>
                  </a:lnTo>
                  <a:lnTo>
                    <a:pt x="328" y="388"/>
                  </a:lnTo>
                  <a:lnTo>
                    <a:pt x="332" y="382"/>
                  </a:lnTo>
                  <a:lnTo>
                    <a:pt x="338" y="378"/>
                  </a:lnTo>
                  <a:lnTo>
                    <a:pt x="340" y="374"/>
                  </a:lnTo>
                  <a:lnTo>
                    <a:pt x="342" y="370"/>
                  </a:lnTo>
                  <a:lnTo>
                    <a:pt x="350" y="370"/>
                  </a:lnTo>
                  <a:lnTo>
                    <a:pt x="358" y="368"/>
                  </a:lnTo>
                  <a:lnTo>
                    <a:pt x="370" y="360"/>
                  </a:lnTo>
                  <a:lnTo>
                    <a:pt x="372" y="358"/>
                  </a:lnTo>
                  <a:lnTo>
                    <a:pt x="374" y="356"/>
                  </a:lnTo>
                  <a:lnTo>
                    <a:pt x="374" y="354"/>
                  </a:lnTo>
                  <a:lnTo>
                    <a:pt x="378" y="352"/>
                  </a:lnTo>
                  <a:lnTo>
                    <a:pt x="384" y="354"/>
                  </a:lnTo>
                  <a:lnTo>
                    <a:pt x="386" y="352"/>
                  </a:lnTo>
                  <a:lnTo>
                    <a:pt x="386" y="350"/>
                  </a:lnTo>
                  <a:lnTo>
                    <a:pt x="388" y="348"/>
                  </a:lnTo>
                  <a:lnTo>
                    <a:pt x="392" y="348"/>
                  </a:lnTo>
                  <a:lnTo>
                    <a:pt x="398" y="348"/>
                  </a:lnTo>
                  <a:lnTo>
                    <a:pt x="404" y="350"/>
                  </a:lnTo>
                  <a:lnTo>
                    <a:pt x="408" y="352"/>
                  </a:lnTo>
                  <a:lnTo>
                    <a:pt x="414" y="354"/>
                  </a:lnTo>
                  <a:lnTo>
                    <a:pt x="418" y="352"/>
                  </a:lnTo>
                  <a:lnTo>
                    <a:pt x="424" y="352"/>
                  </a:lnTo>
                  <a:lnTo>
                    <a:pt x="430" y="356"/>
                  </a:lnTo>
                  <a:lnTo>
                    <a:pt x="434" y="358"/>
                  </a:lnTo>
                  <a:lnTo>
                    <a:pt x="440" y="360"/>
                  </a:lnTo>
                  <a:lnTo>
                    <a:pt x="444" y="358"/>
                  </a:lnTo>
                  <a:lnTo>
                    <a:pt x="450" y="356"/>
                  </a:lnTo>
                  <a:lnTo>
                    <a:pt x="452" y="358"/>
                  </a:lnTo>
                  <a:lnTo>
                    <a:pt x="454" y="360"/>
                  </a:lnTo>
                  <a:lnTo>
                    <a:pt x="456" y="362"/>
                  </a:lnTo>
                  <a:lnTo>
                    <a:pt x="460" y="362"/>
                  </a:lnTo>
                  <a:lnTo>
                    <a:pt x="462" y="362"/>
                  </a:lnTo>
                  <a:lnTo>
                    <a:pt x="462" y="358"/>
                  </a:lnTo>
                  <a:lnTo>
                    <a:pt x="458" y="356"/>
                  </a:lnTo>
                  <a:lnTo>
                    <a:pt x="456" y="354"/>
                  </a:lnTo>
                  <a:lnTo>
                    <a:pt x="456" y="340"/>
                  </a:lnTo>
                  <a:lnTo>
                    <a:pt x="466" y="338"/>
                  </a:lnTo>
                  <a:lnTo>
                    <a:pt x="474" y="336"/>
                  </a:lnTo>
                  <a:lnTo>
                    <a:pt x="486" y="340"/>
                  </a:lnTo>
                  <a:lnTo>
                    <a:pt x="490" y="338"/>
                  </a:lnTo>
                  <a:lnTo>
                    <a:pt x="494" y="336"/>
                  </a:lnTo>
                  <a:lnTo>
                    <a:pt x="510" y="336"/>
                  </a:lnTo>
                  <a:lnTo>
                    <a:pt x="512" y="338"/>
                  </a:lnTo>
                  <a:lnTo>
                    <a:pt x="516" y="340"/>
                  </a:lnTo>
                  <a:lnTo>
                    <a:pt x="522" y="342"/>
                  </a:lnTo>
                  <a:lnTo>
                    <a:pt x="524" y="346"/>
                  </a:lnTo>
                  <a:lnTo>
                    <a:pt x="524" y="348"/>
                  </a:lnTo>
                  <a:lnTo>
                    <a:pt x="524" y="352"/>
                  </a:lnTo>
                  <a:lnTo>
                    <a:pt x="530" y="350"/>
                  </a:lnTo>
                  <a:lnTo>
                    <a:pt x="532" y="348"/>
                  </a:lnTo>
                  <a:lnTo>
                    <a:pt x="542" y="344"/>
                  </a:lnTo>
                  <a:lnTo>
                    <a:pt x="550" y="346"/>
                  </a:lnTo>
                  <a:lnTo>
                    <a:pt x="552" y="350"/>
                  </a:lnTo>
                  <a:lnTo>
                    <a:pt x="552" y="354"/>
                  </a:lnTo>
                  <a:lnTo>
                    <a:pt x="554" y="356"/>
                  </a:lnTo>
                  <a:lnTo>
                    <a:pt x="556" y="360"/>
                  </a:lnTo>
                  <a:lnTo>
                    <a:pt x="558" y="362"/>
                  </a:lnTo>
                  <a:lnTo>
                    <a:pt x="562" y="364"/>
                  </a:lnTo>
                  <a:lnTo>
                    <a:pt x="560" y="370"/>
                  </a:lnTo>
                  <a:lnTo>
                    <a:pt x="558" y="372"/>
                  </a:lnTo>
                  <a:lnTo>
                    <a:pt x="556" y="376"/>
                  </a:lnTo>
                  <a:lnTo>
                    <a:pt x="556" y="380"/>
                  </a:lnTo>
                  <a:lnTo>
                    <a:pt x="558" y="382"/>
                  </a:lnTo>
                  <a:lnTo>
                    <a:pt x="560" y="386"/>
                  </a:lnTo>
                  <a:lnTo>
                    <a:pt x="558" y="388"/>
                  </a:lnTo>
                  <a:lnTo>
                    <a:pt x="558" y="390"/>
                  </a:lnTo>
                  <a:lnTo>
                    <a:pt x="558" y="400"/>
                  </a:lnTo>
                  <a:lnTo>
                    <a:pt x="564" y="408"/>
                  </a:lnTo>
                  <a:lnTo>
                    <a:pt x="564" y="416"/>
                  </a:lnTo>
                  <a:lnTo>
                    <a:pt x="566" y="422"/>
                  </a:lnTo>
                  <a:lnTo>
                    <a:pt x="570" y="428"/>
                  </a:lnTo>
                  <a:lnTo>
                    <a:pt x="574" y="432"/>
                  </a:lnTo>
                  <a:lnTo>
                    <a:pt x="578" y="434"/>
                  </a:lnTo>
                  <a:lnTo>
                    <a:pt x="584" y="434"/>
                  </a:lnTo>
                  <a:lnTo>
                    <a:pt x="584" y="428"/>
                  </a:lnTo>
                  <a:lnTo>
                    <a:pt x="588" y="420"/>
                  </a:lnTo>
                  <a:lnTo>
                    <a:pt x="590" y="414"/>
                  </a:lnTo>
                  <a:lnTo>
                    <a:pt x="592" y="408"/>
                  </a:lnTo>
                  <a:lnTo>
                    <a:pt x="592" y="398"/>
                  </a:lnTo>
                  <a:lnTo>
                    <a:pt x="594" y="388"/>
                  </a:lnTo>
                  <a:lnTo>
                    <a:pt x="592" y="380"/>
                  </a:lnTo>
                  <a:lnTo>
                    <a:pt x="588" y="370"/>
                  </a:lnTo>
                  <a:lnTo>
                    <a:pt x="586" y="358"/>
                  </a:lnTo>
                  <a:lnTo>
                    <a:pt x="584" y="348"/>
                  </a:lnTo>
                  <a:lnTo>
                    <a:pt x="586" y="332"/>
                  </a:lnTo>
                  <a:lnTo>
                    <a:pt x="590" y="322"/>
                  </a:lnTo>
                  <a:lnTo>
                    <a:pt x="598" y="310"/>
                  </a:lnTo>
                  <a:lnTo>
                    <a:pt x="606" y="300"/>
                  </a:lnTo>
                  <a:lnTo>
                    <a:pt x="608" y="300"/>
                  </a:lnTo>
                  <a:lnTo>
                    <a:pt x="612" y="298"/>
                  </a:lnTo>
                  <a:lnTo>
                    <a:pt x="616" y="296"/>
                  </a:lnTo>
                  <a:lnTo>
                    <a:pt x="618" y="294"/>
                  </a:lnTo>
                  <a:lnTo>
                    <a:pt x="624" y="292"/>
                  </a:lnTo>
                  <a:lnTo>
                    <a:pt x="626" y="290"/>
                  </a:lnTo>
                  <a:lnTo>
                    <a:pt x="632" y="282"/>
                  </a:lnTo>
                  <a:lnTo>
                    <a:pt x="634" y="276"/>
                  </a:lnTo>
                  <a:lnTo>
                    <a:pt x="638" y="274"/>
                  </a:lnTo>
                  <a:lnTo>
                    <a:pt x="644" y="274"/>
                  </a:lnTo>
                  <a:lnTo>
                    <a:pt x="644" y="272"/>
                  </a:lnTo>
                  <a:lnTo>
                    <a:pt x="646" y="272"/>
                  </a:lnTo>
                  <a:lnTo>
                    <a:pt x="650" y="272"/>
                  </a:lnTo>
                  <a:lnTo>
                    <a:pt x="654" y="268"/>
                  </a:lnTo>
                  <a:lnTo>
                    <a:pt x="658" y="264"/>
                  </a:lnTo>
                  <a:lnTo>
                    <a:pt x="660" y="260"/>
                  </a:lnTo>
                  <a:lnTo>
                    <a:pt x="668" y="258"/>
                  </a:lnTo>
                  <a:lnTo>
                    <a:pt x="672" y="258"/>
                  </a:lnTo>
                  <a:lnTo>
                    <a:pt x="678" y="254"/>
                  </a:lnTo>
                  <a:lnTo>
                    <a:pt x="676" y="250"/>
                  </a:lnTo>
                  <a:lnTo>
                    <a:pt x="678" y="246"/>
                  </a:lnTo>
                  <a:lnTo>
                    <a:pt x="688" y="244"/>
                  </a:lnTo>
                  <a:lnTo>
                    <a:pt x="690" y="242"/>
                  </a:lnTo>
                  <a:lnTo>
                    <a:pt x="692" y="240"/>
                  </a:lnTo>
                  <a:lnTo>
                    <a:pt x="696" y="238"/>
                  </a:lnTo>
                  <a:lnTo>
                    <a:pt x="698" y="234"/>
                  </a:lnTo>
                  <a:lnTo>
                    <a:pt x="696" y="230"/>
                  </a:lnTo>
                  <a:lnTo>
                    <a:pt x="696" y="226"/>
                  </a:lnTo>
                  <a:lnTo>
                    <a:pt x="694" y="222"/>
                  </a:lnTo>
                  <a:lnTo>
                    <a:pt x="692" y="218"/>
                  </a:lnTo>
                  <a:lnTo>
                    <a:pt x="690" y="216"/>
                  </a:lnTo>
                  <a:lnTo>
                    <a:pt x="688" y="214"/>
                  </a:lnTo>
                  <a:lnTo>
                    <a:pt x="694" y="214"/>
                  </a:lnTo>
                  <a:lnTo>
                    <a:pt x="692" y="214"/>
                  </a:lnTo>
                  <a:lnTo>
                    <a:pt x="692" y="212"/>
                  </a:lnTo>
                  <a:lnTo>
                    <a:pt x="694" y="208"/>
                  </a:lnTo>
                  <a:lnTo>
                    <a:pt x="700" y="210"/>
                  </a:lnTo>
                  <a:lnTo>
                    <a:pt x="704" y="208"/>
                  </a:lnTo>
                  <a:lnTo>
                    <a:pt x="706" y="206"/>
                  </a:lnTo>
                  <a:lnTo>
                    <a:pt x="706" y="198"/>
                  </a:lnTo>
                  <a:lnTo>
                    <a:pt x="702" y="190"/>
                  </a:lnTo>
                  <a:lnTo>
                    <a:pt x="702" y="188"/>
                  </a:lnTo>
                  <a:lnTo>
                    <a:pt x="706" y="192"/>
                  </a:lnTo>
                  <a:lnTo>
                    <a:pt x="708" y="196"/>
                  </a:lnTo>
                  <a:lnTo>
                    <a:pt x="714" y="196"/>
                  </a:lnTo>
                  <a:lnTo>
                    <a:pt x="716" y="194"/>
                  </a:lnTo>
                  <a:lnTo>
                    <a:pt x="718" y="188"/>
                  </a:lnTo>
                  <a:lnTo>
                    <a:pt x="718" y="168"/>
                  </a:lnTo>
                  <a:lnTo>
                    <a:pt x="718" y="172"/>
                  </a:lnTo>
                  <a:lnTo>
                    <a:pt x="718" y="174"/>
                  </a:lnTo>
                  <a:lnTo>
                    <a:pt x="720" y="174"/>
                  </a:lnTo>
                  <a:lnTo>
                    <a:pt x="720" y="178"/>
                  </a:lnTo>
                  <a:lnTo>
                    <a:pt x="722" y="182"/>
                  </a:lnTo>
                  <a:lnTo>
                    <a:pt x="726" y="176"/>
                  </a:lnTo>
                  <a:lnTo>
                    <a:pt x="732" y="172"/>
                  </a:lnTo>
                  <a:lnTo>
                    <a:pt x="734" y="172"/>
                  </a:lnTo>
                  <a:lnTo>
                    <a:pt x="740" y="164"/>
                  </a:lnTo>
                  <a:lnTo>
                    <a:pt x="744" y="158"/>
                  </a:lnTo>
                  <a:lnTo>
                    <a:pt x="742" y="150"/>
                  </a:lnTo>
                  <a:lnTo>
                    <a:pt x="744" y="148"/>
                  </a:lnTo>
                  <a:lnTo>
                    <a:pt x="746" y="146"/>
                  </a:lnTo>
                  <a:lnTo>
                    <a:pt x="756" y="146"/>
                  </a:lnTo>
                  <a:lnTo>
                    <a:pt x="766" y="146"/>
                  </a:lnTo>
                  <a:lnTo>
                    <a:pt x="770" y="142"/>
                  </a:lnTo>
                  <a:lnTo>
                    <a:pt x="752" y="142"/>
                  </a:lnTo>
                  <a:lnTo>
                    <a:pt x="760" y="140"/>
                  </a:lnTo>
                  <a:lnTo>
                    <a:pt x="770" y="140"/>
                  </a:lnTo>
                  <a:lnTo>
                    <a:pt x="776" y="138"/>
                  </a:lnTo>
                  <a:lnTo>
                    <a:pt x="786" y="134"/>
                  </a:lnTo>
                  <a:lnTo>
                    <a:pt x="790" y="132"/>
                  </a:lnTo>
                  <a:lnTo>
                    <a:pt x="792" y="130"/>
                  </a:lnTo>
                  <a:lnTo>
                    <a:pt x="802" y="132"/>
                  </a:lnTo>
                  <a:lnTo>
                    <a:pt x="808" y="130"/>
                  </a:lnTo>
                  <a:lnTo>
                    <a:pt x="812" y="128"/>
                  </a:lnTo>
                  <a:lnTo>
                    <a:pt x="810" y="124"/>
                  </a:lnTo>
                  <a:lnTo>
                    <a:pt x="808" y="126"/>
                  </a:lnTo>
                  <a:lnTo>
                    <a:pt x="806" y="128"/>
                  </a:lnTo>
                  <a:lnTo>
                    <a:pt x="800" y="128"/>
                  </a:lnTo>
                  <a:lnTo>
                    <a:pt x="802" y="126"/>
                  </a:lnTo>
                  <a:lnTo>
                    <a:pt x="802" y="122"/>
                  </a:lnTo>
                  <a:lnTo>
                    <a:pt x="800" y="118"/>
                  </a:lnTo>
                  <a:lnTo>
                    <a:pt x="802" y="112"/>
                  </a:lnTo>
                  <a:lnTo>
                    <a:pt x="804" y="108"/>
                  </a:lnTo>
                  <a:lnTo>
                    <a:pt x="806" y="104"/>
                  </a:lnTo>
                  <a:lnTo>
                    <a:pt x="808" y="98"/>
                  </a:lnTo>
                  <a:lnTo>
                    <a:pt x="814" y="94"/>
                  </a:lnTo>
                  <a:lnTo>
                    <a:pt x="822" y="90"/>
                  </a:lnTo>
                  <a:lnTo>
                    <a:pt x="838" y="84"/>
                  </a:lnTo>
                  <a:lnTo>
                    <a:pt x="854" y="80"/>
                  </a:lnTo>
                  <a:lnTo>
                    <a:pt x="870" y="74"/>
                  </a:lnTo>
                  <a:lnTo>
                    <a:pt x="864" y="54"/>
                  </a:lnTo>
                  <a:lnTo>
                    <a:pt x="864" y="50"/>
                  </a:lnTo>
                  <a:lnTo>
                    <a:pt x="866" y="46"/>
                  </a:lnTo>
                  <a:lnTo>
                    <a:pt x="872" y="38"/>
                  </a:lnTo>
                  <a:lnTo>
                    <a:pt x="852" y="32"/>
                  </a:lnTo>
                  <a:lnTo>
                    <a:pt x="846" y="34"/>
                  </a:lnTo>
                  <a:lnTo>
                    <a:pt x="840" y="38"/>
                  </a:lnTo>
                  <a:lnTo>
                    <a:pt x="830" y="52"/>
                  </a:lnTo>
                  <a:lnTo>
                    <a:pt x="824" y="58"/>
                  </a:lnTo>
                  <a:lnTo>
                    <a:pt x="820" y="66"/>
                  </a:lnTo>
                  <a:lnTo>
                    <a:pt x="814" y="70"/>
                  </a:lnTo>
                  <a:lnTo>
                    <a:pt x="804" y="72"/>
                  </a:lnTo>
                  <a:lnTo>
                    <a:pt x="798" y="74"/>
                  </a:lnTo>
                  <a:lnTo>
                    <a:pt x="766" y="74"/>
                  </a:lnTo>
                  <a:lnTo>
                    <a:pt x="758" y="78"/>
                  </a:lnTo>
                  <a:lnTo>
                    <a:pt x="750" y="80"/>
                  </a:lnTo>
                  <a:lnTo>
                    <a:pt x="738" y="90"/>
                  </a:lnTo>
                  <a:lnTo>
                    <a:pt x="724" y="100"/>
                  </a:lnTo>
                  <a:lnTo>
                    <a:pt x="718" y="102"/>
                  </a:lnTo>
                  <a:lnTo>
                    <a:pt x="712" y="104"/>
                  </a:lnTo>
                  <a:lnTo>
                    <a:pt x="706" y="102"/>
                  </a:lnTo>
                  <a:lnTo>
                    <a:pt x="700" y="100"/>
                  </a:lnTo>
                  <a:lnTo>
                    <a:pt x="694" y="100"/>
                  </a:lnTo>
                  <a:lnTo>
                    <a:pt x="692" y="102"/>
                  </a:lnTo>
                  <a:lnTo>
                    <a:pt x="688" y="106"/>
                  </a:lnTo>
                  <a:lnTo>
                    <a:pt x="686" y="110"/>
                  </a:lnTo>
                  <a:lnTo>
                    <a:pt x="684" y="116"/>
                  </a:lnTo>
                  <a:lnTo>
                    <a:pt x="672" y="122"/>
                  </a:lnTo>
                  <a:lnTo>
                    <a:pt x="658" y="128"/>
                  </a:lnTo>
                  <a:lnTo>
                    <a:pt x="642" y="134"/>
                  </a:lnTo>
                  <a:lnTo>
                    <a:pt x="632" y="136"/>
                  </a:lnTo>
                  <a:lnTo>
                    <a:pt x="622" y="134"/>
                  </a:lnTo>
                  <a:lnTo>
                    <a:pt x="618" y="134"/>
                  </a:lnTo>
                  <a:lnTo>
                    <a:pt x="618" y="132"/>
                  </a:lnTo>
                  <a:lnTo>
                    <a:pt x="618" y="126"/>
                  </a:lnTo>
                  <a:lnTo>
                    <a:pt x="622" y="122"/>
                  </a:lnTo>
                  <a:lnTo>
                    <a:pt x="630" y="118"/>
                  </a:lnTo>
                  <a:lnTo>
                    <a:pt x="636" y="112"/>
                  </a:lnTo>
                  <a:lnTo>
                    <a:pt x="640" y="108"/>
                  </a:lnTo>
                  <a:lnTo>
                    <a:pt x="640" y="106"/>
                  </a:lnTo>
                  <a:lnTo>
                    <a:pt x="638" y="104"/>
                  </a:lnTo>
                  <a:lnTo>
                    <a:pt x="636" y="102"/>
                  </a:lnTo>
                  <a:lnTo>
                    <a:pt x="638" y="96"/>
                  </a:lnTo>
                  <a:lnTo>
                    <a:pt x="636" y="94"/>
                  </a:lnTo>
                  <a:lnTo>
                    <a:pt x="634" y="88"/>
                  </a:lnTo>
                  <a:lnTo>
                    <a:pt x="632" y="92"/>
                  </a:lnTo>
                  <a:lnTo>
                    <a:pt x="630" y="96"/>
                  </a:lnTo>
                  <a:lnTo>
                    <a:pt x="622" y="96"/>
                  </a:lnTo>
                  <a:lnTo>
                    <a:pt x="626" y="90"/>
                  </a:lnTo>
                  <a:lnTo>
                    <a:pt x="632" y="86"/>
                  </a:lnTo>
                  <a:lnTo>
                    <a:pt x="634" y="80"/>
                  </a:lnTo>
                  <a:lnTo>
                    <a:pt x="636" y="72"/>
                  </a:lnTo>
                  <a:lnTo>
                    <a:pt x="636" y="68"/>
                  </a:lnTo>
                  <a:lnTo>
                    <a:pt x="632" y="66"/>
                  </a:lnTo>
                  <a:lnTo>
                    <a:pt x="630" y="64"/>
                  </a:lnTo>
                  <a:lnTo>
                    <a:pt x="622" y="64"/>
                  </a:lnTo>
                  <a:lnTo>
                    <a:pt x="618" y="64"/>
                  </a:lnTo>
                  <a:lnTo>
                    <a:pt x="610" y="72"/>
                  </a:lnTo>
                  <a:lnTo>
                    <a:pt x="602" y="78"/>
                  </a:lnTo>
                  <a:lnTo>
                    <a:pt x="592" y="82"/>
                  </a:lnTo>
                  <a:lnTo>
                    <a:pt x="584" y="92"/>
                  </a:lnTo>
                  <a:lnTo>
                    <a:pt x="582" y="96"/>
                  </a:lnTo>
                  <a:lnTo>
                    <a:pt x="580" y="104"/>
                  </a:lnTo>
                  <a:lnTo>
                    <a:pt x="578" y="116"/>
                  </a:lnTo>
                  <a:lnTo>
                    <a:pt x="576" y="122"/>
                  </a:lnTo>
                  <a:lnTo>
                    <a:pt x="572" y="128"/>
                  </a:lnTo>
                  <a:lnTo>
                    <a:pt x="566" y="132"/>
                  </a:lnTo>
                  <a:lnTo>
                    <a:pt x="558" y="134"/>
                  </a:lnTo>
                  <a:lnTo>
                    <a:pt x="554" y="132"/>
                  </a:lnTo>
                  <a:lnTo>
                    <a:pt x="552" y="130"/>
                  </a:lnTo>
                  <a:lnTo>
                    <a:pt x="550" y="128"/>
                  </a:lnTo>
                  <a:lnTo>
                    <a:pt x="552" y="122"/>
                  </a:lnTo>
                  <a:lnTo>
                    <a:pt x="554" y="114"/>
                  </a:lnTo>
                  <a:lnTo>
                    <a:pt x="560" y="102"/>
                  </a:lnTo>
                  <a:lnTo>
                    <a:pt x="568" y="90"/>
                  </a:lnTo>
                  <a:lnTo>
                    <a:pt x="576" y="80"/>
                  </a:lnTo>
                  <a:lnTo>
                    <a:pt x="576" y="78"/>
                  </a:lnTo>
                  <a:lnTo>
                    <a:pt x="578" y="74"/>
                  </a:lnTo>
                  <a:lnTo>
                    <a:pt x="584" y="66"/>
                  </a:lnTo>
                  <a:lnTo>
                    <a:pt x="594" y="60"/>
                  </a:lnTo>
                  <a:lnTo>
                    <a:pt x="602" y="58"/>
                  </a:lnTo>
                  <a:lnTo>
                    <a:pt x="620" y="58"/>
                  </a:lnTo>
                  <a:lnTo>
                    <a:pt x="624" y="56"/>
                  </a:lnTo>
                  <a:lnTo>
                    <a:pt x="628" y="56"/>
                  </a:lnTo>
                  <a:lnTo>
                    <a:pt x="634" y="52"/>
                  </a:lnTo>
                  <a:lnTo>
                    <a:pt x="626" y="50"/>
                  </a:lnTo>
                  <a:lnTo>
                    <a:pt x="618" y="50"/>
                  </a:lnTo>
                  <a:lnTo>
                    <a:pt x="612" y="50"/>
                  </a:lnTo>
                  <a:lnTo>
                    <a:pt x="606" y="48"/>
                  </a:lnTo>
                  <a:lnTo>
                    <a:pt x="596" y="46"/>
                  </a:lnTo>
                  <a:lnTo>
                    <a:pt x="592" y="44"/>
                  </a:lnTo>
                  <a:lnTo>
                    <a:pt x="590" y="40"/>
                  </a:lnTo>
                  <a:lnTo>
                    <a:pt x="590" y="36"/>
                  </a:lnTo>
                  <a:lnTo>
                    <a:pt x="584" y="36"/>
                  </a:lnTo>
                  <a:lnTo>
                    <a:pt x="582" y="36"/>
                  </a:lnTo>
                  <a:lnTo>
                    <a:pt x="580" y="34"/>
                  </a:lnTo>
                  <a:lnTo>
                    <a:pt x="586" y="30"/>
                  </a:lnTo>
                  <a:lnTo>
                    <a:pt x="564" y="38"/>
                  </a:lnTo>
                  <a:lnTo>
                    <a:pt x="550" y="40"/>
                  </a:lnTo>
                  <a:lnTo>
                    <a:pt x="540" y="42"/>
                  </a:lnTo>
                  <a:lnTo>
                    <a:pt x="536" y="42"/>
                  </a:lnTo>
                  <a:lnTo>
                    <a:pt x="532" y="42"/>
                  </a:lnTo>
                  <a:lnTo>
                    <a:pt x="528" y="40"/>
                  </a:lnTo>
                  <a:lnTo>
                    <a:pt x="536" y="34"/>
                  </a:lnTo>
                  <a:lnTo>
                    <a:pt x="544" y="30"/>
                  </a:lnTo>
                  <a:lnTo>
                    <a:pt x="552" y="26"/>
                  </a:lnTo>
                  <a:lnTo>
                    <a:pt x="562" y="22"/>
                  </a:lnTo>
                  <a:lnTo>
                    <a:pt x="550" y="20"/>
                  </a:lnTo>
                  <a:lnTo>
                    <a:pt x="540" y="16"/>
                  </a:lnTo>
                  <a:lnTo>
                    <a:pt x="540" y="18"/>
                  </a:lnTo>
                  <a:lnTo>
                    <a:pt x="534" y="16"/>
                  </a:lnTo>
                  <a:lnTo>
                    <a:pt x="528" y="14"/>
                  </a:lnTo>
                  <a:lnTo>
                    <a:pt x="522" y="14"/>
                  </a:lnTo>
                  <a:lnTo>
                    <a:pt x="516" y="12"/>
                  </a:lnTo>
                  <a:lnTo>
                    <a:pt x="510" y="10"/>
                  </a:lnTo>
                  <a:lnTo>
                    <a:pt x="506" y="6"/>
                  </a:lnTo>
                  <a:lnTo>
                    <a:pt x="506" y="0"/>
                  </a:lnTo>
                  <a:lnTo>
                    <a:pt x="112" y="0"/>
                  </a:lnTo>
                  <a:lnTo>
                    <a:pt x="110" y="6"/>
                  </a:lnTo>
                  <a:lnTo>
                    <a:pt x="106" y="14"/>
                  </a:lnTo>
                  <a:lnTo>
                    <a:pt x="104" y="22"/>
                  </a:lnTo>
                  <a:lnTo>
                    <a:pt x="100" y="24"/>
                  </a:lnTo>
                  <a:lnTo>
                    <a:pt x="96" y="26"/>
                  </a:lnTo>
                  <a:lnTo>
                    <a:pt x="94" y="22"/>
                  </a:lnTo>
                  <a:lnTo>
                    <a:pt x="92" y="20"/>
                  </a:lnTo>
                  <a:lnTo>
                    <a:pt x="82" y="16"/>
                  </a:lnTo>
                  <a:lnTo>
                    <a:pt x="78" y="26"/>
                  </a:lnTo>
                  <a:lnTo>
                    <a:pt x="64" y="52"/>
                  </a:lnTo>
                  <a:lnTo>
                    <a:pt x="48" y="80"/>
                  </a:lnTo>
                  <a:lnTo>
                    <a:pt x="40" y="90"/>
                  </a:lnTo>
                  <a:lnTo>
                    <a:pt x="32" y="98"/>
                  </a:lnTo>
                  <a:lnTo>
                    <a:pt x="26" y="106"/>
                  </a:lnTo>
                  <a:lnTo>
                    <a:pt x="20" y="114"/>
                  </a:lnTo>
                  <a:lnTo>
                    <a:pt x="14" y="126"/>
                  </a:lnTo>
                  <a:lnTo>
                    <a:pt x="12" y="136"/>
                  </a:lnTo>
                  <a:lnTo>
                    <a:pt x="8" y="146"/>
                  </a:lnTo>
                  <a:lnTo>
                    <a:pt x="2" y="158"/>
                  </a:lnTo>
                  <a:lnTo>
                    <a:pt x="2" y="162"/>
                  </a:lnTo>
                  <a:lnTo>
                    <a:pt x="2" y="166"/>
                  </a:lnTo>
                  <a:lnTo>
                    <a:pt x="2" y="170"/>
                  </a:lnTo>
                  <a:lnTo>
                    <a:pt x="0" y="172"/>
                  </a:lnTo>
                  <a:lnTo>
                    <a:pt x="0" y="174"/>
                  </a:lnTo>
                  <a:lnTo>
                    <a:pt x="0" y="178"/>
                  </a:lnTo>
                  <a:lnTo>
                    <a:pt x="2" y="190"/>
                  </a:lnTo>
                  <a:lnTo>
                    <a:pt x="4" y="198"/>
                  </a:lnTo>
                  <a:lnTo>
                    <a:pt x="6" y="196"/>
                  </a:lnTo>
                  <a:lnTo>
                    <a:pt x="10" y="194"/>
                  </a:lnTo>
                  <a:lnTo>
                    <a:pt x="18" y="196"/>
                  </a:lnTo>
                  <a:lnTo>
                    <a:pt x="10" y="196"/>
                  </a:lnTo>
                  <a:lnTo>
                    <a:pt x="8" y="198"/>
                  </a:lnTo>
                  <a:lnTo>
                    <a:pt x="6" y="200"/>
                  </a:lnTo>
                  <a:lnTo>
                    <a:pt x="8" y="204"/>
                  </a:lnTo>
                  <a:lnTo>
                    <a:pt x="4" y="202"/>
                  </a:lnTo>
                  <a:lnTo>
                    <a:pt x="2" y="206"/>
                  </a:lnTo>
                  <a:lnTo>
                    <a:pt x="4" y="214"/>
                  </a:lnTo>
                  <a:lnTo>
                    <a:pt x="4" y="216"/>
                  </a:lnTo>
                  <a:lnTo>
                    <a:pt x="6" y="216"/>
                  </a:lnTo>
                  <a:lnTo>
                    <a:pt x="6" y="220"/>
                  </a:lnTo>
                  <a:lnTo>
                    <a:pt x="6" y="222"/>
                  </a:lnTo>
                  <a:lnTo>
                    <a:pt x="4" y="22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92" name="Google Shape;1392;p36"/>
            <p:cNvSpPr/>
            <p:nvPr/>
          </p:nvSpPr>
          <p:spPr>
            <a:xfrm>
              <a:off x="127" y="1204"/>
              <a:ext cx="664" cy="305"/>
            </a:xfrm>
            <a:custGeom>
              <a:avLst/>
              <a:gdLst/>
              <a:ahLst/>
              <a:cxnLst/>
              <a:rect l="l" t="t" r="r" b="b"/>
              <a:pathLst>
                <a:path w="574" h="278" extrusionOk="0">
                  <a:moveTo>
                    <a:pt x="400" y="178"/>
                  </a:moveTo>
                  <a:lnTo>
                    <a:pt x="388" y="182"/>
                  </a:lnTo>
                  <a:lnTo>
                    <a:pt x="376" y="184"/>
                  </a:lnTo>
                  <a:lnTo>
                    <a:pt x="366" y="182"/>
                  </a:lnTo>
                  <a:lnTo>
                    <a:pt x="356" y="180"/>
                  </a:lnTo>
                  <a:lnTo>
                    <a:pt x="350" y="176"/>
                  </a:lnTo>
                  <a:lnTo>
                    <a:pt x="348" y="172"/>
                  </a:lnTo>
                  <a:lnTo>
                    <a:pt x="346" y="168"/>
                  </a:lnTo>
                  <a:lnTo>
                    <a:pt x="338" y="168"/>
                  </a:lnTo>
                  <a:lnTo>
                    <a:pt x="324" y="178"/>
                  </a:lnTo>
                  <a:lnTo>
                    <a:pt x="318" y="182"/>
                  </a:lnTo>
                  <a:lnTo>
                    <a:pt x="308" y="184"/>
                  </a:lnTo>
                  <a:lnTo>
                    <a:pt x="300" y="184"/>
                  </a:lnTo>
                  <a:lnTo>
                    <a:pt x="290" y="188"/>
                  </a:lnTo>
                  <a:lnTo>
                    <a:pt x="282" y="192"/>
                  </a:lnTo>
                  <a:lnTo>
                    <a:pt x="272" y="200"/>
                  </a:lnTo>
                  <a:lnTo>
                    <a:pt x="258" y="200"/>
                  </a:lnTo>
                  <a:lnTo>
                    <a:pt x="262" y="194"/>
                  </a:lnTo>
                  <a:lnTo>
                    <a:pt x="266" y="190"/>
                  </a:lnTo>
                  <a:lnTo>
                    <a:pt x="276" y="182"/>
                  </a:lnTo>
                  <a:lnTo>
                    <a:pt x="286" y="178"/>
                  </a:lnTo>
                  <a:lnTo>
                    <a:pt x="298" y="170"/>
                  </a:lnTo>
                  <a:lnTo>
                    <a:pt x="290" y="170"/>
                  </a:lnTo>
                  <a:lnTo>
                    <a:pt x="282" y="174"/>
                  </a:lnTo>
                  <a:lnTo>
                    <a:pt x="268" y="180"/>
                  </a:lnTo>
                  <a:lnTo>
                    <a:pt x="252" y="190"/>
                  </a:lnTo>
                  <a:lnTo>
                    <a:pt x="246" y="192"/>
                  </a:lnTo>
                  <a:lnTo>
                    <a:pt x="240" y="194"/>
                  </a:lnTo>
                  <a:lnTo>
                    <a:pt x="234" y="196"/>
                  </a:lnTo>
                  <a:lnTo>
                    <a:pt x="230" y="202"/>
                  </a:lnTo>
                  <a:lnTo>
                    <a:pt x="224" y="206"/>
                  </a:lnTo>
                  <a:lnTo>
                    <a:pt x="218" y="210"/>
                  </a:lnTo>
                  <a:lnTo>
                    <a:pt x="206" y="214"/>
                  </a:lnTo>
                  <a:lnTo>
                    <a:pt x="194" y="218"/>
                  </a:lnTo>
                  <a:lnTo>
                    <a:pt x="184" y="220"/>
                  </a:lnTo>
                  <a:lnTo>
                    <a:pt x="172" y="224"/>
                  </a:lnTo>
                  <a:lnTo>
                    <a:pt x="164" y="230"/>
                  </a:lnTo>
                  <a:lnTo>
                    <a:pt x="160" y="234"/>
                  </a:lnTo>
                  <a:lnTo>
                    <a:pt x="154" y="234"/>
                  </a:lnTo>
                  <a:lnTo>
                    <a:pt x="132" y="240"/>
                  </a:lnTo>
                  <a:lnTo>
                    <a:pt x="110" y="248"/>
                  </a:lnTo>
                  <a:lnTo>
                    <a:pt x="86" y="258"/>
                  </a:lnTo>
                  <a:lnTo>
                    <a:pt x="64" y="266"/>
                  </a:lnTo>
                  <a:lnTo>
                    <a:pt x="64" y="264"/>
                  </a:lnTo>
                  <a:lnTo>
                    <a:pt x="62" y="262"/>
                  </a:lnTo>
                  <a:lnTo>
                    <a:pt x="60" y="262"/>
                  </a:lnTo>
                  <a:lnTo>
                    <a:pt x="54" y="262"/>
                  </a:lnTo>
                  <a:lnTo>
                    <a:pt x="48" y="264"/>
                  </a:lnTo>
                  <a:lnTo>
                    <a:pt x="34" y="270"/>
                  </a:lnTo>
                  <a:lnTo>
                    <a:pt x="22" y="276"/>
                  </a:lnTo>
                  <a:lnTo>
                    <a:pt x="14" y="278"/>
                  </a:lnTo>
                  <a:lnTo>
                    <a:pt x="8" y="278"/>
                  </a:lnTo>
                  <a:lnTo>
                    <a:pt x="0" y="278"/>
                  </a:lnTo>
                  <a:lnTo>
                    <a:pt x="14" y="270"/>
                  </a:lnTo>
                  <a:lnTo>
                    <a:pt x="36" y="262"/>
                  </a:lnTo>
                  <a:lnTo>
                    <a:pt x="58" y="258"/>
                  </a:lnTo>
                  <a:lnTo>
                    <a:pt x="76" y="256"/>
                  </a:lnTo>
                  <a:lnTo>
                    <a:pt x="82" y="256"/>
                  </a:lnTo>
                  <a:lnTo>
                    <a:pt x="84" y="254"/>
                  </a:lnTo>
                  <a:lnTo>
                    <a:pt x="90" y="248"/>
                  </a:lnTo>
                  <a:lnTo>
                    <a:pt x="96" y="244"/>
                  </a:lnTo>
                  <a:lnTo>
                    <a:pt x="102" y="242"/>
                  </a:lnTo>
                  <a:lnTo>
                    <a:pt x="120" y="236"/>
                  </a:lnTo>
                  <a:lnTo>
                    <a:pt x="136" y="232"/>
                  </a:lnTo>
                  <a:lnTo>
                    <a:pt x="166" y="210"/>
                  </a:lnTo>
                  <a:lnTo>
                    <a:pt x="164" y="206"/>
                  </a:lnTo>
                  <a:lnTo>
                    <a:pt x="162" y="204"/>
                  </a:lnTo>
                  <a:lnTo>
                    <a:pt x="154" y="210"/>
                  </a:lnTo>
                  <a:lnTo>
                    <a:pt x="146" y="210"/>
                  </a:lnTo>
                  <a:lnTo>
                    <a:pt x="146" y="204"/>
                  </a:lnTo>
                  <a:lnTo>
                    <a:pt x="144" y="202"/>
                  </a:lnTo>
                  <a:lnTo>
                    <a:pt x="140" y="202"/>
                  </a:lnTo>
                  <a:lnTo>
                    <a:pt x="136" y="202"/>
                  </a:lnTo>
                  <a:lnTo>
                    <a:pt x="132" y="204"/>
                  </a:lnTo>
                  <a:lnTo>
                    <a:pt x="124" y="208"/>
                  </a:lnTo>
                  <a:lnTo>
                    <a:pt x="112" y="208"/>
                  </a:lnTo>
                  <a:lnTo>
                    <a:pt x="118" y="204"/>
                  </a:lnTo>
                  <a:lnTo>
                    <a:pt x="126" y="198"/>
                  </a:lnTo>
                  <a:lnTo>
                    <a:pt x="132" y="192"/>
                  </a:lnTo>
                  <a:lnTo>
                    <a:pt x="136" y="186"/>
                  </a:lnTo>
                  <a:lnTo>
                    <a:pt x="132" y="186"/>
                  </a:lnTo>
                  <a:lnTo>
                    <a:pt x="128" y="186"/>
                  </a:lnTo>
                  <a:lnTo>
                    <a:pt x="120" y="186"/>
                  </a:lnTo>
                  <a:lnTo>
                    <a:pt x="116" y="186"/>
                  </a:lnTo>
                  <a:lnTo>
                    <a:pt x="112" y="184"/>
                  </a:lnTo>
                  <a:lnTo>
                    <a:pt x="110" y="178"/>
                  </a:lnTo>
                  <a:lnTo>
                    <a:pt x="110" y="160"/>
                  </a:lnTo>
                  <a:lnTo>
                    <a:pt x="152" y="128"/>
                  </a:lnTo>
                  <a:lnTo>
                    <a:pt x="158" y="130"/>
                  </a:lnTo>
                  <a:lnTo>
                    <a:pt x="166" y="132"/>
                  </a:lnTo>
                  <a:lnTo>
                    <a:pt x="190" y="130"/>
                  </a:lnTo>
                  <a:lnTo>
                    <a:pt x="214" y="124"/>
                  </a:lnTo>
                  <a:lnTo>
                    <a:pt x="224" y="122"/>
                  </a:lnTo>
                  <a:lnTo>
                    <a:pt x="236" y="116"/>
                  </a:lnTo>
                  <a:lnTo>
                    <a:pt x="244" y="110"/>
                  </a:lnTo>
                  <a:lnTo>
                    <a:pt x="246" y="104"/>
                  </a:lnTo>
                  <a:lnTo>
                    <a:pt x="234" y="108"/>
                  </a:lnTo>
                  <a:lnTo>
                    <a:pt x="228" y="110"/>
                  </a:lnTo>
                  <a:lnTo>
                    <a:pt x="220" y="112"/>
                  </a:lnTo>
                  <a:lnTo>
                    <a:pt x="212" y="110"/>
                  </a:lnTo>
                  <a:lnTo>
                    <a:pt x="202" y="108"/>
                  </a:lnTo>
                  <a:lnTo>
                    <a:pt x="186" y="102"/>
                  </a:lnTo>
                  <a:lnTo>
                    <a:pt x="234" y="70"/>
                  </a:lnTo>
                  <a:lnTo>
                    <a:pt x="242" y="70"/>
                  </a:lnTo>
                  <a:lnTo>
                    <a:pt x="252" y="72"/>
                  </a:lnTo>
                  <a:lnTo>
                    <a:pt x="252" y="78"/>
                  </a:lnTo>
                  <a:lnTo>
                    <a:pt x="254" y="80"/>
                  </a:lnTo>
                  <a:lnTo>
                    <a:pt x="258" y="82"/>
                  </a:lnTo>
                  <a:lnTo>
                    <a:pt x="264" y="82"/>
                  </a:lnTo>
                  <a:lnTo>
                    <a:pt x="268" y="82"/>
                  </a:lnTo>
                  <a:lnTo>
                    <a:pt x="272" y="80"/>
                  </a:lnTo>
                  <a:lnTo>
                    <a:pt x="272" y="76"/>
                  </a:lnTo>
                  <a:lnTo>
                    <a:pt x="274" y="70"/>
                  </a:lnTo>
                  <a:lnTo>
                    <a:pt x="270" y="70"/>
                  </a:lnTo>
                  <a:lnTo>
                    <a:pt x="268" y="68"/>
                  </a:lnTo>
                  <a:lnTo>
                    <a:pt x="268" y="66"/>
                  </a:lnTo>
                  <a:lnTo>
                    <a:pt x="268" y="60"/>
                  </a:lnTo>
                  <a:lnTo>
                    <a:pt x="266" y="58"/>
                  </a:lnTo>
                  <a:lnTo>
                    <a:pt x="266" y="54"/>
                  </a:lnTo>
                  <a:lnTo>
                    <a:pt x="266" y="46"/>
                  </a:lnTo>
                  <a:lnTo>
                    <a:pt x="280" y="36"/>
                  </a:lnTo>
                  <a:lnTo>
                    <a:pt x="288" y="38"/>
                  </a:lnTo>
                  <a:lnTo>
                    <a:pt x="296" y="40"/>
                  </a:lnTo>
                  <a:lnTo>
                    <a:pt x="306" y="38"/>
                  </a:lnTo>
                  <a:lnTo>
                    <a:pt x="318" y="32"/>
                  </a:lnTo>
                  <a:lnTo>
                    <a:pt x="324" y="28"/>
                  </a:lnTo>
                  <a:lnTo>
                    <a:pt x="332" y="22"/>
                  </a:lnTo>
                  <a:lnTo>
                    <a:pt x="356" y="14"/>
                  </a:lnTo>
                  <a:lnTo>
                    <a:pt x="384" y="10"/>
                  </a:lnTo>
                  <a:lnTo>
                    <a:pt x="410" y="4"/>
                  </a:lnTo>
                  <a:lnTo>
                    <a:pt x="436" y="0"/>
                  </a:lnTo>
                  <a:lnTo>
                    <a:pt x="444" y="2"/>
                  </a:lnTo>
                  <a:lnTo>
                    <a:pt x="452" y="4"/>
                  </a:lnTo>
                  <a:lnTo>
                    <a:pt x="462" y="6"/>
                  </a:lnTo>
                  <a:lnTo>
                    <a:pt x="472" y="6"/>
                  </a:lnTo>
                  <a:lnTo>
                    <a:pt x="474" y="12"/>
                  </a:lnTo>
                  <a:lnTo>
                    <a:pt x="476" y="12"/>
                  </a:lnTo>
                  <a:lnTo>
                    <a:pt x="510" y="12"/>
                  </a:lnTo>
                  <a:lnTo>
                    <a:pt x="516" y="14"/>
                  </a:lnTo>
                  <a:lnTo>
                    <a:pt x="520" y="16"/>
                  </a:lnTo>
                  <a:lnTo>
                    <a:pt x="534" y="16"/>
                  </a:lnTo>
                  <a:lnTo>
                    <a:pt x="548" y="16"/>
                  </a:lnTo>
                  <a:lnTo>
                    <a:pt x="554" y="18"/>
                  </a:lnTo>
                  <a:lnTo>
                    <a:pt x="562" y="20"/>
                  </a:lnTo>
                  <a:lnTo>
                    <a:pt x="574" y="20"/>
                  </a:lnTo>
                  <a:lnTo>
                    <a:pt x="402" y="178"/>
                  </a:lnTo>
                  <a:lnTo>
                    <a:pt x="400" y="17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93" name="Google Shape;1393;p36"/>
            <p:cNvSpPr/>
            <p:nvPr/>
          </p:nvSpPr>
          <p:spPr>
            <a:xfrm>
              <a:off x="617" y="1941"/>
              <a:ext cx="495" cy="369"/>
            </a:xfrm>
            <a:custGeom>
              <a:avLst/>
              <a:gdLst/>
              <a:ahLst/>
              <a:cxnLst/>
              <a:rect l="l" t="t" r="r" b="b"/>
              <a:pathLst>
                <a:path w="428" h="336" extrusionOk="0">
                  <a:moveTo>
                    <a:pt x="400" y="274"/>
                  </a:moveTo>
                  <a:lnTo>
                    <a:pt x="402" y="270"/>
                  </a:lnTo>
                  <a:lnTo>
                    <a:pt x="408" y="260"/>
                  </a:lnTo>
                  <a:lnTo>
                    <a:pt x="410" y="250"/>
                  </a:lnTo>
                  <a:lnTo>
                    <a:pt x="416" y="234"/>
                  </a:lnTo>
                  <a:lnTo>
                    <a:pt x="418" y="228"/>
                  </a:lnTo>
                  <a:lnTo>
                    <a:pt x="422" y="222"/>
                  </a:lnTo>
                  <a:lnTo>
                    <a:pt x="428" y="210"/>
                  </a:lnTo>
                  <a:lnTo>
                    <a:pt x="426" y="206"/>
                  </a:lnTo>
                  <a:lnTo>
                    <a:pt x="426" y="202"/>
                  </a:lnTo>
                  <a:lnTo>
                    <a:pt x="422" y="202"/>
                  </a:lnTo>
                  <a:lnTo>
                    <a:pt x="410" y="202"/>
                  </a:lnTo>
                  <a:lnTo>
                    <a:pt x="394" y="204"/>
                  </a:lnTo>
                  <a:lnTo>
                    <a:pt x="378" y="208"/>
                  </a:lnTo>
                  <a:lnTo>
                    <a:pt x="372" y="212"/>
                  </a:lnTo>
                  <a:lnTo>
                    <a:pt x="368" y="216"/>
                  </a:lnTo>
                  <a:lnTo>
                    <a:pt x="364" y="224"/>
                  </a:lnTo>
                  <a:lnTo>
                    <a:pt x="358" y="234"/>
                  </a:lnTo>
                  <a:lnTo>
                    <a:pt x="352" y="246"/>
                  </a:lnTo>
                  <a:lnTo>
                    <a:pt x="346" y="254"/>
                  </a:lnTo>
                  <a:lnTo>
                    <a:pt x="334" y="256"/>
                  </a:lnTo>
                  <a:lnTo>
                    <a:pt x="320" y="260"/>
                  </a:lnTo>
                  <a:lnTo>
                    <a:pt x="310" y="262"/>
                  </a:lnTo>
                  <a:lnTo>
                    <a:pt x="298" y="264"/>
                  </a:lnTo>
                  <a:lnTo>
                    <a:pt x="288" y="262"/>
                  </a:lnTo>
                  <a:lnTo>
                    <a:pt x="280" y="256"/>
                  </a:lnTo>
                  <a:lnTo>
                    <a:pt x="272" y="248"/>
                  </a:lnTo>
                  <a:lnTo>
                    <a:pt x="266" y="238"/>
                  </a:lnTo>
                  <a:lnTo>
                    <a:pt x="260" y="226"/>
                  </a:lnTo>
                  <a:lnTo>
                    <a:pt x="258" y="216"/>
                  </a:lnTo>
                  <a:lnTo>
                    <a:pt x="256" y="204"/>
                  </a:lnTo>
                  <a:lnTo>
                    <a:pt x="256" y="194"/>
                  </a:lnTo>
                  <a:lnTo>
                    <a:pt x="258" y="178"/>
                  </a:lnTo>
                  <a:lnTo>
                    <a:pt x="260" y="160"/>
                  </a:lnTo>
                  <a:lnTo>
                    <a:pt x="268" y="142"/>
                  </a:lnTo>
                  <a:lnTo>
                    <a:pt x="276" y="128"/>
                  </a:lnTo>
                  <a:lnTo>
                    <a:pt x="256" y="122"/>
                  </a:lnTo>
                  <a:lnTo>
                    <a:pt x="248" y="116"/>
                  </a:lnTo>
                  <a:lnTo>
                    <a:pt x="244" y="114"/>
                  </a:lnTo>
                  <a:lnTo>
                    <a:pt x="242" y="110"/>
                  </a:lnTo>
                  <a:lnTo>
                    <a:pt x="240" y="94"/>
                  </a:lnTo>
                  <a:lnTo>
                    <a:pt x="236" y="76"/>
                  </a:lnTo>
                  <a:lnTo>
                    <a:pt x="232" y="68"/>
                  </a:lnTo>
                  <a:lnTo>
                    <a:pt x="230" y="60"/>
                  </a:lnTo>
                  <a:lnTo>
                    <a:pt x="224" y="56"/>
                  </a:lnTo>
                  <a:lnTo>
                    <a:pt x="216" y="56"/>
                  </a:lnTo>
                  <a:lnTo>
                    <a:pt x="210" y="56"/>
                  </a:lnTo>
                  <a:lnTo>
                    <a:pt x="208" y="56"/>
                  </a:lnTo>
                  <a:lnTo>
                    <a:pt x="204" y="62"/>
                  </a:lnTo>
                  <a:lnTo>
                    <a:pt x="198" y="66"/>
                  </a:lnTo>
                  <a:lnTo>
                    <a:pt x="192" y="68"/>
                  </a:lnTo>
                  <a:lnTo>
                    <a:pt x="188" y="68"/>
                  </a:lnTo>
                  <a:lnTo>
                    <a:pt x="184" y="66"/>
                  </a:lnTo>
                  <a:lnTo>
                    <a:pt x="180" y="62"/>
                  </a:lnTo>
                  <a:lnTo>
                    <a:pt x="178" y="58"/>
                  </a:lnTo>
                  <a:lnTo>
                    <a:pt x="174" y="38"/>
                  </a:lnTo>
                  <a:lnTo>
                    <a:pt x="170" y="34"/>
                  </a:lnTo>
                  <a:lnTo>
                    <a:pt x="166" y="30"/>
                  </a:lnTo>
                  <a:lnTo>
                    <a:pt x="160" y="26"/>
                  </a:lnTo>
                  <a:lnTo>
                    <a:pt x="158" y="18"/>
                  </a:lnTo>
                  <a:lnTo>
                    <a:pt x="152" y="20"/>
                  </a:lnTo>
                  <a:lnTo>
                    <a:pt x="148" y="20"/>
                  </a:lnTo>
                  <a:lnTo>
                    <a:pt x="132" y="18"/>
                  </a:lnTo>
                  <a:lnTo>
                    <a:pt x="128" y="28"/>
                  </a:lnTo>
                  <a:lnTo>
                    <a:pt x="78" y="28"/>
                  </a:lnTo>
                  <a:lnTo>
                    <a:pt x="34" y="2"/>
                  </a:lnTo>
                  <a:lnTo>
                    <a:pt x="28" y="0"/>
                  </a:lnTo>
                  <a:lnTo>
                    <a:pt x="20" y="0"/>
                  </a:lnTo>
                  <a:lnTo>
                    <a:pt x="0" y="2"/>
                  </a:lnTo>
                  <a:lnTo>
                    <a:pt x="0" y="8"/>
                  </a:lnTo>
                  <a:lnTo>
                    <a:pt x="0" y="12"/>
                  </a:lnTo>
                  <a:lnTo>
                    <a:pt x="2" y="14"/>
                  </a:lnTo>
                  <a:lnTo>
                    <a:pt x="2" y="36"/>
                  </a:lnTo>
                  <a:lnTo>
                    <a:pt x="2" y="38"/>
                  </a:lnTo>
                  <a:lnTo>
                    <a:pt x="2" y="42"/>
                  </a:lnTo>
                  <a:lnTo>
                    <a:pt x="4" y="48"/>
                  </a:lnTo>
                  <a:lnTo>
                    <a:pt x="4" y="54"/>
                  </a:lnTo>
                  <a:lnTo>
                    <a:pt x="8" y="56"/>
                  </a:lnTo>
                  <a:lnTo>
                    <a:pt x="12" y="62"/>
                  </a:lnTo>
                  <a:lnTo>
                    <a:pt x="20" y="70"/>
                  </a:lnTo>
                  <a:lnTo>
                    <a:pt x="22" y="74"/>
                  </a:lnTo>
                  <a:lnTo>
                    <a:pt x="22" y="78"/>
                  </a:lnTo>
                  <a:lnTo>
                    <a:pt x="20" y="82"/>
                  </a:lnTo>
                  <a:lnTo>
                    <a:pt x="14" y="84"/>
                  </a:lnTo>
                  <a:lnTo>
                    <a:pt x="12" y="88"/>
                  </a:lnTo>
                  <a:lnTo>
                    <a:pt x="8" y="92"/>
                  </a:lnTo>
                  <a:lnTo>
                    <a:pt x="8" y="96"/>
                  </a:lnTo>
                  <a:lnTo>
                    <a:pt x="12" y="102"/>
                  </a:lnTo>
                  <a:lnTo>
                    <a:pt x="16" y="108"/>
                  </a:lnTo>
                  <a:lnTo>
                    <a:pt x="24" y="110"/>
                  </a:lnTo>
                  <a:lnTo>
                    <a:pt x="32" y="112"/>
                  </a:lnTo>
                  <a:lnTo>
                    <a:pt x="34" y="118"/>
                  </a:lnTo>
                  <a:lnTo>
                    <a:pt x="38" y="120"/>
                  </a:lnTo>
                  <a:lnTo>
                    <a:pt x="40" y="124"/>
                  </a:lnTo>
                  <a:lnTo>
                    <a:pt x="40" y="130"/>
                  </a:lnTo>
                  <a:lnTo>
                    <a:pt x="40" y="134"/>
                  </a:lnTo>
                  <a:lnTo>
                    <a:pt x="40" y="138"/>
                  </a:lnTo>
                  <a:lnTo>
                    <a:pt x="38" y="140"/>
                  </a:lnTo>
                  <a:lnTo>
                    <a:pt x="38" y="144"/>
                  </a:lnTo>
                  <a:lnTo>
                    <a:pt x="38" y="148"/>
                  </a:lnTo>
                  <a:lnTo>
                    <a:pt x="40" y="150"/>
                  </a:lnTo>
                  <a:lnTo>
                    <a:pt x="42" y="154"/>
                  </a:lnTo>
                  <a:lnTo>
                    <a:pt x="48" y="158"/>
                  </a:lnTo>
                  <a:lnTo>
                    <a:pt x="54" y="164"/>
                  </a:lnTo>
                  <a:lnTo>
                    <a:pt x="66" y="182"/>
                  </a:lnTo>
                  <a:lnTo>
                    <a:pt x="68" y="180"/>
                  </a:lnTo>
                  <a:lnTo>
                    <a:pt x="72" y="178"/>
                  </a:lnTo>
                  <a:lnTo>
                    <a:pt x="74" y="176"/>
                  </a:lnTo>
                  <a:lnTo>
                    <a:pt x="76" y="172"/>
                  </a:lnTo>
                  <a:lnTo>
                    <a:pt x="74" y="164"/>
                  </a:lnTo>
                  <a:lnTo>
                    <a:pt x="68" y="158"/>
                  </a:lnTo>
                  <a:lnTo>
                    <a:pt x="66" y="152"/>
                  </a:lnTo>
                  <a:lnTo>
                    <a:pt x="60" y="146"/>
                  </a:lnTo>
                  <a:lnTo>
                    <a:pt x="62" y="142"/>
                  </a:lnTo>
                  <a:lnTo>
                    <a:pt x="60" y="138"/>
                  </a:lnTo>
                  <a:lnTo>
                    <a:pt x="56" y="128"/>
                  </a:lnTo>
                  <a:lnTo>
                    <a:pt x="54" y="116"/>
                  </a:lnTo>
                  <a:lnTo>
                    <a:pt x="50" y="108"/>
                  </a:lnTo>
                  <a:lnTo>
                    <a:pt x="48" y="106"/>
                  </a:lnTo>
                  <a:lnTo>
                    <a:pt x="46" y="104"/>
                  </a:lnTo>
                  <a:lnTo>
                    <a:pt x="46" y="102"/>
                  </a:lnTo>
                  <a:lnTo>
                    <a:pt x="44" y="90"/>
                  </a:lnTo>
                  <a:lnTo>
                    <a:pt x="42" y="82"/>
                  </a:lnTo>
                  <a:lnTo>
                    <a:pt x="36" y="62"/>
                  </a:lnTo>
                  <a:lnTo>
                    <a:pt x="34" y="60"/>
                  </a:lnTo>
                  <a:lnTo>
                    <a:pt x="34" y="58"/>
                  </a:lnTo>
                  <a:lnTo>
                    <a:pt x="32" y="56"/>
                  </a:lnTo>
                  <a:lnTo>
                    <a:pt x="30" y="56"/>
                  </a:lnTo>
                  <a:lnTo>
                    <a:pt x="28" y="56"/>
                  </a:lnTo>
                  <a:lnTo>
                    <a:pt x="26" y="48"/>
                  </a:lnTo>
                  <a:lnTo>
                    <a:pt x="28" y="30"/>
                  </a:lnTo>
                  <a:lnTo>
                    <a:pt x="30" y="24"/>
                  </a:lnTo>
                  <a:lnTo>
                    <a:pt x="30" y="22"/>
                  </a:lnTo>
                  <a:lnTo>
                    <a:pt x="32" y="20"/>
                  </a:lnTo>
                  <a:lnTo>
                    <a:pt x="38" y="22"/>
                  </a:lnTo>
                  <a:lnTo>
                    <a:pt x="42" y="24"/>
                  </a:lnTo>
                  <a:lnTo>
                    <a:pt x="46" y="28"/>
                  </a:lnTo>
                  <a:lnTo>
                    <a:pt x="48" y="32"/>
                  </a:lnTo>
                  <a:lnTo>
                    <a:pt x="52" y="44"/>
                  </a:lnTo>
                  <a:lnTo>
                    <a:pt x="54" y="56"/>
                  </a:lnTo>
                  <a:lnTo>
                    <a:pt x="54" y="58"/>
                  </a:lnTo>
                  <a:lnTo>
                    <a:pt x="52" y="64"/>
                  </a:lnTo>
                  <a:lnTo>
                    <a:pt x="50" y="70"/>
                  </a:lnTo>
                  <a:lnTo>
                    <a:pt x="50" y="72"/>
                  </a:lnTo>
                  <a:lnTo>
                    <a:pt x="52" y="74"/>
                  </a:lnTo>
                  <a:lnTo>
                    <a:pt x="58" y="74"/>
                  </a:lnTo>
                  <a:lnTo>
                    <a:pt x="58" y="80"/>
                  </a:lnTo>
                  <a:lnTo>
                    <a:pt x="62" y="84"/>
                  </a:lnTo>
                  <a:lnTo>
                    <a:pt x="66" y="88"/>
                  </a:lnTo>
                  <a:lnTo>
                    <a:pt x="68" y="88"/>
                  </a:lnTo>
                  <a:lnTo>
                    <a:pt x="72" y="100"/>
                  </a:lnTo>
                  <a:lnTo>
                    <a:pt x="76" y="106"/>
                  </a:lnTo>
                  <a:lnTo>
                    <a:pt x="80" y="110"/>
                  </a:lnTo>
                  <a:lnTo>
                    <a:pt x="84" y="112"/>
                  </a:lnTo>
                  <a:lnTo>
                    <a:pt x="86" y="114"/>
                  </a:lnTo>
                  <a:lnTo>
                    <a:pt x="88" y="116"/>
                  </a:lnTo>
                  <a:lnTo>
                    <a:pt x="86" y="120"/>
                  </a:lnTo>
                  <a:lnTo>
                    <a:pt x="84" y="126"/>
                  </a:lnTo>
                  <a:lnTo>
                    <a:pt x="86" y="132"/>
                  </a:lnTo>
                  <a:lnTo>
                    <a:pt x="92" y="140"/>
                  </a:lnTo>
                  <a:lnTo>
                    <a:pt x="104" y="154"/>
                  </a:lnTo>
                  <a:lnTo>
                    <a:pt x="112" y="162"/>
                  </a:lnTo>
                  <a:lnTo>
                    <a:pt x="118" y="168"/>
                  </a:lnTo>
                  <a:lnTo>
                    <a:pt x="122" y="178"/>
                  </a:lnTo>
                  <a:lnTo>
                    <a:pt x="130" y="188"/>
                  </a:lnTo>
                  <a:lnTo>
                    <a:pt x="130" y="202"/>
                  </a:lnTo>
                  <a:lnTo>
                    <a:pt x="132" y="206"/>
                  </a:lnTo>
                  <a:lnTo>
                    <a:pt x="132" y="210"/>
                  </a:lnTo>
                  <a:lnTo>
                    <a:pt x="132" y="216"/>
                  </a:lnTo>
                  <a:lnTo>
                    <a:pt x="130" y="220"/>
                  </a:lnTo>
                  <a:lnTo>
                    <a:pt x="128" y="220"/>
                  </a:lnTo>
                  <a:lnTo>
                    <a:pt x="128" y="226"/>
                  </a:lnTo>
                  <a:lnTo>
                    <a:pt x="124" y="226"/>
                  </a:lnTo>
                  <a:lnTo>
                    <a:pt x="124" y="232"/>
                  </a:lnTo>
                  <a:lnTo>
                    <a:pt x="126" y="238"/>
                  </a:lnTo>
                  <a:lnTo>
                    <a:pt x="130" y="244"/>
                  </a:lnTo>
                  <a:lnTo>
                    <a:pt x="138" y="250"/>
                  </a:lnTo>
                  <a:lnTo>
                    <a:pt x="148" y="256"/>
                  </a:lnTo>
                  <a:lnTo>
                    <a:pt x="150" y="262"/>
                  </a:lnTo>
                  <a:lnTo>
                    <a:pt x="154" y="266"/>
                  </a:lnTo>
                  <a:lnTo>
                    <a:pt x="158" y="270"/>
                  </a:lnTo>
                  <a:lnTo>
                    <a:pt x="166" y="270"/>
                  </a:lnTo>
                  <a:lnTo>
                    <a:pt x="174" y="272"/>
                  </a:lnTo>
                  <a:lnTo>
                    <a:pt x="178" y="274"/>
                  </a:lnTo>
                  <a:lnTo>
                    <a:pt x="190" y="284"/>
                  </a:lnTo>
                  <a:lnTo>
                    <a:pt x="198" y="290"/>
                  </a:lnTo>
                  <a:lnTo>
                    <a:pt x="204" y="294"/>
                  </a:lnTo>
                  <a:lnTo>
                    <a:pt x="218" y="300"/>
                  </a:lnTo>
                  <a:lnTo>
                    <a:pt x="232" y="306"/>
                  </a:lnTo>
                  <a:lnTo>
                    <a:pt x="246" y="312"/>
                  </a:lnTo>
                  <a:lnTo>
                    <a:pt x="254" y="314"/>
                  </a:lnTo>
                  <a:lnTo>
                    <a:pt x="260" y="314"/>
                  </a:lnTo>
                  <a:lnTo>
                    <a:pt x="266" y="314"/>
                  </a:lnTo>
                  <a:lnTo>
                    <a:pt x="274" y="308"/>
                  </a:lnTo>
                  <a:lnTo>
                    <a:pt x="280" y="304"/>
                  </a:lnTo>
                  <a:lnTo>
                    <a:pt x="286" y="302"/>
                  </a:lnTo>
                  <a:lnTo>
                    <a:pt x="290" y="304"/>
                  </a:lnTo>
                  <a:lnTo>
                    <a:pt x="296" y="306"/>
                  </a:lnTo>
                  <a:lnTo>
                    <a:pt x="306" y="312"/>
                  </a:lnTo>
                  <a:lnTo>
                    <a:pt x="314" y="320"/>
                  </a:lnTo>
                  <a:lnTo>
                    <a:pt x="318" y="328"/>
                  </a:lnTo>
                  <a:lnTo>
                    <a:pt x="324" y="336"/>
                  </a:lnTo>
                  <a:lnTo>
                    <a:pt x="328" y="324"/>
                  </a:lnTo>
                  <a:lnTo>
                    <a:pt x="330" y="318"/>
                  </a:lnTo>
                  <a:lnTo>
                    <a:pt x="334" y="312"/>
                  </a:lnTo>
                  <a:lnTo>
                    <a:pt x="354" y="312"/>
                  </a:lnTo>
                  <a:lnTo>
                    <a:pt x="354" y="306"/>
                  </a:lnTo>
                  <a:lnTo>
                    <a:pt x="352" y="302"/>
                  </a:lnTo>
                  <a:lnTo>
                    <a:pt x="348" y="300"/>
                  </a:lnTo>
                  <a:lnTo>
                    <a:pt x="346" y="296"/>
                  </a:lnTo>
                  <a:lnTo>
                    <a:pt x="344" y="292"/>
                  </a:lnTo>
                  <a:lnTo>
                    <a:pt x="348" y="284"/>
                  </a:lnTo>
                  <a:lnTo>
                    <a:pt x="352" y="280"/>
                  </a:lnTo>
                  <a:lnTo>
                    <a:pt x="356" y="278"/>
                  </a:lnTo>
                  <a:lnTo>
                    <a:pt x="380" y="278"/>
                  </a:lnTo>
                  <a:lnTo>
                    <a:pt x="384" y="278"/>
                  </a:lnTo>
                  <a:lnTo>
                    <a:pt x="386" y="276"/>
                  </a:lnTo>
                  <a:lnTo>
                    <a:pt x="388" y="274"/>
                  </a:lnTo>
                  <a:lnTo>
                    <a:pt x="390" y="270"/>
                  </a:lnTo>
                  <a:lnTo>
                    <a:pt x="392" y="268"/>
                  </a:lnTo>
                  <a:lnTo>
                    <a:pt x="396" y="268"/>
                  </a:lnTo>
                  <a:lnTo>
                    <a:pt x="398" y="270"/>
                  </a:lnTo>
                  <a:lnTo>
                    <a:pt x="398" y="274"/>
                  </a:lnTo>
                  <a:lnTo>
                    <a:pt x="400" y="27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94" name="Google Shape;1394;p36"/>
            <p:cNvSpPr/>
            <p:nvPr/>
          </p:nvSpPr>
          <p:spPr>
            <a:xfrm>
              <a:off x="1148" y="2134"/>
              <a:ext cx="187" cy="71"/>
            </a:xfrm>
            <a:custGeom>
              <a:avLst/>
              <a:gdLst/>
              <a:ahLst/>
              <a:cxnLst/>
              <a:rect l="l" t="t" r="r" b="b"/>
              <a:pathLst>
                <a:path w="162" h="64" extrusionOk="0">
                  <a:moveTo>
                    <a:pt x="44" y="18"/>
                  </a:moveTo>
                  <a:lnTo>
                    <a:pt x="44" y="16"/>
                  </a:lnTo>
                  <a:lnTo>
                    <a:pt x="48" y="16"/>
                  </a:lnTo>
                  <a:lnTo>
                    <a:pt x="48" y="12"/>
                  </a:lnTo>
                  <a:lnTo>
                    <a:pt x="44" y="10"/>
                  </a:lnTo>
                  <a:lnTo>
                    <a:pt x="44" y="12"/>
                  </a:lnTo>
                  <a:lnTo>
                    <a:pt x="36" y="12"/>
                  </a:lnTo>
                  <a:lnTo>
                    <a:pt x="30" y="16"/>
                  </a:lnTo>
                  <a:lnTo>
                    <a:pt x="22" y="18"/>
                  </a:lnTo>
                  <a:lnTo>
                    <a:pt x="16" y="20"/>
                  </a:lnTo>
                  <a:lnTo>
                    <a:pt x="14" y="22"/>
                  </a:lnTo>
                  <a:lnTo>
                    <a:pt x="12" y="24"/>
                  </a:lnTo>
                  <a:lnTo>
                    <a:pt x="6" y="26"/>
                  </a:lnTo>
                  <a:lnTo>
                    <a:pt x="0" y="26"/>
                  </a:lnTo>
                  <a:lnTo>
                    <a:pt x="4" y="24"/>
                  </a:lnTo>
                  <a:lnTo>
                    <a:pt x="6" y="24"/>
                  </a:lnTo>
                  <a:lnTo>
                    <a:pt x="8" y="18"/>
                  </a:lnTo>
                  <a:lnTo>
                    <a:pt x="12" y="14"/>
                  </a:lnTo>
                  <a:lnTo>
                    <a:pt x="18" y="10"/>
                  </a:lnTo>
                  <a:lnTo>
                    <a:pt x="24" y="6"/>
                  </a:lnTo>
                  <a:lnTo>
                    <a:pt x="42" y="0"/>
                  </a:lnTo>
                  <a:lnTo>
                    <a:pt x="56" y="0"/>
                  </a:lnTo>
                  <a:lnTo>
                    <a:pt x="60" y="0"/>
                  </a:lnTo>
                  <a:lnTo>
                    <a:pt x="62" y="2"/>
                  </a:lnTo>
                  <a:lnTo>
                    <a:pt x="66" y="4"/>
                  </a:lnTo>
                  <a:lnTo>
                    <a:pt x="78" y="8"/>
                  </a:lnTo>
                  <a:lnTo>
                    <a:pt x="86" y="16"/>
                  </a:lnTo>
                  <a:lnTo>
                    <a:pt x="90" y="16"/>
                  </a:lnTo>
                  <a:lnTo>
                    <a:pt x="96" y="16"/>
                  </a:lnTo>
                  <a:lnTo>
                    <a:pt x="102" y="18"/>
                  </a:lnTo>
                  <a:lnTo>
                    <a:pt x="114" y="24"/>
                  </a:lnTo>
                  <a:lnTo>
                    <a:pt x="122" y="32"/>
                  </a:lnTo>
                  <a:lnTo>
                    <a:pt x="130" y="38"/>
                  </a:lnTo>
                  <a:lnTo>
                    <a:pt x="142" y="42"/>
                  </a:lnTo>
                  <a:lnTo>
                    <a:pt x="140" y="44"/>
                  </a:lnTo>
                  <a:lnTo>
                    <a:pt x="154" y="48"/>
                  </a:lnTo>
                  <a:lnTo>
                    <a:pt x="160" y="52"/>
                  </a:lnTo>
                  <a:lnTo>
                    <a:pt x="162" y="58"/>
                  </a:lnTo>
                  <a:lnTo>
                    <a:pt x="154" y="60"/>
                  </a:lnTo>
                  <a:lnTo>
                    <a:pt x="152" y="60"/>
                  </a:lnTo>
                  <a:lnTo>
                    <a:pt x="152" y="62"/>
                  </a:lnTo>
                  <a:lnTo>
                    <a:pt x="142" y="64"/>
                  </a:lnTo>
                  <a:lnTo>
                    <a:pt x="130" y="64"/>
                  </a:lnTo>
                  <a:lnTo>
                    <a:pt x="108" y="62"/>
                  </a:lnTo>
                  <a:lnTo>
                    <a:pt x="112" y="58"/>
                  </a:lnTo>
                  <a:lnTo>
                    <a:pt x="118" y="52"/>
                  </a:lnTo>
                  <a:lnTo>
                    <a:pt x="118" y="48"/>
                  </a:lnTo>
                  <a:lnTo>
                    <a:pt x="110" y="48"/>
                  </a:lnTo>
                  <a:lnTo>
                    <a:pt x="102" y="46"/>
                  </a:lnTo>
                  <a:lnTo>
                    <a:pt x="100" y="44"/>
                  </a:lnTo>
                  <a:lnTo>
                    <a:pt x="98" y="38"/>
                  </a:lnTo>
                  <a:lnTo>
                    <a:pt x="98" y="34"/>
                  </a:lnTo>
                  <a:lnTo>
                    <a:pt x="96" y="32"/>
                  </a:lnTo>
                  <a:lnTo>
                    <a:pt x="92" y="30"/>
                  </a:lnTo>
                  <a:lnTo>
                    <a:pt x="78" y="30"/>
                  </a:lnTo>
                  <a:lnTo>
                    <a:pt x="76" y="28"/>
                  </a:lnTo>
                  <a:lnTo>
                    <a:pt x="72" y="26"/>
                  </a:lnTo>
                  <a:lnTo>
                    <a:pt x="60" y="22"/>
                  </a:lnTo>
                  <a:lnTo>
                    <a:pt x="50" y="18"/>
                  </a:lnTo>
                  <a:lnTo>
                    <a:pt x="44" y="16"/>
                  </a:lnTo>
                  <a:lnTo>
                    <a:pt x="44"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95" name="Google Shape;1395;p36"/>
            <p:cNvSpPr/>
            <p:nvPr/>
          </p:nvSpPr>
          <p:spPr>
            <a:xfrm>
              <a:off x="1260" y="2229"/>
              <a:ext cx="34" cy="15"/>
            </a:xfrm>
            <a:custGeom>
              <a:avLst/>
              <a:gdLst/>
              <a:ahLst/>
              <a:cxnLst/>
              <a:rect l="l" t="t" r="r" b="b"/>
              <a:pathLst>
                <a:path w="30" h="14" extrusionOk="0">
                  <a:moveTo>
                    <a:pt x="0" y="8"/>
                  </a:moveTo>
                  <a:lnTo>
                    <a:pt x="0" y="4"/>
                  </a:lnTo>
                  <a:lnTo>
                    <a:pt x="2" y="2"/>
                  </a:lnTo>
                  <a:lnTo>
                    <a:pt x="6" y="0"/>
                  </a:lnTo>
                  <a:lnTo>
                    <a:pt x="12" y="0"/>
                  </a:lnTo>
                  <a:lnTo>
                    <a:pt x="20" y="4"/>
                  </a:lnTo>
                  <a:lnTo>
                    <a:pt x="30" y="12"/>
                  </a:lnTo>
                  <a:lnTo>
                    <a:pt x="26" y="12"/>
                  </a:lnTo>
                  <a:lnTo>
                    <a:pt x="20" y="14"/>
                  </a:lnTo>
                  <a:lnTo>
                    <a:pt x="8" y="12"/>
                  </a:lnTo>
                  <a:lnTo>
                    <a:pt x="4" y="10"/>
                  </a:lnTo>
                  <a:lnTo>
                    <a:pt x="0" y="6"/>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96" name="Google Shape;1396;p36"/>
            <p:cNvSpPr/>
            <p:nvPr/>
          </p:nvSpPr>
          <p:spPr>
            <a:xfrm>
              <a:off x="1455" y="2229"/>
              <a:ext cx="31" cy="13"/>
            </a:xfrm>
            <a:custGeom>
              <a:avLst/>
              <a:gdLst/>
              <a:ahLst/>
              <a:cxnLst/>
              <a:rect l="l" t="t" r="r" b="b"/>
              <a:pathLst>
                <a:path w="26" h="12" extrusionOk="0">
                  <a:moveTo>
                    <a:pt x="10" y="2"/>
                  </a:moveTo>
                  <a:lnTo>
                    <a:pt x="24" y="0"/>
                  </a:lnTo>
                  <a:lnTo>
                    <a:pt x="24" y="2"/>
                  </a:lnTo>
                  <a:lnTo>
                    <a:pt x="26" y="6"/>
                  </a:lnTo>
                  <a:lnTo>
                    <a:pt x="24" y="8"/>
                  </a:lnTo>
                  <a:lnTo>
                    <a:pt x="22" y="10"/>
                  </a:lnTo>
                  <a:lnTo>
                    <a:pt x="12" y="12"/>
                  </a:lnTo>
                  <a:lnTo>
                    <a:pt x="4" y="10"/>
                  </a:lnTo>
                  <a:lnTo>
                    <a:pt x="0" y="8"/>
                  </a:lnTo>
                  <a:lnTo>
                    <a:pt x="0" y="2"/>
                  </a:lnTo>
                  <a:lnTo>
                    <a:pt x="1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97" name="Google Shape;1397;p36"/>
            <p:cNvSpPr/>
            <p:nvPr/>
          </p:nvSpPr>
          <p:spPr>
            <a:xfrm>
              <a:off x="1274" y="2099"/>
              <a:ext cx="11" cy="15"/>
            </a:xfrm>
            <a:custGeom>
              <a:avLst/>
              <a:gdLst/>
              <a:ahLst/>
              <a:cxnLst/>
              <a:rect l="l" t="t" r="r" b="b"/>
              <a:pathLst>
                <a:path w="10" h="14" extrusionOk="0">
                  <a:moveTo>
                    <a:pt x="10" y="8"/>
                  </a:moveTo>
                  <a:lnTo>
                    <a:pt x="8" y="12"/>
                  </a:lnTo>
                  <a:lnTo>
                    <a:pt x="4" y="14"/>
                  </a:lnTo>
                  <a:lnTo>
                    <a:pt x="2" y="12"/>
                  </a:lnTo>
                  <a:lnTo>
                    <a:pt x="0" y="8"/>
                  </a:lnTo>
                  <a:lnTo>
                    <a:pt x="2" y="4"/>
                  </a:lnTo>
                  <a:lnTo>
                    <a:pt x="4" y="0"/>
                  </a:lnTo>
                  <a:lnTo>
                    <a:pt x="8" y="2"/>
                  </a:lnTo>
                  <a:lnTo>
                    <a:pt x="1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98" name="Google Shape;1398;p36"/>
            <p:cNvSpPr/>
            <p:nvPr/>
          </p:nvSpPr>
          <p:spPr>
            <a:xfrm>
              <a:off x="1155" y="2407"/>
              <a:ext cx="102" cy="46"/>
            </a:xfrm>
            <a:custGeom>
              <a:avLst/>
              <a:gdLst/>
              <a:ahLst/>
              <a:cxnLst/>
              <a:rect l="l" t="t" r="r" b="b"/>
              <a:pathLst>
                <a:path w="88" h="42" extrusionOk="0">
                  <a:moveTo>
                    <a:pt x="0" y="22"/>
                  </a:moveTo>
                  <a:lnTo>
                    <a:pt x="0" y="18"/>
                  </a:lnTo>
                  <a:lnTo>
                    <a:pt x="0" y="14"/>
                  </a:lnTo>
                  <a:lnTo>
                    <a:pt x="0" y="6"/>
                  </a:lnTo>
                  <a:lnTo>
                    <a:pt x="2" y="6"/>
                  </a:lnTo>
                  <a:lnTo>
                    <a:pt x="8" y="6"/>
                  </a:lnTo>
                  <a:lnTo>
                    <a:pt x="12" y="10"/>
                  </a:lnTo>
                  <a:lnTo>
                    <a:pt x="16" y="10"/>
                  </a:lnTo>
                  <a:lnTo>
                    <a:pt x="20" y="14"/>
                  </a:lnTo>
                  <a:lnTo>
                    <a:pt x="26" y="14"/>
                  </a:lnTo>
                  <a:lnTo>
                    <a:pt x="30" y="14"/>
                  </a:lnTo>
                  <a:lnTo>
                    <a:pt x="36" y="12"/>
                  </a:lnTo>
                  <a:lnTo>
                    <a:pt x="38" y="8"/>
                  </a:lnTo>
                  <a:lnTo>
                    <a:pt x="44" y="2"/>
                  </a:lnTo>
                  <a:lnTo>
                    <a:pt x="48" y="0"/>
                  </a:lnTo>
                  <a:lnTo>
                    <a:pt x="52" y="0"/>
                  </a:lnTo>
                  <a:lnTo>
                    <a:pt x="62" y="2"/>
                  </a:lnTo>
                  <a:lnTo>
                    <a:pt x="70" y="8"/>
                  </a:lnTo>
                  <a:lnTo>
                    <a:pt x="80" y="14"/>
                  </a:lnTo>
                  <a:lnTo>
                    <a:pt x="86" y="18"/>
                  </a:lnTo>
                  <a:lnTo>
                    <a:pt x="88" y="18"/>
                  </a:lnTo>
                  <a:lnTo>
                    <a:pt x="86" y="20"/>
                  </a:lnTo>
                  <a:lnTo>
                    <a:pt x="86" y="26"/>
                  </a:lnTo>
                  <a:lnTo>
                    <a:pt x="88" y="32"/>
                  </a:lnTo>
                  <a:lnTo>
                    <a:pt x="86" y="34"/>
                  </a:lnTo>
                  <a:lnTo>
                    <a:pt x="82" y="38"/>
                  </a:lnTo>
                  <a:lnTo>
                    <a:pt x="76" y="42"/>
                  </a:lnTo>
                  <a:lnTo>
                    <a:pt x="70" y="30"/>
                  </a:lnTo>
                  <a:lnTo>
                    <a:pt x="70" y="26"/>
                  </a:lnTo>
                  <a:lnTo>
                    <a:pt x="76" y="26"/>
                  </a:lnTo>
                  <a:lnTo>
                    <a:pt x="68" y="16"/>
                  </a:lnTo>
                  <a:lnTo>
                    <a:pt x="64" y="14"/>
                  </a:lnTo>
                  <a:lnTo>
                    <a:pt x="56" y="14"/>
                  </a:lnTo>
                  <a:lnTo>
                    <a:pt x="52" y="14"/>
                  </a:lnTo>
                  <a:lnTo>
                    <a:pt x="46" y="20"/>
                  </a:lnTo>
                  <a:lnTo>
                    <a:pt x="38" y="30"/>
                  </a:lnTo>
                  <a:lnTo>
                    <a:pt x="40" y="32"/>
                  </a:lnTo>
                  <a:lnTo>
                    <a:pt x="44" y="32"/>
                  </a:lnTo>
                  <a:lnTo>
                    <a:pt x="44" y="38"/>
                  </a:lnTo>
                  <a:lnTo>
                    <a:pt x="42" y="42"/>
                  </a:lnTo>
                  <a:lnTo>
                    <a:pt x="38" y="42"/>
                  </a:lnTo>
                  <a:lnTo>
                    <a:pt x="36" y="42"/>
                  </a:lnTo>
                  <a:lnTo>
                    <a:pt x="32" y="42"/>
                  </a:lnTo>
                  <a:lnTo>
                    <a:pt x="30" y="42"/>
                  </a:lnTo>
                  <a:lnTo>
                    <a:pt x="30" y="36"/>
                  </a:lnTo>
                  <a:lnTo>
                    <a:pt x="24" y="34"/>
                  </a:lnTo>
                  <a:lnTo>
                    <a:pt x="20" y="32"/>
                  </a:lnTo>
                  <a:lnTo>
                    <a:pt x="16" y="30"/>
                  </a:lnTo>
                  <a:lnTo>
                    <a:pt x="12" y="26"/>
                  </a:lnTo>
                  <a:lnTo>
                    <a:pt x="0"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399" name="Google Shape;1399;p36"/>
            <p:cNvSpPr/>
            <p:nvPr/>
          </p:nvSpPr>
          <p:spPr>
            <a:xfrm>
              <a:off x="1102" y="2383"/>
              <a:ext cx="63" cy="48"/>
            </a:xfrm>
            <a:custGeom>
              <a:avLst/>
              <a:gdLst/>
              <a:ahLst/>
              <a:cxnLst/>
              <a:rect l="l" t="t" r="r" b="b"/>
              <a:pathLst>
                <a:path w="54" h="44" extrusionOk="0">
                  <a:moveTo>
                    <a:pt x="38" y="6"/>
                  </a:moveTo>
                  <a:lnTo>
                    <a:pt x="46" y="18"/>
                  </a:lnTo>
                  <a:lnTo>
                    <a:pt x="54" y="28"/>
                  </a:lnTo>
                  <a:lnTo>
                    <a:pt x="46" y="28"/>
                  </a:lnTo>
                  <a:lnTo>
                    <a:pt x="46" y="44"/>
                  </a:lnTo>
                  <a:lnTo>
                    <a:pt x="32" y="40"/>
                  </a:lnTo>
                  <a:lnTo>
                    <a:pt x="34" y="36"/>
                  </a:lnTo>
                  <a:lnTo>
                    <a:pt x="34" y="34"/>
                  </a:lnTo>
                  <a:lnTo>
                    <a:pt x="24" y="22"/>
                  </a:lnTo>
                  <a:lnTo>
                    <a:pt x="18" y="16"/>
                  </a:lnTo>
                  <a:lnTo>
                    <a:pt x="12" y="14"/>
                  </a:lnTo>
                  <a:lnTo>
                    <a:pt x="16" y="22"/>
                  </a:lnTo>
                  <a:lnTo>
                    <a:pt x="12" y="22"/>
                  </a:lnTo>
                  <a:lnTo>
                    <a:pt x="8" y="22"/>
                  </a:lnTo>
                  <a:lnTo>
                    <a:pt x="4" y="20"/>
                  </a:lnTo>
                  <a:lnTo>
                    <a:pt x="2" y="16"/>
                  </a:lnTo>
                  <a:lnTo>
                    <a:pt x="0" y="12"/>
                  </a:lnTo>
                  <a:lnTo>
                    <a:pt x="2" y="8"/>
                  </a:lnTo>
                  <a:lnTo>
                    <a:pt x="2" y="6"/>
                  </a:lnTo>
                  <a:lnTo>
                    <a:pt x="2" y="4"/>
                  </a:lnTo>
                  <a:lnTo>
                    <a:pt x="4" y="0"/>
                  </a:lnTo>
                  <a:lnTo>
                    <a:pt x="20" y="4"/>
                  </a:lnTo>
                  <a:lnTo>
                    <a:pt x="38"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00" name="Google Shape;1400;p36"/>
            <p:cNvSpPr/>
            <p:nvPr/>
          </p:nvSpPr>
          <p:spPr>
            <a:xfrm>
              <a:off x="1077" y="2304"/>
              <a:ext cx="83" cy="86"/>
            </a:xfrm>
            <a:custGeom>
              <a:avLst/>
              <a:gdLst/>
              <a:ahLst/>
              <a:cxnLst/>
              <a:rect l="l" t="t" r="r" b="b"/>
              <a:pathLst>
                <a:path w="72" h="78" extrusionOk="0">
                  <a:moveTo>
                    <a:pt x="72" y="0"/>
                  </a:moveTo>
                  <a:lnTo>
                    <a:pt x="72" y="2"/>
                  </a:lnTo>
                  <a:lnTo>
                    <a:pt x="70" y="10"/>
                  </a:lnTo>
                  <a:lnTo>
                    <a:pt x="68" y="20"/>
                  </a:lnTo>
                  <a:lnTo>
                    <a:pt x="66" y="26"/>
                  </a:lnTo>
                  <a:lnTo>
                    <a:pt x="64" y="36"/>
                  </a:lnTo>
                  <a:lnTo>
                    <a:pt x="64" y="44"/>
                  </a:lnTo>
                  <a:lnTo>
                    <a:pt x="60" y="50"/>
                  </a:lnTo>
                  <a:lnTo>
                    <a:pt x="56" y="54"/>
                  </a:lnTo>
                  <a:lnTo>
                    <a:pt x="56" y="60"/>
                  </a:lnTo>
                  <a:lnTo>
                    <a:pt x="56" y="66"/>
                  </a:lnTo>
                  <a:lnTo>
                    <a:pt x="58" y="74"/>
                  </a:lnTo>
                  <a:lnTo>
                    <a:pt x="60" y="78"/>
                  </a:lnTo>
                  <a:lnTo>
                    <a:pt x="42" y="76"/>
                  </a:lnTo>
                  <a:lnTo>
                    <a:pt x="26" y="72"/>
                  </a:lnTo>
                  <a:lnTo>
                    <a:pt x="24" y="66"/>
                  </a:lnTo>
                  <a:lnTo>
                    <a:pt x="24" y="62"/>
                  </a:lnTo>
                  <a:lnTo>
                    <a:pt x="16" y="58"/>
                  </a:lnTo>
                  <a:lnTo>
                    <a:pt x="8" y="50"/>
                  </a:lnTo>
                  <a:lnTo>
                    <a:pt x="4" y="44"/>
                  </a:lnTo>
                  <a:lnTo>
                    <a:pt x="0" y="36"/>
                  </a:lnTo>
                  <a:lnTo>
                    <a:pt x="6" y="36"/>
                  </a:lnTo>
                  <a:lnTo>
                    <a:pt x="10" y="30"/>
                  </a:lnTo>
                  <a:lnTo>
                    <a:pt x="12" y="26"/>
                  </a:lnTo>
                  <a:lnTo>
                    <a:pt x="14" y="24"/>
                  </a:lnTo>
                  <a:lnTo>
                    <a:pt x="16" y="22"/>
                  </a:lnTo>
                  <a:lnTo>
                    <a:pt x="22" y="20"/>
                  </a:lnTo>
                  <a:lnTo>
                    <a:pt x="26" y="20"/>
                  </a:lnTo>
                  <a:lnTo>
                    <a:pt x="32" y="18"/>
                  </a:lnTo>
                  <a:lnTo>
                    <a:pt x="40" y="8"/>
                  </a:lnTo>
                  <a:lnTo>
                    <a:pt x="44" y="4"/>
                  </a:lnTo>
                  <a:lnTo>
                    <a:pt x="48" y="4"/>
                  </a:lnTo>
                  <a:lnTo>
                    <a:pt x="50" y="4"/>
                  </a:lnTo>
                  <a:lnTo>
                    <a:pt x="52" y="4"/>
                  </a:lnTo>
                  <a:lnTo>
                    <a:pt x="52" y="6"/>
                  </a:lnTo>
                  <a:lnTo>
                    <a:pt x="58" y="4"/>
                  </a:lnTo>
                  <a:lnTo>
                    <a:pt x="62" y="2"/>
                  </a:lnTo>
                  <a:lnTo>
                    <a:pt x="66" y="2"/>
                  </a:lnTo>
                  <a:lnTo>
                    <a:pt x="7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01" name="Google Shape;1401;p36"/>
            <p:cNvSpPr/>
            <p:nvPr/>
          </p:nvSpPr>
          <p:spPr>
            <a:xfrm>
              <a:off x="1031" y="2317"/>
              <a:ext cx="44" cy="17"/>
            </a:xfrm>
            <a:custGeom>
              <a:avLst/>
              <a:gdLst/>
              <a:ahLst/>
              <a:cxnLst/>
              <a:rect l="l" t="t" r="r" b="b"/>
              <a:pathLst>
                <a:path w="38" h="16" extrusionOk="0">
                  <a:moveTo>
                    <a:pt x="36" y="16"/>
                  </a:moveTo>
                  <a:lnTo>
                    <a:pt x="30" y="16"/>
                  </a:lnTo>
                  <a:lnTo>
                    <a:pt x="24" y="16"/>
                  </a:lnTo>
                  <a:lnTo>
                    <a:pt x="10" y="14"/>
                  </a:lnTo>
                  <a:lnTo>
                    <a:pt x="4" y="12"/>
                  </a:lnTo>
                  <a:lnTo>
                    <a:pt x="0" y="8"/>
                  </a:lnTo>
                  <a:lnTo>
                    <a:pt x="6" y="6"/>
                  </a:lnTo>
                  <a:lnTo>
                    <a:pt x="8" y="0"/>
                  </a:lnTo>
                  <a:lnTo>
                    <a:pt x="12" y="0"/>
                  </a:lnTo>
                  <a:lnTo>
                    <a:pt x="16" y="2"/>
                  </a:lnTo>
                  <a:lnTo>
                    <a:pt x="20" y="4"/>
                  </a:lnTo>
                  <a:lnTo>
                    <a:pt x="24" y="8"/>
                  </a:lnTo>
                  <a:lnTo>
                    <a:pt x="30" y="10"/>
                  </a:lnTo>
                  <a:lnTo>
                    <a:pt x="34" y="10"/>
                  </a:lnTo>
                  <a:lnTo>
                    <a:pt x="36" y="12"/>
                  </a:lnTo>
                  <a:lnTo>
                    <a:pt x="38" y="14"/>
                  </a:lnTo>
                  <a:lnTo>
                    <a:pt x="38" y="16"/>
                  </a:lnTo>
                  <a:lnTo>
                    <a:pt x="36"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02" name="Google Shape;1402;p36"/>
            <p:cNvSpPr/>
            <p:nvPr/>
          </p:nvSpPr>
          <p:spPr>
            <a:xfrm>
              <a:off x="1045" y="2277"/>
              <a:ext cx="115" cy="66"/>
            </a:xfrm>
            <a:custGeom>
              <a:avLst/>
              <a:gdLst/>
              <a:ahLst/>
              <a:cxnLst/>
              <a:rect l="l" t="t" r="r" b="b"/>
              <a:pathLst>
                <a:path w="100" h="60" extrusionOk="0">
                  <a:moveTo>
                    <a:pt x="100" y="24"/>
                  </a:moveTo>
                  <a:lnTo>
                    <a:pt x="94" y="26"/>
                  </a:lnTo>
                  <a:lnTo>
                    <a:pt x="90" y="26"/>
                  </a:lnTo>
                  <a:lnTo>
                    <a:pt x="86" y="28"/>
                  </a:lnTo>
                  <a:lnTo>
                    <a:pt x="80" y="30"/>
                  </a:lnTo>
                  <a:lnTo>
                    <a:pt x="80" y="28"/>
                  </a:lnTo>
                  <a:lnTo>
                    <a:pt x="78" y="28"/>
                  </a:lnTo>
                  <a:lnTo>
                    <a:pt x="76" y="28"/>
                  </a:lnTo>
                  <a:lnTo>
                    <a:pt x="72" y="28"/>
                  </a:lnTo>
                  <a:lnTo>
                    <a:pt x="68" y="32"/>
                  </a:lnTo>
                  <a:lnTo>
                    <a:pt x="60" y="42"/>
                  </a:lnTo>
                  <a:lnTo>
                    <a:pt x="54" y="44"/>
                  </a:lnTo>
                  <a:lnTo>
                    <a:pt x="50" y="44"/>
                  </a:lnTo>
                  <a:lnTo>
                    <a:pt x="44" y="46"/>
                  </a:lnTo>
                  <a:lnTo>
                    <a:pt x="42" y="48"/>
                  </a:lnTo>
                  <a:lnTo>
                    <a:pt x="40" y="50"/>
                  </a:lnTo>
                  <a:lnTo>
                    <a:pt x="38" y="54"/>
                  </a:lnTo>
                  <a:lnTo>
                    <a:pt x="34" y="60"/>
                  </a:lnTo>
                  <a:lnTo>
                    <a:pt x="28" y="60"/>
                  </a:lnTo>
                  <a:lnTo>
                    <a:pt x="26" y="52"/>
                  </a:lnTo>
                  <a:lnTo>
                    <a:pt x="26" y="50"/>
                  </a:lnTo>
                  <a:lnTo>
                    <a:pt x="24" y="48"/>
                  </a:lnTo>
                  <a:lnTo>
                    <a:pt x="22" y="46"/>
                  </a:lnTo>
                  <a:lnTo>
                    <a:pt x="18" y="46"/>
                  </a:lnTo>
                  <a:lnTo>
                    <a:pt x="12" y="44"/>
                  </a:lnTo>
                  <a:lnTo>
                    <a:pt x="8" y="40"/>
                  </a:lnTo>
                  <a:lnTo>
                    <a:pt x="4" y="38"/>
                  </a:lnTo>
                  <a:lnTo>
                    <a:pt x="0" y="36"/>
                  </a:lnTo>
                  <a:lnTo>
                    <a:pt x="4" y="28"/>
                  </a:lnTo>
                  <a:lnTo>
                    <a:pt x="8" y="22"/>
                  </a:lnTo>
                  <a:lnTo>
                    <a:pt x="18" y="16"/>
                  </a:lnTo>
                  <a:lnTo>
                    <a:pt x="22" y="8"/>
                  </a:lnTo>
                  <a:lnTo>
                    <a:pt x="26" y="2"/>
                  </a:lnTo>
                  <a:lnTo>
                    <a:pt x="34" y="0"/>
                  </a:lnTo>
                  <a:lnTo>
                    <a:pt x="80" y="0"/>
                  </a:lnTo>
                  <a:lnTo>
                    <a:pt x="84" y="6"/>
                  </a:lnTo>
                  <a:lnTo>
                    <a:pt x="90" y="12"/>
                  </a:lnTo>
                  <a:lnTo>
                    <a:pt x="96" y="18"/>
                  </a:lnTo>
                  <a:lnTo>
                    <a:pt x="100"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03" name="Google Shape;1403;p36"/>
            <p:cNvSpPr/>
            <p:nvPr/>
          </p:nvSpPr>
          <p:spPr>
            <a:xfrm>
              <a:off x="1052" y="2235"/>
              <a:ext cx="27" cy="47"/>
            </a:xfrm>
            <a:custGeom>
              <a:avLst/>
              <a:gdLst/>
              <a:ahLst/>
              <a:cxnLst/>
              <a:rect l="l" t="t" r="r" b="b"/>
              <a:pathLst>
                <a:path w="24" h="42" extrusionOk="0">
                  <a:moveTo>
                    <a:pt x="24" y="6"/>
                  </a:moveTo>
                  <a:lnTo>
                    <a:pt x="18" y="10"/>
                  </a:lnTo>
                  <a:lnTo>
                    <a:pt x="18" y="18"/>
                  </a:lnTo>
                  <a:lnTo>
                    <a:pt x="16" y="26"/>
                  </a:lnTo>
                  <a:lnTo>
                    <a:pt x="14" y="32"/>
                  </a:lnTo>
                  <a:lnTo>
                    <a:pt x="10" y="36"/>
                  </a:lnTo>
                  <a:lnTo>
                    <a:pt x="10" y="42"/>
                  </a:lnTo>
                  <a:lnTo>
                    <a:pt x="0" y="42"/>
                  </a:lnTo>
                  <a:lnTo>
                    <a:pt x="4" y="10"/>
                  </a:lnTo>
                  <a:lnTo>
                    <a:pt x="8" y="10"/>
                  </a:lnTo>
                  <a:lnTo>
                    <a:pt x="10" y="8"/>
                  </a:lnTo>
                  <a:lnTo>
                    <a:pt x="12" y="6"/>
                  </a:lnTo>
                  <a:lnTo>
                    <a:pt x="14" y="2"/>
                  </a:lnTo>
                  <a:lnTo>
                    <a:pt x="16" y="0"/>
                  </a:lnTo>
                  <a:lnTo>
                    <a:pt x="20" y="0"/>
                  </a:lnTo>
                  <a:lnTo>
                    <a:pt x="22" y="2"/>
                  </a:lnTo>
                  <a:lnTo>
                    <a:pt x="22" y="6"/>
                  </a:lnTo>
                  <a:lnTo>
                    <a:pt x="24"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04" name="Google Shape;1404;p36"/>
            <p:cNvSpPr/>
            <p:nvPr/>
          </p:nvSpPr>
          <p:spPr>
            <a:xfrm>
              <a:off x="991" y="2246"/>
              <a:ext cx="84" cy="80"/>
            </a:xfrm>
            <a:custGeom>
              <a:avLst/>
              <a:gdLst/>
              <a:ahLst/>
              <a:cxnLst/>
              <a:rect l="l" t="t" r="r" b="b"/>
              <a:pathLst>
                <a:path w="72" h="72" extrusionOk="0">
                  <a:moveTo>
                    <a:pt x="72" y="30"/>
                  </a:moveTo>
                  <a:lnTo>
                    <a:pt x="68" y="32"/>
                  </a:lnTo>
                  <a:lnTo>
                    <a:pt x="62" y="32"/>
                  </a:lnTo>
                  <a:lnTo>
                    <a:pt x="52" y="32"/>
                  </a:lnTo>
                  <a:lnTo>
                    <a:pt x="56" y="0"/>
                  </a:lnTo>
                  <a:lnTo>
                    <a:pt x="32" y="0"/>
                  </a:lnTo>
                  <a:lnTo>
                    <a:pt x="28" y="2"/>
                  </a:lnTo>
                  <a:lnTo>
                    <a:pt x="24" y="6"/>
                  </a:lnTo>
                  <a:lnTo>
                    <a:pt x="20" y="14"/>
                  </a:lnTo>
                  <a:lnTo>
                    <a:pt x="22" y="18"/>
                  </a:lnTo>
                  <a:lnTo>
                    <a:pt x="24" y="22"/>
                  </a:lnTo>
                  <a:lnTo>
                    <a:pt x="28" y="24"/>
                  </a:lnTo>
                  <a:lnTo>
                    <a:pt x="30" y="28"/>
                  </a:lnTo>
                  <a:lnTo>
                    <a:pt x="30" y="34"/>
                  </a:lnTo>
                  <a:lnTo>
                    <a:pt x="10" y="34"/>
                  </a:lnTo>
                  <a:lnTo>
                    <a:pt x="6" y="40"/>
                  </a:lnTo>
                  <a:lnTo>
                    <a:pt x="4" y="46"/>
                  </a:lnTo>
                  <a:lnTo>
                    <a:pt x="0" y="58"/>
                  </a:lnTo>
                  <a:lnTo>
                    <a:pt x="8" y="66"/>
                  </a:lnTo>
                  <a:lnTo>
                    <a:pt x="14" y="68"/>
                  </a:lnTo>
                  <a:lnTo>
                    <a:pt x="16" y="70"/>
                  </a:lnTo>
                  <a:lnTo>
                    <a:pt x="26" y="70"/>
                  </a:lnTo>
                  <a:lnTo>
                    <a:pt x="30" y="70"/>
                  </a:lnTo>
                  <a:lnTo>
                    <a:pt x="34" y="72"/>
                  </a:lnTo>
                  <a:lnTo>
                    <a:pt x="40" y="70"/>
                  </a:lnTo>
                  <a:lnTo>
                    <a:pt x="42" y="64"/>
                  </a:lnTo>
                  <a:lnTo>
                    <a:pt x="46" y="64"/>
                  </a:lnTo>
                  <a:lnTo>
                    <a:pt x="50" y="56"/>
                  </a:lnTo>
                  <a:lnTo>
                    <a:pt x="54" y="50"/>
                  </a:lnTo>
                  <a:lnTo>
                    <a:pt x="64" y="44"/>
                  </a:lnTo>
                  <a:lnTo>
                    <a:pt x="68" y="36"/>
                  </a:lnTo>
                  <a:lnTo>
                    <a:pt x="72"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05" name="Google Shape;1405;p36"/>
            <p:cNvSpPr/>
            <p:nvPr/>
          </p:nvSpPr>
          <p:spPr>
            <a:xfrm>
              <a:off x="1327" y="2200"/>
              <a:ext cx="50" cy="40"/>
            </a:xfrm>
            <a:custGeom>
              <a:avLst/>
              <a:gdLst/>
              <a:ahLst/>
              <a:cxnLst/>
              <a:rect l="l" t="t" r="r" b="b"/>
              <a:pathLst>
                <a:path w="44" h="36" extrusionOk="0">
                  <a:moveTo>
                    <a:pt x="42" y="36"/>
                  </a:moveTo>
                  <a:lnTo>
                    <a:pt x="42" y="34"/>
                  </a:lnTo>
                  <a:lnTo>
                    <a:pt x="14" y="34"/>
                  </a:lnTo>
                  <a:lnTo>
                    <a:pt x="4" y="32"/>
                  </a:lnTo>
                  <a:lnTo>
                    <a:pt x="2" y="30"/>
                  </a:lnTo>
                  <a:lnTo>
                    <a:pt x="0" y="26"/>
                  </a:lnTo>
                  <a:lnTo>
                    <a:pt x="14" y="22"/>
                  </a:lnTo>
                  <a:lnTo>
                    <a:pt x="20" y="24"/>
                  </a:lnTo>
                  <a:lnTo>
                    <a:pt x="26" y="26"/>
                  </a:lnTo>
                  <a:lnTo>
                    <a:pt x="28" y="24"/>
                  </a:lnTo>
                  <a:lnTo>
                    <a:pt x="30" y="20"/>
                  </a:lnTo>
                  <a:lnTo>
                    <a:pt x="28" y="18"/>
                  </a:lnTo>
                  <a:lnTo>
                    <a:pt x="28" y="14"/>
                  </a:lnTo>
                  <a:lnTo>
                    <a:pt x="28" y="10"/>
                  </a:lnTo>
                  <a:lnTo>
                    <a:pt x="24" y="8"/>
                  </a:lnTo>
                  <a:lnTo>
                    <a:pt x="22" y="6"/>
                  </a:lnTo>
                  <a:lnTo>
                    <a:pt x="22" y="2"/>
                  </a:lnTo>
                  <a:lnTo>
                    <a:pt x="26" y="2"/>
                  </a:lnTo>
                  <a:lnTo>
                    <a:pt x="28" y="0"/>
                  </a:lnTo>
                  <a:lnTo>
                    <a:pt x="44" y="2"/>
                  </a:lnTo>
                  <a:lnTo>
                    <a:pt x="44" y="6"/>
                  </a:lnTo>
                  <a:lnTo>
                    <a:pt x="42" y="8"/>
                  </a:lnTo>
                  <a:lnTo>
                    <a:pt x="42" y="18"/>
                  </a:lnTo>
                  <a:lnTo>
                    <a:pt x="40" y="28"/>
                  </a:lnTo>
                  <a:lnTo>
                    <a:pt x="40" y="34"/>
                  </a:lnTo>
                  <a:lnTo>
                    <a:pt x="42"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06" name="Google Shape;1406;p36"/>
            <p:cNvSpPr/>
            <p:nvPr/>
          </p:nvSpPr>
          <p:spPr>
            <a:xfrm>
              <a:off x="1373" y="2202"/>
              <a:ext cx="67" cy="40"/>
            </a:xfrm>
            <a:custGeom>
              <a:avLst/>
              <a:gdLst/>
              <a:ahLst/>
              <a:cxnLst/>
              <a:rect l="l" t="t" r="r" b="b"/>
              <a:pathLst>
                <a:path w="58" h="36" extrusionOk="0">
                  <a:moveTo>
                    <a:pt x="0" y="32"/>
                  </a:moveTo>
                  <a:lnTo>
                    <a:pt x="0" y="26"/>
                  </a:lnTo>
                  <a:lnTo>
                    <a:pt x="2" y="16"/>
                  </a:lnTo>
                  <a:lnTo>
                    <a:pt x="2" y="6"/>
                  </a:lnTo>
                  <a:lnTo>
                    <a:pt x="4" y="4"/>
                  </a:lnTo>
                  <a:lnTo>
                    <a:pt x="4" y="0"/>
                  </a:lnTo>
                  <a:lnTo>
                    <a:pt x="14" y="2"/>
                  </a:lnTo>
                  <a:lnTo>
                    <a:pt x="26" y="2"/>
                  </a:lnTo>
                  <a:lnTo>
                    <a:pt x="26" y="4"/>
                  </a:lnTo>
                  <a:lnTo>
                    <a:pt x="28" y="4"/>
                  </a:lnTo>
                  <a:lnTo>
                    <a:pt x="34" y="4"/>
                  </a:lnTo>
                  <a:lnTo>
                    <a:pt x="36" y="4"/>
                  </a:lnTo>
                  <a:lnTo>
                    <a:pt x="38" y="6"/>
                  </a:lnTo>
                  <a:lnTo>
                    <a:pt x="40" y="8"/>
                  </a:lnTo>
                  <a:lnTo>
                    <a:pt x="42" y="8"/>
                  </a:lnTo>
                  <a:lnTo>
                    <a:pt x="42" y="10"/>
                  </a:lnTo>
                  <a:lnTo>
                    <a:pt x="42" y="12"/>
                  </a:lnTo>
                  <a:lnTo>
                    <a:pt x="48" y="14"/>
                  </a:lnTo>
                  <a:lnTo>
                    <a:pt x="52" y="16"/>
                  </a:lnTo>
                  <a:lnTo>
                    <a:pt x="54" y="18"/>
                  </a:lnTo>
                  <a:lnTo>
                    <a:pt x="58" y="26"/>
                  </a:lnTo>
                  <a:lnTo>
                    <a:pt x="52" y="28"/>
                  </a:lnTo>
                  <a:lnTo>
                    <a:pt x="50" y="32"/>
                  </a:lnTo>
                  <a:lnTo>
                    <a:pt x="48" y="30"/>
                  </a:lnTo>
                  <a:lnTo>
                    <a:pt x="46" y="28"/>
                  </a:lnTo>
                  <a:lnTo>
                    <a:pt x="30" y="28"/>
                  </a:lnTo>
                  <a:lnTo>
                    <a:pt x="28" y="30"/>
                  </a:lnTo>
                  <a:lnTo>
                    <a:pt x="26" y="30"/>
                  </a:lnTo>
                  <a:lnTo>
                    <a:pt x="18" y="30"/>
                  </a:lnTo>
                  <a:lnTo>
                    <a:pt x="14" y="30"/>
                  </a:lnTo>
                  <a:lnTo>
                    <a:pt x="12" y="34"/>
                  </a:lnTo>
                  <a:lnTo>
                    <a:pt x="8" y="36"/>
                  </a:lnTo>
                  <a:lnTo>
                    <a:pt x="2" y="36"/>
                  </a:lnTo>
                  <a:lnTo>
                    <a:pt x="2" y="34"/>
                  </a:lnTo>
                  <a:lnTo>
                    <a:pt x="0"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07" name="Google Shape;1407;p36"/>
            <p:cNvSpPr/>
            <p:nvPr/>
          </p:nvSpPr>
          <p:spPr>
            <a:xfrm>
              <a:off x="1546" y="2383"/>
              <a:ext cx="14" cy="13"/>
            </a:xfrm>
            <a:custGeom>
              <a:avLst/>
              <a:gdLst/>
              <a:ahLst/>
              <a:cxnLst/>
              <a:rect l="l" t="t" r="r" b="b"/>
              <a:pathLst>
                <a:path w="12" h="12" extrusionOk="0">
                  <a:moveTo>
                    <a:pt x="8" y="12"/>
                  </a:moveTo>
                  <a:lnTo>
                    <a:pt x="10" y="8"/>
                  </a:lnTo>
                  <a:lnTo>
                    <a:pt x="12" y="8"/>
                  </a:lnTo>
                  <a:lnTo>
                    <a:pt x="12" y="4"/>
                  </a:lnTo>
                  <a:lnTo>
                    <a:pt x="10" y="2"/>
                  </a:lnTo>
                  <a:lnTo>
                    <a:pt x="6" y="0"/>
                  </a:lnTo>
                  <a:lnTo>
                    <a:pt x="0" y="10"/>
                  </a:lnTo>
                  <a:lnTo>
                    <a:pt x="8"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08" name="Google Shape;1408;p36"/>
            <p:cNvSpPr/>
            <p:nvPr/>
          </p:nvSpPr>
          <p:spPr>
            <a:xfrm>
              <a:off x="1745" y="2599"/>
              <a:ext cx="46" cy="37"/>
            </a:xfrm>
            <a:custGeom>
              <a:avLst/>
              <a:gdLst/>
              <a:ahLst/>
              <a:cxnLst/>
              <a:rect l="l" t="t" r="r" b="b"/>
              <a:pathLst>
                <a:path w="40" h="34" extrusionOk="0">
                  <a:moveTo>
                    <a:pt x="0" y="22"/>
                  </a:moveTo>
                  <a:lnTo>
                    <a:pt x="4" y="30"/>
                  </a:lnTo>
                  <a:lnTo>
                    <a:pt x="18" y="32"/>
                  </a:lnTo>
                  <a:lnTo>
                    <a:pt x="26" y="34"/>
                  </a:lnTo>
                  <a:lnTo>
                    <a:pt x="28" y="32"/>
                  </a:lnTo>
                  <a:lnTo>
                    <a:pt x="32" y="32"/>
                  </a:lnTo>
                  <a:lnTo>
                    <a:pt x="36" y="22"/>
                  </a:lnTo>
                  <a:lnTo>
                    <a:pt x="38" y="12"/>
                  </a:lnTo>
                  <a:lnTo>
                    <a:pt x="40" y="6"/>
                  </a:lnTo>
                  <a:lnTo>
                    <a:pt x="30" y="4"/>
                  </a:lnTo>
                  <a:lnTo>
                    <a:pt x="22" y="4"/>
                  </a:lnTo>
                  <a:lnTo>
                    <a:pt x="16" y="0"/>
                  </a:lnTo>
                  <a:lnTo>
                    <a:pt x="10" y="0"/>
                  </a:lnTo>
                  <a:lnTo>
                    <a:pt x="8" y="0"/>
                  </a:lnTo>
                  <a:lnTo>
                    <a:pt x="6" y="2"/>
                  </a:lnTo>
                  <a:lnTo>
                    <a:pt x="4" y="4"/>
                  </a:lnTo>
                  <a:lnTo>
                    <a:pt x="2" y="14"/>
                  </a:lnTo>
                  <a:lnTo>
                    <a:pt x="0"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09" name="Google Shape;1409;p36"/>
            <p:cNvSpPr/>
            <p:nvPr/>
          </p:nvSpPr>
          <p:spPr>
            <a:xfrm>
              <a:off x="1719" y="3630"/>
              <a:ext cx="47" cy="18"/>
            </a:xfrm>
            <a:custGeom>
              <a:avLst/>
              <a:gdLst/>
              <a:ahLst/>
              <a:cxnLst/>
              <a:rect l="l" t="t" r="r" b="b"/>
              <a:pathLst>
                <a:path w="40" h="16" extrusionOk="0">
                  <a:moveTo>
                    <a:pt x="12" y="14"/>
                  </a:moveTo>
                  <a:lnTo>
                    <a:pt x="14" y="14"/>
                  </a:lnTo>
                  <a:lnTo>
                    <a:pt x="14" y="12"/>
                  </a:lnTo>
                  <a:lnTo>
                    <a:pt x="16" y="8"/>
                  </a:lnTo>
                  <a:lnTo>
                    <a:pt x="16" y="14"/>
                  </a:lnTo>
                  <a:lnTo>
                    <a:pt x="18" y="16"/>
                  </a:lnTo>
                  <a:lnTo>
                    <a:pt x="20" y="16"/>
                  </a:lnTo>
                  <a:lnTo>
                    <a:pt x="22" y="14"/>
                  </a:lnTo>
                  <a:lnTo>
                    <a:pt x="28" y="14"/>
                  </a:lnTo>
                  <a:lnTo>
                    <a:pt x="32" y="10"/>
                  </a:lnTo>
                  <a:lnTo>
                    <a:pt x="38" y="6"/>
                  </a:lnTo>
                  <a:lnTo>
                    <a:pt x="40" y="0"/>
                  </a:lnTo>
                  <a:lnTo>
                    <a:pt x="28" y="0"/>
                  </a:lnTo>
                  <a:lnTo>
                    <a:pt x="24" y="0"/>
                  </a:lnTo>
                  <a:lnTo>
                    <a:pt x="20" y="2"/>
                  </a:lnTo>
                  <a:lnTo>
                    <a:pt x="18" y="2"/>
                  </a:lnTo>
                  <a:lnTo>
                    <a:pt x="8" y="2"/>
                  </a:lnTo>
                  <a:lnTo>
                    <a:pt x="0" y="12"/>
                  </a:lnTo>
                  <a:lnTo>
                    <a:pt x="4" y="14"/>
                  </a:lnTo>
                  <a:lnTo>
                    <a:pt x="12" y="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10" name="Google Shape;1410;p36"/>
            <p:cNvSpPr/>
            <p:nvPr/>
          </p:nvSpPr>
          <p:spPr>
            <a:xfrm>
              <a:off x="1548" y="2427"/>
              <a:ext cx="81" cy="152"/>
            </a:xfrm>
            <a:custGeom>
              <a:avLst/>
              <a:gdLst/>
              <a:ahLst/>
              <a:cxnLst/>
              <a:rect l="l" t="t" r="r" b="b"/>
              <a:pathLst>
                <a:path w="70" h="138" extrusionOk="0">
                  <a:moveTo>
                    <a:pt x="26" y="0"/>
                  </a:moveTo>
                  <a:lnTo>
                    <a:pt x="22" y="8"/>
                  </a:lnTo>
                  <a:lnTo>
                    <a:pt x="18" y="14"/>
                  </a:lnTo>
                  <a:lnTo>
                    <a:pt x="12" y="18"/>
                  </a:lnTo>
                  <a:lnTo>
                    <a:pt x="10" y="24"/>
                  </a:lnTo>
                  <a:lnTo>
                    <a:pt x="12" y="28"/>
                  </a:lnTo>
                  <a:lnTo>
                    <a:pt x="18" y="32"/>
                  </a:lnTo>
                  <a:lnTo>
                    <a:pt x="0" y="42"/>
                  </a:lnTo>
                  <a:lnTo>
                    <a:pt x="0" y="54"/>
                  </a:lnTo>
                  <a:lnTo>
                    <a:pt x="2" y="58"/>
                  </a:lnTo>
                  <a:lnTo>
                    <a:pt x="4" y="60"/>
                  </a:lnTo>
                  <a:lnTo>
                    <a:pt x="8" y="64"/>
                  </a:lnTo>
                  <a:lnTo>
                    <a:pt x="8" y="68"/>
                  </a:lnTo>
                  <a:lnTo>
                    <a:pt x="20" y="68"/>
                  </a:lnTo>
                  <a:lnTo>
                    <a:pt x="20" y="76"/>
                  </a:lnTo>
                  <a:lnTo>
                    <a:pt x="20" y="78"/>
                  </a:lnTo>
                  <a:lnTo>
                    <a:pt x="24" y="82"/>
                  </a:lnTo>
                  <a:lnTo>
                    <a:pt x="26" y="88"/>
                  </a:lnTo>
                  <a:lnTo>
                    <a:pt x="26" y="94"/>
                  </a:lnTo>
                  <a:lnTo>
                    <a:pt x="26" y="98"/>
                  </a:lnTo>
                  <a:lnTo>
                    <a:pt x="26" y="102"/>
                  </a:lnTo>
                  <a:lnTo>
                    <a:pt x="24" y="106"/>
                  </a:lnTo>
                  <a:lnTo>
                    <a:pt x="22" y="112"/>
                  </a:lnTo>
                  <a:lnTo>
                    <a:pt x="24" y="122"/>
                  </a:lnTo>
                  <a:lnTo>
                    <a:pt x="26" y="130"/>
                  </a:lnTo>
                  <a:lnTo>
                    <a:pt x="32" y="136"/>
                  </a:lnTo>
                  <a:lnTo>
                    <a:pt x="34" y="138"/>
                  </a:lnTo>
                  <a:lnTo>
                    <a:pt x="38" y="138"/>
                  </a:lnTo>
                  <a:lnTo>
                    <a:pt x="44" y="138"/>
                  </a:lnTo>
                  <a:lnTo>
                    <a:pt x="48" y="136"/>
                  </a:lnTo>
                  <a:lnTo>
                    <a:pt x="54" y="132"/>
                  </a:lnTo>
                  <a:lnTo>
                    <a:pt x="60" y="126"/>
                  </a:lnTo>
                  <a:lnTo>
                    <a:pt x="64" y="124"/>
                  </a:lnTo>
                  <a:lnTo>
                    <a:pt x="70" y="124"/>
                  </a:lnTo>
                  <a:lnTo>
                    <a:pt x="68" y="118"/>
                  </a:lnTo>
                  <a:lnTo>
                    <a:pt x="66" y="112"/>
                  </a:lnTo>
                  <a:lnTo>
                    <a:pt x="60" y="104"/>
                  </a:lnTo>
                  <a:lnTo>
                    <a:pt x="54" y="96"/>
                  </a:lnTo>
                  <a:lnTo>
                    <a:pt x="54" y="92"/>
                  </a:lnTo>
                  <a:lnTo>
                    <a:pt x="54" y="86"/>
                  </a:lnTo>
                  <a:lnTo>
                    <a:pt x="54" y="82"/>
                  </a:lnTo>
                  <a:lnTo>
                    <a:pt x="54" y="78"/>
                  </a:lnTo>
                  <a:lnTo>
                    <a:pt x="58" y="74"/>
                  </a:lnTo>
                  <a:lnTo>
                    <a:pt x="64" y="70"/>
                  </a:lnTo>
                  <a:lnTo>
                    <a:pt x="68" y="64"/>
                  </a:lnTo>
                  <a:lnTo>
                    <a:pt x="70" y="44"/>
                  </a:lnTo>
                  <a:lnTo>
                    <a:pt x="60" y="36"/>
                  </a:lnTo>
                  <a:lnTo>
                    <a:pt x="56" y="32"/>
                  </a:lnTo>
                  <a:lnTo>
                    <a:pt x="52" y="32"/>
                  </a:lnTo>
                  <a:lnTo>
                    <a:pt x="46" y="32"/>
                  </a:lnTo>
                  <a:lnTo>
                    <a:pt x="46" y="24"/>
                  </a:lnTo>
                  <a:lnTo>
                    <a:pt x="44" y="20"/>
                  </a:lnTo>
                  <a:lnTo>
                    <a:pt x="40" y="12"/>
                  </a:lnTo>
                  <a:lnTo>
                    <a:pt x="32" y="4"/>
                  </a:lnTo>
                  <a:lnTo>
                    <a:pt x="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11" name="Google Shape;1411;p36"/>
            <p:cNvSpPr/>
            <p:nvPr/>
          </p:nvSpPr>
          <p:spPr>
            <a:xfrm>
              <a:off x="1610" y="2475"/>
              <a:ext cx="76" cy="95"/>
            </a:xfrm>
            <a:custGeom>
              <a:avLst/>
              <a:gdLst/>
              <a:ahLst/>
              <a:cxnLst/>
              <a:rect l="l" t="t" r="r" b="b"/>
              <a:pathLst>
                <a:path w="66" h="86" extrusionOk="0">
                  <a:moveTo>
                    <a:pt x="66" y="10"/>
                  </a:moveTo>
                  <a:lnTo>
                    <a:pt x="64" y="18"/>
                  </a:lnTo>
                  <a:lnTo>
                    <a:pt x="60" y="24"/>
                  </a:lnTo>
                  <a:lnTo>
                    <a:pt x="58" y="30"/>
                  </a:lnTo>
                  <a:lnTo>
                    <a:pt x="56" y="36"/>
                  </a:lnTo>
                  <a:lnTo>
                    <a:pt x="58" y="42"/>
                  </a:lnTo>
                  <a:lnTo>
                    <a:pt x="60" y="46"/>
                  </a:lnTo>
                  <a:lnTo>
                    <a:pt x="62" y="52"/>
                  </a:lnTo>
                  <a:lnTo>
                    <a:pt x="64" y="58"/>
                  </a:lnTo>
                  <a:lnTo>
                    <a:pt x="62" y="62"/>
                  </a:lnTo>
                  <a:lnTo>
                    <a:pt x="58" y="66"/>
                  </a:lnTo>
                  <a:lnTo>
                    <a:pt x="54" y="76"/>
                  </a:lnTo>
                  <a:lnTo>
                    <a:pt x="52" y="74"/>
                  </a:lnTo>
                  <a:lnTo>
                    <a:pt x="50" y="68"/>
                  </a:lnTo>
                  <a:lnTo>
                    <a:pt x="40" y="72"/>
                  </a:lnTo>
                  <a:lnTo>
                    <a:pt x="28" y="76"/>
                  </a:lnTo>
                  <a:lnTo>
                    <a:pt x="28" y="86"/>
                  </a:lnTo>
                  <a:lnTo>
                    <a:pt x="26" y="84"/>
                  </a:lnTo>
                  <a:lnTo>
                    <a:pt x="22" y="82"/>
                  </a:lnTo>
                  <a:lnTo>
                    <a:pt x="20" y="80"/>
                  </a:lnTo>
                  <a:lnTo>
                    <a:pt x="16" y="80"/>
                  </a:lnTo>
                  <a:lnTo>
                    <a:pt x="14" y="74"/>
                  </a:lnTo>
                  <a:lnTo>
                    <a:pt x="12" y="68"/>
                  </a:lnTo>
                  <a:lnTo>
                    <a:pt x="6" y="60"/>
                  </a:lnTo>
                  <a:lnTo>
                    <a:pt x="0" y="52"/>
                  </a:lnTo>
                  <a:lnTo>
                    <a:pt x="0" y="48"/>
                  </a:lnTo>
                  <a:lnTo>
                    <a:pt x="0" y="42"/>
                  </a:lnTo>
                  <a:lnTo>
                    <a:pt x="0" y="38"/>
                  </a:lnTo>
                  <a:lnTo>
                    <a:pt x="0" y="34"/>
                  </a:lnTo>
                  <a:lnTo>
                    <a:pt x="4" y="30"/>
                  </a:lnTo>
                  <a:lnTo>
                    <a:pt x="10" y="26"/>
                  </a:lnTo>
                  <a:lnTo>
                    <a:pt x="14" y="20"/>
                  </a:lnTo>
                  <a:lnTo>
                    <a:pt x="16" y="0"/>
                  </a:lnTo>
                  <a:lnTo>
                    <a:pt x="24" y="6"/>
                  </a:lnTo>
                  <a:lnTo>
                    <a:pt x="28" y="6"/>
                  </a:lnTo>
                  <a:lnTo>
                    <a:pt x="44" y="6"/>
                  </a:lnTo>
                  <a:lnTo>
                    <a:pt x="48" y="8"/>
                  </a:lnTo>
                  <a:lnTo>
                    <a:pt x="66"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12" name="Google Shape;1412;p36"/>
            <p:cNvSpPr/>
            <p:nvPr/>
          </p:nvSpPr>
          <p:spPr>
            <a:xfrm>
              <a:off x="1331" y="2365"/>
              <a:ext cx="248" cy="225"/>
            </a:xfrm>
            <a:custGeom>
              <a:avLst/>
              <a:gdLst/>
              <a:ahLst/>
              <a:cxnLst/>
              <a:rect l="l" t="t" r="r" b="b"/>
              <a:pathLst>
                <a:path w="214" h="204" extrusionOk="0">
                  <a:moveTo>
                    <a:pt x="214" y="56"/>
                  </a:moveTo>
                  <a:lnTo>
                    <a:pt x="210" y="64"/>
                  </a:lnTo>
                  <a:lnTo>
                    <a:pt x="206" y="70"/>
                  </a:lnTo>
                  <a:lnTo>
                    <a:pt x="200" y="74"/>
                  </a:lnTo>
                  <a:lnTo>
                    <a:pt x="198" y="80"/>
                  </a:lnTo>
                  <a:lnTo>
                    <a:pt x="200" y="84"/>
                  </a:lnTo>
                  <a:lnTo>
                    <a:pt x="206" y="88"/>
                  </a:lnTo>
                  <a:lnTo>
                    <a:pt x="188" y="98"/>
                  </a:lnTo>
                  <a:lnTo>
                    <a:pt x="188" y="110"/>
                  </a:lnTo>
                  <a:lnTo>
                    <a:pt x="190" y="114"/>
                  </a:lnTo>
                  <a:lnTo>
                    <a:pt x="192" y="116"/>
                  </a:lnTo>
                  <a:lnTo>
                    <a:pt x="196" y="120"/>
                  </a:lnTo>
                  <a:lnTo>
                    <a:pt x="196" y="124"/>
                  </a:lnTo>
                  <a:lnTo>
                    <a:pt x="196" y="130"/>
                  </a:lnTo>
                  <a:lnTo>
                    <a:pt x="192" y="134"/>
                  </a:lnTo>
                  <a:lnTo>
                    <a:pt x="188" y="136"/>
                  </a:lnTo>
                  <a:lnTo>
                    <a:pt x="184" y="140"/>
                  </a:lnTo>
                  <a:lnTo>
                    <a:pt x="170" y="146"/>
                  </a:lnTo>
                  <a:lnTo>
                    <a:pt x="166" y="150"/>
                  </a:lnTo>
                  <a:lnTo>
                    <a:pt x="162" y="154"/>
                  </a:lnTo>
                  <a:lnTo>
                    <a:pt x="150" y="148"/>
                  </a:lnTo>
                  <a:lnTo>
                    <a:pt x="144" y="144"/>
                  </a:lnTo>
                  <a:lnTo>
                    <a:pt x="134" y="142"/>
                  </a:lnTo>
                  <a:lnTo>
                    <a:pt x="142" y="162"/>
                  </a:lnTo>
                  <a:lnTo>
                    <a:pt x="146" y="170"/>
                  </a:lnTo>
                  <a:lnTo>
                    <a:pt x="148" y="172"/>
                  </a:lnTo>
                  <a:lnTo>
                    <a:pt x="152" y="176"/>
                  </a:lnTo>
                  <a:lnTo>
                    <a:pt x="146" y="186"/>
                  </a:lnTo>
                  <a:lnTo>
                    <a:pt x="134" y="194"/>
                  </a:lnTo>
                  <a:lnTo>
                    <a:pt x="124" y="200"/>
                  </a:lnTo>
                  <a:lnTo>
                    <a:pt x="116" y="204"/>
                  </a:lnTo>
                  <a:lnTo>
                    <a:pt x="108" y="204"/>
                  </a:lnTo>
                  <a:lnTo>
                    <a:pt x="102" y="204"/>
                  </a:lnTo>
                  <a:lnTo>
                    <a:pt x="98" y="202"/>
                  </a:lnTo>
                  <a:lnTo>
                    <a:pt x="96" y="198"/>
                  </a:lnTo>
                  <a:lnTo>
                    <a:pt x="96" y="188"/>
                  </a:lnTo>
                  <a:lnTo>
                    <a:pt x="92" y="178"/>
                  </a:lnTo>
                  <a:lnTo>
                    <a:pt x="88" y="170"/>
                  </a:lnTo>
                  <a:lnTo>
                    <a:pt x="86" y="166"/>
                  </a:lnTo>
                  <a:lnTo>
                    <a:pt x="86" y="162"/>
                  </a:lnTo>
                  <a:lnTo>
                    <a:pt x="88" y="162"/>
                  </a:lnTo>
                  <a:lnTo>
                    <a:pt x="90" y="158"/>
                  </a:lnTo>
                  <a:lnTo>
                    <a:pt x="90" y="156"/>
                  </a:lnTo>
                  <a:lnTo>
                    <a:pt x="88" y="150"/>
                  </a:lnTo>
                  <a:lnTo>
                    <a:pt x="86" y="146"/>
                  </a:lnTo>
                  <a:lnTo>
                    <a:pt x="82" y="142"/>
                  </a:lnTo>
                  <a:lnTo>
                    <a:pt x="80" y="136"/>
                  </a:lnTo>
                  <a:lnTo>
                    <a:pt x="82" y="130"/>
                  </a:lnTo>
                  <a:lnTo>
                    <a:pt x="84" y="120"/>
                  </a:lnTo>
                  <a:lnTo>
                    <a:pt x="92" y="104"/>
                  </a:lnTo>
                  <a:lnTo>
                    <a:pt x="84" y="104"/>
                  </a:lnTo>
                  <a:lnTo>
                    <a:pt x="78" y="106"/>
                  </a:lnTo>
                  <a:lnTo>
                    <a:pt x="74" y="106"/>
                  </a:lnTo>
                  <a:lnTo>
                    <a:pt x="66" y="106"/>
                  </a:lnTo>
                  <a:lnTo>
                    <a:pt x="60" y="106"/>
                  </a:lnTo>
                  <a:lnTo>
                    <a:pt x="54" y="104"/>
                  </a:lnTo>
                  <a:lnTo>
                    <a:pt x="50" y="100"/>
                  </a:lnTo>
                  <a:lnTo>
                    <a:pt x="50" y="94"/>
                  </a:lnTo>
                  <a:lnTo>
                    <a:pt x="38" y="92"/>
                  </a:lnTo>
                  <a:lnTo>
                    <a:pt x="24" y="90"/>
                  </a:lnTo>
                  <a:lnTo>
                    <a:pt x="20" y="88"/>
                  </a:lnTo>
                  <a:lnTo>
                    <a:pt x="16" y="86"/>
                  </a:lnTo>
                  <a:lnTo>
                    <a:pt x="12" y="82"/>
                  </a:lnTo>
                  <a:lnTo>
                    <a:pt x="10" y="80"/>
                  </a:lnTo>
                  <a:lnTo>
                    <a:pt x="12" y="76"/>
                  </a:lnTo>
                  <a:lnTo>
                    <a:pt x="16" y="70"/>
                  </a:lnTo>
                  <a:lnTo>
                    <a:pt x="14" y="64"/>
                  </a:lnTo>
                  <a:lnTo>
                    <a:pt x="10" y="60"/>
                  </a:lnTo>
                  <a:lnTo>
                    <a:pt x="8" y="56"/>
                  </a:lnTo>
                  <a:lnTo>
                    <a:pt x="6" y="52"/>
                  </a:lnTo>
                  <a:lnTo>
                    <a:pt x="2" y="50"/>
                  </a:lnTo>
                  <a:lnTo>
                    <a:pt x="0" y="44"/>
                  </a:lnTo>
                  <a:lnTo>
                    <a:pt x="2" y="36"/>
                  </a:lnTo>
                  <a:lnTo>
                    <a:pt x="6" y="28"/>
                  </a:lnTo>
                  <a:lnTo>
                    <a:pt x="18" y="16"/>
                  </a:lnTo>
                  <a:lnTo>
                    <a:pt x="26" y="6"/>
                  </a:lnTo>
                  <a:lnTo>
                    <a:pt x="28" y="12"/>
                  </a:lnTo>
                  <a:lnTo>
                    <a:pt x="30" y="16"/>
                  </a:lnTo>
                  <a:lnTo>
                    <a:pt x="30" y="20"/>
                  </a:lnTo>
                  <a:lnTo>
                    <a:pt x="28" y="24"/>
                  </a:lnTo>
                  <a:lnTo>
                    <a:pt x="24" y="28"/>
                  </a:lnTo>
                  <a:lnTo>
                    <a:pt x="24" y="34"/>
                  </a:lnTo>
                  <a:lnTo>
                    <a:pt x="24" y="44"/>
                  </a:lnTo>
                  <a:lnTo>
                    <a:pt x="28" y="48"/>
                  </a:lnTo>
                  <a:lnTo>
                    <a:pt x="30" y="48"/>
                  </a:lnTo>
                  <a:lnTo>
                    <a:pt x="34" y="46"/>
                  </a:lnTo>
                  <a:lnTo>
                    <a:pt x="38" y="44"/>
                  </a:lnTo>
                  <a:lnTo>
                    <a:pt x="40" y="38"/>
                  </a:lnTo>
                  <a:lnTo>
                    <a:pt x="38" y="34"/>
                  </a:lnTo>
                  <a:lnTo>
                    <a:pt x="36" y="30"/>
                  </a:lnTo>
                  <a:lnTo>
                    <a:pt x="32" y="26"/>
                  </a:lnTo>
                  <a:lnTo>
                    <a:pt x="30" y="24"/>
                  </a:lnTo>
                  <a:lnTo>
                    <a:pt x="32" y="20"/>
                  </a:lnTo>
                  <a:lnTo>
                    <a:pt x="34" y="16"/>
                  </a:lnTo>
                  <a:lnTo>
                    <a:pt x="44" y="10"/>
                  </a:lnTo>
                  <a:lnTo>
                    <a:pt x="50" y="4"/>
                  </a:lnTo>
                  <a:lnTo>
                    <a:pt x="58" y="0"/>
                  </a:lnTo>
                  <a:lnTo>
                    <a:pt x="62" y="4"/>
                  </a:lnTo>
                  <a:lnTo>
                    <a:pt x="66" y="4"/>
                  </a:lnTo>
                  <a:lnTo>
                    <a:pt x="70" y="6"/>
                  </a:lnTo>
                  <a:lnTo>
                    <a:pt x="76" y="6"/>
                  </a:lnTo>
                  <a:lnTo>
                    <a:pt x="82" y="12"/>
                  </a:lnTo>
                  <a:lnTo>
                    <a:pt x="88" y="18"/>
                  </a:lnTo>
                  <a:lnTo>
                    <a:pt x="94" y="20"/>
                  </a:lnTo>
                  <a:lnTo>
                    <a:pt x="106" y="22"/>
                  </a:lnTo>
                  <a:lnTo>
                    <a:pt x="114" y="22"/>
                  </a:lnTo>
                  <a:lnTo>
                    <a:pt x="120" y="24"/>
                  </a:lnTo>
                  <a:lnTo>
                    <a:pt x="126" y="26"/>
                  </a:lnTo>
                  <a:lnTo>
                    <a:pt x="132" y="28"/>
                  </a:lnTo>
                  <a:lnTo>
                    <a:pt x="146" y="24"/>
                  </a:lnTo>
                  <a:lnTo>
                    <a:pt x="162" y="20"/>
                  </a:lnTo>
                  <a:lnTo>
                    <a:pt x="174" y="16"/>
                  </a:lnTo>
                  <a:lnTo>
                    <a:pt x="176" y="16"/>
                  </a:lnTo>
                  <a:lnTo>
                    <a:pt x="174" y="18"/>
                  </a:lnTo>
                  <a:lnTo>
                    <a:pt x="170" y="24"/>
                  </a:lnTo>
                  <a:lnTo>
                    <a:pt x="170" y="26"/>
                  </a:lnTo>
                  <a:lnTo>
                    <a:pt x="174" y="34"/>
                  </a:lnTo>
                  <a:lnTo>
                    <a:pt x="180" y="32"/>
                  </a:lnTo>
                  <a:lnTo>
                    <a:pt x="184" y="34"/>
                  </a:lnTo>
                  <a:lnTo>
                    <a:pt x="190" y="38"/>
                  </a:lnTo>
                  <a:lnTo>
                    <a:pt x="194" y="40"/>
                  </a:lnTo>
                  <a:lnTo>
                    <a:pt x="196" y="46"/>
                  </a:lnTo>
                  <a:lnTo>
                    <a:pt x="196" y="52"/>
                  </a:lnTo>
                  <a:lnTo>
                    <a:pt x="192" y="56"/>
                  </a:lnTo>
                  <a:lnTo>
                    <a:pt x="200" y="54"/>
                  </a:lnTo>
                  <a:lnTo>
                    <a:pt x="204" y="54"/>
                  </a:lnTo>
                  <a:lnTo>
                    <a:pt x="208" y="56"/>
                  </a:lnTo>
                  <a:lnTo>
                    <a:pt x="214"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13" name="Google Shape;1413;p36"/>
            <p:cNvSpPr/>
            <p:nvPr/>
          </p:nvSpPr>
          <p:spPr>
            <a:xfrm>
              <a:off x="1317" y="2502"/>
              <a:ext cx="730" cy="768"/>
            </a:xfrm>
            <a:custGeom>
              <a:avLst/>
              <a:gdLst/>
              <a:ahLst/>
              <a:cxnLst/>
              <a:rect l="l" t="t" r="r" b="b"/>
              <a:pathLst>
                <a:path w="632" h="698" extrusionOk="0">
                  <a:moveTo>
                    <a:pt x="362" y="12"/>
                  </a:moveTo>
                  <a:lnTo>
                    <a:pt x="356" y="26"/>
                  </a:lnTo>
                  <a:lnTo>
                    <a:pt x="348" y="38"/>
                  </a:lnTo>
                  <a:lnTo>
                    <a:pt x="342" y="44"/>
                  </a:lnTo>
                  <a:lnTo>
                    <a:pt x="336" y="50"/>
                  </a:lnTo>
                  <a:lnTo>
                    <a:pt x="330" y="54"/>
                  </a:lnTo>
                  <a:lnTo>
                    <a:pt x="320" y="54"/>
                  </a:lnTo>
                  <a:lnTo>
                    <a:pt x="314" y="54"/>
                  </a:lnTo>
                  <a:lnTo>
                    <a:pt x="308" y="52"/>
                  </a:lnTo>
                  <a:lnTo>
                    <a:pt x="306" y="50"/>
                  </a:lnTo>
                  <a:lnTo>
                    <a:pt x="304" y="44"/>
                  </a:lnTo>
                  <a:lnTo>
                    <a:pt x="294" y="48"/>
                  </a:lnTo>
                  <a:lnTo>
                    <a:pt x="282" y="52"/>
                  </a:lnTo>
                  <a:lnTo>
                    <a:pt x="282" y="62"/>
                  </a:lnTo>
                  <a:lnTo>
                    <a:pt x="280" y="60"/>
                  </a:lnTo>
                  <a:lnTo>
                    <a:pt x="276" y="58"/>
                  </a:lnTo>
                  <a:lnTo>
                    <a:pt x="274" y="56"/>
                  </a:lnTo>
                  <a:lnTo>
                    <a:pt x="270" y="56"/>
                  </a:lnTo>
                  <a:lnTo>
                    <a:pt x="264" y="56"/>
                  </a:lnTo>
                  <a:lnTo>
                    <a:pt x="260" y="58"/>
                  </a:lnTo>
                  <a:lnTo>
                    <a:pt x="254" y="64"/>
                  </a:lnTo>
                  <a:lnTo>
                    <a:pt x="248" y="68"/>
                  </a:lnTo>
                  <a:lnTo>
                    <a:pt x="244" y="70"/>
                  </a:lnTo>
                  <a:lnTo>
                    <a:pt x="238" y="70"/>
                  </a:lnTo>
                  <a:lnTo>
                    <a:pt x="234" y="70"/>
                  </a:lnTo>
                  <a:lnTo>
                    <a:pt x="232" y="68"/>
                  </a:lnTo>
                  <a:lnTo>
                    <a:pt x="226" y="62"/>
                  </a:lnTo>
                  <a:lnTo>
                    <a:pt x="224" y="54"/>
                  </a:lnTo>
                  <a:lnTo>
                    <a:pt x="222" y="44"/>
                  </a:lnTo>
                  <a:lnTo>
                    <a:pt x="224" y="38"/>
                  </a:lnTo>
                  <a:lnTo>
                    <a:pt x="226" y="34"/>
                  </a:lnTo>
                  <a:lnTo>
                    <a:pt x="226" y="30"/>
                  </a:lnTo>
                  <a:lnTo>
                    <a:pt x="226" y="26"/>
                  </a:lnTo>
                  <a:lnTo>
                    <a:pt x="226" y="20"/>
                  </a:lnTo>
                  <a:lnTo>
                    <a:pt x="224" y="14"/>
                  </a:lnTo>
                  <a:lnTo>
                    <a:pt x="220" y="10"/>
                  </a:lnTo>
                  <a:lnTo>
                    <a:pt x="220" y="8"/>
                  </a:lnTo>
                  <a:lnTo>
                    <a:pt x="220" y="0"/>
                  </a:lnTo>
                  <a:lnTo>
                    <a:pt x="208" y="0"/>
                  </a:lnTo>
                  <a:lnTo>
                    <a:pt x="208" y="6"/>
                  </a:lnTo>
                  <a:lnTo>
                    <a:pt x="204" y="10"/>
                  </a:lnTo>
                  <a:lnTo>
                    <a:pt x="200" y="12"/>
                  </a:lnTo>
                  <a:lnTo>
                    <a:pt x="196" y="16"/>
                  </a:lnTo>
                  <a:lnTo>
                    <a:pt x="182" y="22"/>
                  </a:lnTo>
                  <a:lnTo>
                    <a:pt x="178" y="26"/>
                  </a:lnTo>
                  <a:lnTo>
                    <a:pt x="174" y="30"/>
                  </a:lnTo>
                  <a:lnTo>
                    <a:pt x="162" y="24"/>
                  </a:lnTo>
                  <a:lnTo>
                    <a:pt x="156" y="20"/>
                  </a:lnTo>
                  <a:lnTo>
                    <a:pt x="146" y="18"/>
                  </a:lnTo>
                  <a:lnTo>
                    <a:pt x="154" y="38"/>
                  </a:lnTo>
                  <a:lnTo>
                    <a:pt x="158" y="46"/>
                  </a:lnTo>
                  <a:lnTo>
                    <a:pt x="160" y="48"/>
                  </a:lnTo>
                  <a:lnTo>
                    <a:pt x="164" y="52"/>
                  </a:lnTo>
                  <a:lnTo>
                    <a:pt x="158" y="62"/>
                  </a:lnTo>
                  <a:lnTo>
                    <a:pt x="146" y="70"/>
                  </a:lnTo>
                  <a:lnTo>
                    <a:pt x="136" y="76"/>
                  </a:lnTo>
                  <a:lnTo>
                    <a:pt x="128" y="80"/>
                  </a:lnTo>
                  <a:lnTo>
                    <a:pt x="120" y="80"/>
                  </a:lnTo>
                  <a:lnTo>
                    <a:pt x="114" y="80"/>
                  </a:lnTo>
                  <a:lnTo>
                    <a:pt x="110" y="78"/>
                  </a:lnTo>
                  <a:lnTo>
                    <a:pt x="108" y="74"/>
                  </a:lnTo>
                  <a:lnTo>
                    <a:pt x="108" y="64"/>
                  </a:lnTo>
                  <a:lnTo>
                    <a:pt x="104" y="54"/>
                  </a:lnTo>
                  <a:lnTo>
                    <a:pt x="90" y="62"/>
                  </a:lnTo>
                  <a:lnTo>
                    <a:pt x="80" y="64"/>
                  </a:lnTo>
                  <a:lnTo>
                    <a:pt x="68" y="64"/>
                  </a:lnTo>
                  <a:lnTo>
                    <a:pt x="62" y="68"/>
                  </a:lnTo>
                  <a:lnTo>
                    <a:pt x="64" y="68"/>
                  </a:lnTo>
                  <a:lnTo>
                    <a:pt x="66" y="70"/>
                  </a:lnTo>
                  <a:lnTo>
                    <a:pt x="68" y="74"/>
                  </a:lnTo>
                  <a:lnTo>
                    <a:pt x="72" y="76"/>
                  </a:lnTo>
                  <a:lnTo>
                    <a:pt x="72" y="84"/>
                  </a:lnTo>
                  <a:lnTo>
                    <a:pt x="66" y="84"/>
                  </a:lnTo>
                  <a:lnTo>
                    <a:pt x="62" y="86"/>
                  </a:lnTo>
                  <a:lnTo>
                    <a:pt x="60" y="90"/>
                  </a:lnTo>
                  <a:lnTo>
                    <a:pt x="58" y="92"/>
                  </a:lnTo>
                  <a:lnTo>
                    <a:pt x="60" y="98"/>
                  </a:lnTo>
                  <a:lnTo>
                    <a:pt x="62" y="104"/>
                  </a:lnTo>
                  <a:lnTo>
                    <a:pt x="66" y="110"/>
                  </a:lnTo>
                  <a:lnTo>
                    <a:pt x="68" y="116"/>
                  </a:lnTo>
                  <a:lnTo>
                    <a:pt x="66" y="140"/>
                  </a:lnTo>
                  <a:lnTo>
                    <a:pt x="62" y="168"/>
                  </a:lnTo>
                  <a:lnTo>
                    <a:pt x="62" y="172"/>
                  </a:lnTo>
                  <a:lnTo>
                    <a:pt x="58" y="174"/>
                  </a:lnTo>
                  <a:lnTo>
                    <a:pt x="46" y="176"/>
                  </a:lnTo>
                  <a:lnTo>
                    <a:pt x="36" y="178"/>
                  </a:lnTo>
                  <a:lnTo>
                    <a:pt x="26" y="180"/>
                  </a:lnTo>
                  <a:lnTo>
                    <a:pt x="20" y="184"/>
                  </a:lnTo>
                  <a:lnTo>
                    <a:pt x="18" y="188"/>
                  </a:lnTo>
                  <a:lnTo>
                    <a:pt x="16" y="196"/>
                  </a:lnTo>
                  <a:lnTo>
                    <a:pt x="14" y="204"/>
                  </a:lnTo>
                  <a:lnTo>
                    <a:pt x="10" y="216"/>
                  </a:lnTo>
                  <a:lnTo>
                    <a:pt x="8" y="220"/>
                  </a:lnTo>
                  <a:lnTo>
                    <a:pt x="6" y="222"/>
                  </a:lnTo>
                  <a:lnTo>
                    <a:pt x="2" y="226"/>
                  </a:lnTo>
                  <a:lnTo>
                    <a:pt x="0" y="230"/>
                  </a:lnTo>
                  <a:lnTo>
                    <a:pt x="2" y="236"/>
                  </a:lnTo>
                  <a:lnTo>
                    <a:pt x="4" y="240"/>
                  </a:lnTo>
                  <a:lnTo>
                    <a:pt x="8" y="248"/>
                  </a:lnTo>
                  <a:lnTo>
                    <a:pt x="14" y="256"/>
                  </a:lnTo>
                  <a:lnTo>
                    <a:pt x="16" y="260"/>
                  </a:lnTo>
                  <a:lnTo>
                    <a:pt x="16" y="266"/>
                  </a:lnTo>
                  <a:lnTo>
                    <a:pt x="24" y="268"/>
                  </a:lnTo>
                  <a:lnTo>
                    <a:pt x="30" y="272"/>
                  </a:lnTo>
                  <a:lnTo>
                    <a:pt x="36" y="278"/>
                  </a:lnTo>
                  <a:lnTo>
                    <a:pt x="40" y="280"/>
                  </a:lnTo>
                  <a:lnTo>
                    <a:pt x="44" y="278"/>
                  </a:lnTo>
                  <a:lnTo>
                    <a:pt x="46" y="278"/>
                  </a:lnTo>
                  <a:lnTo>
                    <a:pt x="48" y="270"/>
                  </a:lnTo>
                  <a:lnTo>
                    <a:pt x="58" y="270"/>
                  </a:lnTo>
                  <a:lnTo>
                    <a:pt x="58" y="286"/>
                  </a:lnTo>
                  <a:lnTo>
                    <a:pt x="58" y="292"/>
                  </a:lnTo>
                  <a:lnTo>
                    <a:pt x="60" y="294"/>
                  </a:lnTo>
                  <a:lnTo>
                    <a:pt x="62" y="296"/>
                  </a:lnTo>
                  <a:lnTo>
                    <a:pt x="64" y="296"/>
                  </a:lnTo>
                  <a:lnTo>
                    <a:pt x="66" y="296"/>
                  </a:lnTo>
                  <a:lnTo>
                    <a:pt x="74" y="298"/>
                  </a:lnTo>
                  <a:lnTo>
                    <a:pt x="86" y="300"/>
                  </a:lnTo>
                  <a:lnTo>
                    <a:pt x="94" y="296"/>
                  </a:lnTo>
                  <a:lnTo>
                    <a:pt x="102" y="290"/>
                  </a:lnTo>
                  <a:lnTo>
                    <a:pt x="116" y="280"/>
                  </a:lnTo>
                  <a:lnTo>
                    <a:pt x="122" y="276"/>
                  </a:lnTo>
                  <a:lnTo>
                    <a:pt x="130" y="274"/>
                  </a:lnTo>
                  <a:lnTo>
                    <a:pt x="136" y="274"/>
                  </a:lnTo>
                  <a:lnTo>
                    <a:pt x="138" y="276"/>
                  </a:lnTo>
                  <a:lnTo>
                    <a:pt x="140" y="280"/>
                  </a:lnTo>
                  <a:lnTo>
                    <a:pt x="140" y="284"/>
                  </a:lnTo>
                  <a:lnTo>
                    <a:pt x="138" y="294"/>
                  </a:lnTo>
                  <a:lnTo>
                    <a:pt x="140" y="304"/>
                  </a:lnTo>
                  <a:lnTo>
                    <a:pt x="144" y="310"/>
                  </a:lnTo>
                  <a:lnTo>
                    <a:pt x="148" y="318"/>
                  </a:lnTo>
                  <a:lnTo>
                    <a:pt x="158" y="324"/>
                  </a:lnTo>
                  <a:lnTo>
                    <a:pt x="168" y="328"/>
                  </a:lnTo>
                  <a:lnTo>
                    <a:pt x="172" y="326"/>
                  </a:lnTo>
                  <a:lnTo>
                    <a:pt x="174" y="328"/>
                  </a:lnTo>
                  <a:lnTo>
                    <a:pt x="178" y="332"/>
                  </a:lnTo>
                  <a:lnTo>
                    <a:pt x="182" y="334"/>
                  </a:lnTo>
                  <a:lnTo>
                    <a:pt x="188" y="336"/>
                  </a:lnTo>
                  <a:lnTo>
                    <a:pt x="188" y="340"/>
                  </a:lnTo>
                  <a:lnTo>
                    <a:pt x="190" y="342"/>
                  </a:lnTo>
                  <a:lnTo>
                    <a:pt x="194" y="342"/>
                  </a:lnTo>
                  <a:lnTo>
                    <a:pt x="198" y="342"/>
                  </a:lnTo>
                  <a:lnTo>
                    <a:pt x="208" y="340"/>
                  </a:lnTo>
                  <a:lnTo>
                    <a:pt x="212" y="342"/>
                  </a:lnTo>
                  <a:lnTo>
                    <a:pt x="216" y="344"/>
                  </a:lnTo>
                  <a:lnTo>
                    <a:pt x="220" y="354"/>
                  </a:lnTo>
                  <a:lnTo>
                    <a:pt x="222" y="364"/>
                  </a:lnTo>
                  <a:lnTo>
                    <a:pt x="224" y="366"/>
                  </a:lnTo>
                  <a:lnTo>
                    <a:pt x="226" y="368"/>
                  </a:lnTo>
                  <a:lnTo>
                    <a:pt x="226" y="376"/>
                  </a:lnTo>
                  <a:lnTo>
                    <a:pt x="226" y="382"/>
                  </a:lnTo>
                  <a:lnTo>
                    <a:pt x="228" y="386"/>
                  </a:lnTo>
                  <a:lnTo>
                    <a:pt x="232" y="390"/>
                  </a:lnTo>
                  <a:lnTo>
                    <a:pt x="242" y="392"/>
                  </a:lnTo>
                  <a:lnTo>
                    <a:pt x="254" y="394"/>
                  </a:lnTo>
                  <a:lnTo>
                    <a:pt x="254" y="400"/>
                  </a:lnTo>
                  <a:lnTo>
                    <a:pt x="254" y="404"/>
                  </a:lnTo>
                  <a:lnTo>
                    <a:pt x="258" y="408"/>
                  </a:lnTo>
                  <a:lnTo>
                    <a:pt x="260" y="412"/>
                  </a:lnTo>
                  <a:lnTo>
                    <a:pt x="268" y="420"/>
                  </a:lnTo>
                  <a:lnTo>
                    <a:pt x="270" y="422"/>
                  </a:lnTo>
                  <a:lnTo>
                    <a:pt x="270" y="430"/>
                  </a:lnTo>
                  <a:lnTo>
                    <a:pt x="270" y="436"/>
                  </a:lnTo>
                  <a:lnTo>
                    <a:pt x="266" y="444"/>
                  </a:lnTo>
                  <a:lnTo>
                    <a:pt x="264" y="448"/>
                  </a:lnTo>
                  <a:lnTo>
                    <a:pt x="264" y="454"/>
                  </a:lnTo>
                  <a:lnTo>
                    <a:pt x="264" y="464"/>
                  </a:lnTo>
                  <a:lnTo>
                    <a:pt x="270" y="480"/>
                  </a:lnTo>
                  <a:lnTo>
                    <a:pt x="276" y="496"/>
                  </a:lnTo>
                  <a:lnTo>
                    <a:pt x="278" y="500"/>
                  </a:lnTo>
                  <a:lnTo>
                    <a:pt x="282" y="502"/>
                  </a:lnTo>
                  <a:lnTo>
                    <a:pt x="292" y="502"/>
                  </a:lnTo>
                  <a:lnTo>
                    <a:pt x="300" y="504"/>
                  </a:lnTo>
                  <a:lnTo>
                    <a:pt x="306" y="508"/>
                  </a:lnTo>
                  <a:lnTo>
                    <a:pt x="308" y="514"/>
                  </a:lnTo>
                  <a:lnTo>
                    <a:pt x="314" y="526"/>
                  </a:lnTo>
                  <a:lnTo>
                    <a:pt x="320" y="536"/>
                  </a:lnTo>
                  <a:lnTo>
                    <a:pt x="322" y="532"/>
                  </a:lnTo>
                  <a:lnTo>
                    <a:pt x="326" y="530"/>
                  </a:lnTo>
                  <a:lnTo>
                    <a:pt x="328" y="528"/>
                  </a:lnTo>
                  <a:lnTo>
                    <a:pt x="332" y="530"/>
                  </a:lnTo>
                  <a:lnTo>
                    <a:pt x="332" y="534"/>
                  </a:lnTo>
                  <a:lnTo>
                    <a:pt x="332" y="540"/>
                  </a:lnTo>
                  <a:lnTo>
                    <a:pt x="332" y="554"/>
                  </a:lnTo>
                  <a:lnTo>
                    <a:pt x="332" y="564"/>
                  </a:lnTo>
                  <a:lnTo>
                    <a:pt x="338" y="564"/>
                  </a:lnTo>
                  <a:lnTo>
                    <a:pt x="344" y="562"/>
                  </a:lnTo>
                  <a:lnTo>
                    <a:pt x="346" y="572"/>
                  </a:lnTo>
                  <a:lnTo>
                    <a:pt x="348" y="582"/>
                  </a:lnTo>
                  <a:lnTo>
                    <a:pt x="348" y="586"/>
                  </a:lnTo>
                  <a:lnTo>
                    <a:pt x="346" y="590"/>
                  </a:lnTo>
                  <a:lnTo>
                    <a:pt x="340" y="596"/>
                  </a:lnTo>
                  <a:lnTo>
                    <a:pt x="326" y="602"/>
                  </a:lnTo>
                  <a:lnTo>
                    <a:pt x="318" y="610"/>
                  </a:lnTo>
                  <a:lnTo>
                    <a:pt x="308" y="622"/>
                  </a:lnTo>
                  <a:lnTo>
                    <a:pt x="302" y="636"/>
                  </a:lnTo>
                  <a:lnTo>
                    <a:pt x="298" y="642"/>
                  </a:lnTo>
                  <a:lnTo>
                    <a:pt x="298" y="648"/>
                  </a:lnTo>
                  <a:lnTo>
                    <a:pt x="308" y="648"/>
                  </a:lnTo>
                  <a:lnTo>
                    <a:pt x="318" y="652"/>
                  </a:lnTo>
                  <a:lnTo>
                    <a:pt x="330" y="660"/>
                  </a:lnTo>
                  <a:lnTo>
                    <a:pt x="340" y="666"/>
                  </a:lnTo>
                  <a:lnTo>
                    <a:pt x="362" y="684"/>
                  </a:lnTo>
                  <a:lnTo>
                    <a:pt x="380" y="698"/>
                  </a:lnTo>
                  <a:lnTo>
                    <a:pt x="382" y="686"/>
                  </a:lnTo>
                  <a:lnTo>
                    <a:pt x="384" y="674"/>
                  </a:lnTo>
                  <a:lnTo>
                    <a:pt x="390" y="672"/>
                  </a:lnTo>
                  <a:lnTo>
                    <a:pt x="396" y="668"/>
                  </a:lnTo>
                  <a:lnTo>
                    <a:pt x="402" y="664"/>
                  </a:lnTo>
                  <a:lnTo>
                    <a:pt x="406" y="656"/>
                  </a:lnTo>
                  <a:lnTo>
                    <a:pt x="414" y="638"/>
                  </a:lnTo>
                  <a:lnTo>
                    <a:pt x="418" y="624"/>
                  </a:lnTo>
                  <a:lnTo>
                    <a:pt x="422" y="620"/>
                  </a:lnTo>
                  <a:lnTo>
                    <a:pt x="424" y="620"/>
                  </a:lnTo>
                  <a:lnTo>
                    <a:pt x="426" y="618"/>
                  </a:lnTo>
                  <a:lnTo>
                    <a:pt x="430" y="614"/>
                  </a:lnTo>
                  <a:lnTo>
                    <a:pt x="436" y="596"/>
                  </a:lnTo>
                  <a:lnTo>
                    <a:pt x="434" y="594"/>
                  </a:lnTo>
                  <a:lnTo>
                    <a:pt x="432" y="592"/>
                  </a:lnTo>
                  <a:lnTo>
                    <a:pt x="428" y="588"/>
                  </a:lnTo>
                  <a:lnTo>
                    <a:pt x="428" y="560"/>
                  </a:lnTo>
                  <a:lnTo>
                    <a:pt x="432" y="554"/>
                  </a:lnTo>
                  <a:lnTo>
                    <a:pt x="438" y="546"/>
                  </a:lnTo>
                  <a:lnTo>
                    <a:pt x="454" y="534"/>
                  </a:lnTo>
                  <a:lnTo>
                    <a:pt x="472" y="524"/>
                  </a:lnTo>
                  <a:lnTo>
                    <a:pt x="488" y="516"/>
                  </a:lnTo>
                  <a:lnTo>
                    <a:pt x="498" y="514"/>
                  </a:lnTo>
                  <a:lnTo>
                    <a:pt x="510" y="514"/>
                  </a:lnTo>
                  <a:lnTo>
                    <a:pt x="522" y="512"/>
                  </a:lnTo>
                  <a:lnTo>
                    <a:pt x="528" y="510"/>
                  </a:lnTo>
                  <a:lnTo>
                    <a:pt x="528" y="506"/>
                  </a:lnTo>
                  <a:lnTo>
                    <a:pt x="538" y="494"/>
                  </a:lnTo>
                  <a:lnTo>
                    <a:pt x="546" y="478"/>
                  </a:lnTo>
                  <a:lnTo>
                    <a:pt x="558" y="448"/>
                  </a:lnTo>
                  <a:lnTo>
                    <a:pt x="560" y="438"/>
                  </a:lnTo>
                  <a:lnTo>
                    <a:pt x="562" y="428"/>
                  </a:lnTo>
                  <a:lnTo>
                    <a:pt x="562" y="420"/>
                  </a:lnTo>
                  <a:lnTo>
                    <a:pt x="564" y="418"/>
                  </a:lnTo>
                  <a:lnTo>
                    <a:pt x="568" y="414"/>
                  </a:lnTo>
                  <a:lnTo>
                    <a:pt x="562" y="412"/>
                  </a:lnTo>
                  <a:lnTo>
                    <a:pt x="572" y="380"/>
                  </a:lnTo>
                  <a:lnTo>
                    <a:pt x="570" y="366"/>
                  </a:lnTo>
                  <a:lnTo>
                    <a:pt x="568" y="360"/>
                  </a:lnTo>
                  <a:lnTo>
                    <a:pt x="568" y="350"/>
                  </a:lnTo>
                  <a:lnTo>
                    <a:pt x="566" y="340"/>
                  </a:lnTo>
                  <a:lnTo>
                    <a:pt x="564" y="338"/>
                  </a:lnTo>
                  <a:lnTo>
                    <a:pt x="566" y="332"/>
                  </a:lnTo>
                  <a:lnTo>
                    <a:pt x="568" y="328"/>
                  </a:lnTo>
                  <a:lnTo>
                    <a:pt x="572" y="326"/>
                  </a:lnTo>
                  <a:lnTo>
                    <a:pt x="580" y="326"/>
                  </a:lnTo>
                  <a:lnTo>
                    <a:pt x="584" y="316"/>
                  </a:lnTo>
                  <a:lnTo>
                    <a:pt x="590" y="306"/>
                  </a:lnTo>
                  <a:lnTo>
                    <a:pt x="590" y="304"/>
                  </a:lnTo>
                  <a:lnTo>
                    <a:pt x="596" y="294"/>
                  </a:lnTo>
                  <a:lnTo>
                    <a:pt x="602" y="284"/>
                  </a:lnTo>
                  <a:lnTo>
                    <a:pt x="614" y="268"/>
                  </a:lnTo>
                  <a:lnTo>
                    <a:pt x="622" y="258"/>
                  </a:lnTo>
                  <a:lnTo>
                    <a:pt x="628" y="250"/>
                  </a:lnTo>
                  <a:lnTo>
                    <a:pt x="630" y="236"/>
                  </a:lnTo>
                  <a:lnTo>
                    <a:pt x="632" y="224"/>
                  </a:lnTo>
                  <a:lnTo>
                    <a:pt x="632" y="208"/>
                  </a:lnTo>
                  <a:lnTo>
                    <a:pt x="628" y="196"/>
                  </a:lnTo>
                  <a:lnTo>
                    <a:pt x="626" y="192"/>
                  </a:lnTo>
                  <a:lnTo>
                    <a:pt x="622" y="186"/>
                  </a:lnTo>
                  <a:lnTo>
                    <a:pt x="618" y="184"/>
                  </a:lnTo>
                  <a:lnTo>
                    <a:pt x="614" y="182"/>
                  </a:lnTo>
                  <a:lnTo>
                    <a:pt x="604" y="182"/>
                  </a:lnTo>
                  <a:lnTo>
                    <a:pt x="594" y="176"/>
                  </a:lnTo>
                  <a:lnTo>
                    <a:pt x="586" y="172"/>
                  </a:lnTo>
                  <a:lnTo>
                    <a:pt x="580" y="166"/>
                  </a:lnTo>
                  <a:lnTo>
                    <a:pt x="566" y="152"/>
                  </a:lnTo>
                  <a:lnTo>
                    <a:pt x="556" y="146"/>
                  </a:lnTo>
                  <a:lnTo>
                    <a:pt x="548" y="142"/>
                  </a:lnTo>
                  <a:lnTo>
                    <a:pt x="538" y="142"/>
                  </a:lnTo>
                  <a:lnTo>
                    <a:pt x="530" y="142"/>
                  </a:lnTo>
                  <a:lnTo>
                    <a:pt x="522" y="144"/>
                  </a:lnTo>
                  <a:lnTo>
                    <a:pt x="512" y="142"/>
                  </a:lnTo>
                  <a:lnTo>
                    <a:pt x="508" y="140"/>
                  </a:lnTo>
                  <a:lnTo>
                    <a:pt x="504" y="136"/>
                  </a:lnTo>
                  <a:lnTo>
                    <a:pt x="500" y="134"/>
                  </a:lnTo>
                  <a:lnTo>
                    <a:pt x="494" y="132"/>
                  </a:lnTo>
                  <a:lnTo>
                    <a:pt x="486" y="134"/>
                  </a:lnTo>
                  <a:lnTo>
                    <a:pt x="480" y="136"/>
                  </a:lnTo>
                  <a:lnTo>
                    <a:pt x="476" y="140"/>
                  </a:lnTo>
                  <a:lnTo>
                    <a:pt x="472" y="142"/>
                  </a:lnTo>
                  <a:lnTo>
                    <a:pt x="470" y="132"/>
                  </a:lnTo>
                  <a:lnTo>
                    <a:pt x="466" y="124"/>
                  </a:lnTo>
                  <a:lnTo>
                    <a:pt x="460" y="120"/>
                  </a:lnTo>
                  <a:lnTo>
                    <a:pt x="454" y="114"/>
                  </a:lnTo>
                  <a:lnTo>
                    <a:pt x="446" y="110"/>
                  </a:lnTo>
                  <a:lnTo>
                    <a:pt x="440" y="106"/>
                  </a:lnTo>
                  <a:lnTo>
                    <a:pt x="430" y="104"/>
                  </a:lnTo>
                  <a:lnTo>
                    <a:pt x="422" y="104"/>
                  </a:lnTo>
                  <a:lnTo>
                    <a:pt x="414" y="102"/>
                  </a:lnTo>
                  <a:lnTo>
                    <a:pt x="412" y="114"/>
                  </a:lnTo>
                  <a:lnTo>
                    <a:pt x="406" y="120"/>
                  </a:lnTo>
                  <a:lnTo>
                    <a:pt x="400" y="126"/>
                  </a:lnTo>
                  <a:lnTo>
                    <a:pt x="394" y="134"/>
                  </a:lnTo>
                  <a:lnTo>
                    <a:pt x="392" y="122"/>
                  </a:lnTo>
                  <a:lnTo>
                    <a:pt x="380" y="122"/>
                  </a:lnTo>
                  <a:lnTo>
                    <a:pt x="370" y="120"/>
                  </a:lnTo>
                  <a:lnTo>
                    <a:pt x="360" y="120"/>
                  </a:lnTo>
                  <a:lnTo>
                    <a:pt x="348" y="120"/>
                  </a:lnTo>
                  <a:lnTo>
                    <a:pt x="358" y="116"/>
                  </a:lnTo>
                  <a:lnTo>
                    <a:pt x="366" y="112"/>
                  </a:lnTo>
                  <a:lnTo>
                    <a:pt x="368" y="104"/>
                  </a:lnTo>
                  <a:lnTo>
                    <a:pt x="358" y="106"/>
                  </a:lnTo>
                  <a:lnTo>
                    <a:pt x="364" y="96"/>
                  </a:lnTo>
                  <a:lnTo>
                    <a:pt x="370" y="86"/>
                  </a:lnTo>
                  <a:lnTo>
                    <a:pt x="374" y="82"/>
                  </a:lnTo>
                  <a:lnTo>
                    <a:pt x="380" y="76"/>
                  </a:lnTo>
                  <a:lnTo>
                    <a:pt x="382" y="70"/>
                  </a:lnTo>
                  <a:lnTo>
                    <a:pt x="386" y="64"/>
                  </a:lnTo>
                  <a:lnTo>
                    <a:pt x="376" y="56"/>
                  </a:lnTo>
                  <a:lnTo>
                    <a:pt x="370" y="50"/>
                  </a:lnTo>
                  <a:lnTo>
                    <a:pt x="368" y="42"/>
                  </a:lnTo>
                  <a:lnTo>
                    <a:pt x="368" y="36"/>
                  </a:lnTo>
                  <a:lnTo>
                    <a:pt x="368" y="28"/>
                  </a:lnTo>
                  <a:lnTo>
                    <a:pt x="368" y="20"/>
                  </a:lnTo>
                  <a:lnTo>
                    <a:pt x="364" y="14"/>
                  </a:lnTo>
                  <a:lnTo>
                    <a:pt x="36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14" name="Google Shape;1414;p36"/>
            <p:cNvSpPr/>
            <p:nvPr/>
          </p:nvSpPr>
          <p:spPr>
            <a:xfrm>
              <a:off x="1186" y="2574"/>
              <a:ext cx="101" cy="130"/>
            </a:xfrm>
            <a:custGeom>
              <a:avLst/>
              <a:gdLst/>
              <a:ahLst/>
              <a:cxnLst/>
              <a:rect l="l" t="t" r="r" b="b"/>
              <a:pathLst>
                <a:path w="88" h="118" extrusionOk="0">
                  <a:moveTo>
                    <a:pt x="12" y="86"/>
                  </a:moveTo>
                  <a:lnTo>
                    <a:pt x="10" y="90"/>
                  </a:lnTo>
                  <a:lnTo>
                    <a:pt x="12" y="92"/>
                  </a:lnTo>
                  <a:lnTo>
                    <a:pt x="12" y="98"/>
                  </a:lnTo>
                  <a:lnTo>
                    <a:pt x="10" y="102"/>
                  </a:lnTo>
                  <a:lnTo>
                    <a:pt x="8" y="106"/>
                  </a:lnTo>
                  <a:lnTo>
                    <a:pt x="18" y="112"/>
                  </a:lnTo>
                  <a:lnTo>
                    <a:pt x="30" y="118"/>
                  </a:lnTo>
                  <a:lnTo>
                    <a:pt x="34" y="116"/>
                  </a:lnTo>
                  <a:lnTo>
                    <a:pt x="36" y="112"/>
                  </a:lnTo>
                  <a:lnTo>
                    <a:pt x="40" y="102"/>
                  </a:lnTo>
                  <a:lnTo>
                    <a:pt x="46" y="88"/>
                  </a:lnTo>
                  <a:lnTo>
                    <a:pt x="50" y="84"/>
                  </a:lnTo>
                  <a:lnTo>
                    <a:pt x="56" y="80"/>
                  </a:lnTo>
                  <a:lnTo>
                    <a:pt x="68" y="74"/>
                  </a:lnTo>
                  <a:lnTo>
                    <a:pt x="78" y="66"/>
                  </a:lnTo>
                  <a:lnTo>
                    <a:pt x="84" y="54"/>
                  </a:lnTo>
                  <a:lnTo>
                    <a:pt x="86" y="50"/>
                  </a:lnTo>
                  <a:lnTo>
                    <a:pt x="86" y="42"/>
                  </a:lnTo>
                  <a:lnTo>
                    <a:pt x="88" y="40"/>
                  </a:lnTo>
                  <a:lnTo>
                    <a:pt x="86" y="32"/>
                  </a:lnTo>
                  <a:lnTo>
                    <a:pt x="84" y="28"/>
                  </a:lnTo>
                  <a:lnTo>
                    <a:pt x="86" y="26"/>
                  </a:lnTo>
                  <a:lnTo>
                    <a:pt x="70" y="24"/>
                  </a:lnTo>
                  <a:lnTo>
                    <a:pt x="56" y="18"/>
                  </a:lnTo>
                  <a:lnTo>
                    <a:pt x="42" y="10"/>
                  </a:lnTo>
                  <a:lnTo>
                    <a:pt x="34" y="2"/>
                  </a:lnTo>
                  <a:lnTo>
                    <a:pt x="28" y="0"/>
                  </a:lnTo>
                  <a:lnTo>
                    <a:pt x="20" y="2"/>
                  </a:lnTo>
                  <a:lnTo>
                    <a:pt x="14" y="6"/>
                  </a:lnTo>
                  <a:lnTo>
                    <a:pt x="12" y="10"/>
                  </a:lnTo>
                  <a:lnTo>
                    <a:pt x="12" y="14"/>
                  </a:lnTo>
                  <a:lnTo>
                    <a:pt x="12" y="26"/>
                  </a:lnTo>
                  <a:lnTo>
                    <a:pt x="6" y="40"/>
                  </a:lnTo>
                  <a:lnTo>
                    <a:pt x="2" y="54"/>
                  </a:lnTo>
                  <a:lnTo>
                    <a:pt x="0" y="64"/>
                  </a:lnTo>
                  <a:lnTo>
                    <a:pt x="4" y="70"/>
                  </a:lnTo>
                  <a:lnTo>
                    <a:pt x="6" y="72"/>
                  </a:lnTo>
                  <a:lnTo>
                    <a:pt x="10" y="72"/>
                  </a:lnTo>
                  <a:lnTo>
                    <a:pt x="14" y="70"/>
                  </a:lnTo>
                  <a:lnTo>
                    <a:pt x="18" y="66"/>
                  </a:lnTo>
                  <a:lnTo>
                    <a:pt x="18" y="74"/>
                  </a:lnTo>
                  <a:lnTo>
                    <a:pt x="18" y="80"/>
                  </a:lnTo>
                  <a:lnTo>
                    <a:pt x="12" y="84"/>
                  </a:lnTo>
                  <a:lnTo>
                    <a:pt x="8" y="86"/>
                  </a:lnTo>
                  <a:lnTo>
                    <a:pt x="10" y="86"/>
                  </a:lnTo>
                  <a:lnTo>
                    <a:pt x="12" y="8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15" name="Google Shape;1415;p36"/>
            <p:cNvSpPr/>
            <p:nvPr/>
          </p:nvSpPr>
          <p:spPr>
            <a:xfrm>
              <a:off x="1181" y="2610"/>
              <a:ext cx="240" cy="365"/>
            </a:xfrm>
            <a:custGeom>
              <a:avLst/>
              <a:gdLst/>
              <a:ahLst/>
              <a:cxnLst/>
              <a:rect l="l" t="t" r="r" b="b"/>
              <a:pathLst>
                <a:path w="208" h="332" extrusionOk="0">
                  <a:moveTo>
                    <a:pt x="186" y="332"/>
                  </a:moveTo>
                  <a:lnTo>
                    <a:pt x="180" y="324"/>
                  </a:lnTo>
                  <a:lnTo>
                    <a:pt x="174" y="318"/>
                  </a:lnTo>
                  <a:lnTo>
                    <a:pt x="154" y="300"/>
                  </a:lnTo>
                  <a:lnTo>
                    <a:pt x="146" y="294"/>
                  </a:lnTo>
                  <a:lnTo>
                    <a:pt x="136" y="292"/>
                  </a:lnTo>
                  <a:lnTo>
                    <a:pt x="118" y="282"/>
                  </a:lnTo>
                  <a:lnTo>
                    <a:pt x="108" y="276"/>
                  </a:lnTo>
                  <a:lnTo>
                    <a:pt x="98" y="268"/>
                  </a:lnTo>
                  <a:lnTo>
                    <a:pt x="94" y="262"/>
                  </a:lnTo>
                  <a:lnTo>
                    <a:pt x="90" y="254"/>
                  </a:lnTo>
                  <a:lnTo>
                    <a:pt x="80" y="232"/>
                  </a:lnTo>
                  <a:lnTo>
                    <a:pt x="72" y="212"/>
                  </a:lnTo>
                  <a:lnTo>
                    <a:pt x="62" y="194"/>
                  </a:lnTo>
                  <a:lnTo>
                    <a:pt x="52" y="174"/>
                  </a:lnTo>
                  <a:lnTo>
                    <a:pt x="46" y="158"/>
                  </a:lnTo>
                  <a:lnTo>
                    <a:pt x="40" y="146"/>
                  </a:lnTo>
                  <a:lnTo>
                    <a:pt x="32" y="132"/>
                  </a:lnTo>
                  <a:lnTo>
                    <a:pt x="24" y="118"/>
                  </a:lnTo>
                  <a:lnTo>
                    <a:pt x="22" y="114"/>
                  </a:lnTo>
                  <a:lnTo>
                    <a:pt x="18" y="112"/>
                  </a:lnTo>
                  <a:lnTo>
                    <a:pt x="12" y="108"/>
                  </a:lnTo>
                  <a:lnTo>
                    <a:pt x="4" y="106"/>
                  </a:lnTo>
                  <a:lnTo>
                    <a:pt x="2" y="104"/>
                  </a:lnTo>
                  <a:lnTo>
                    <a:pt x="0" y="100"/>
                  </a:lnTo>
                  <a:lnTo>
                    <a:pt x="0" y="82"/>
                  </a:lnTo>
                  <a:lnTo>
                    <a:pt x="0" y="66"/>
                  </a:lnTo>
                  <a:lnTo>
                    <a:pt x="2" y="64"/>
                  </a:lnTo>
                  <a:lnTo>
                    <a:pt x="4" y="60"/>
                  </a:lnTo>
                  <a:lnTo>
                    <a:pt x="12" y="54"/>
                  </a:lnTo>
                  <a:lnTo>
                    <a:pt x="16" y="54"/>
                  </a:lnTo>
                  <a:lnTo>
                    <a:pt x="14" y="58"/>
                  </a:lnTo>
                  <a:lnTo>
                    <a:pt x="16" y="60"/>
                  </a:lnTo>
                  <a:lnTo>
                    <a:pt x="16" y="66"/>
                  </a:lnTo>
                  <a:lnTo>
                    <a:pt x="14" y="70"/>
                  </a:lnTo>
                  <a:lnTo>
                    <a:pt x="12" y="74"/>
                  </a:lnTo>
                  <a:lnTo>
                    <a:pt x="22" y="80"/>
                  </a:lnTo>
                  <a:lnTo>
                    <a:pt x="34" y="86"/>
                  </a:lnTo>
                  <a:lnTo>
                    <a:pt x="38" y="84"/>
                  </a:lnTo>
                  <a:lnTo>
                    <a:pt x="40" y="80"/>
                  </a:lnTo>
                  <a:lnTo>
                    <a:pt x="44" y="70"/>
                  </a:lnTo>
                  <a:lnTo>
                    <a:pt x="50" y="56"/>
                  </a:lnTo>
                  <a:lnTo>
                    <a:pt x="54" y="52"/>
                  </a:lnTo>
                  <a:lnTo>
                    <a:pt x="60" y="48"/>
                  </a:lnTo>
                  <a:lnTo>
                    <a:pt x="72" y="42"/>
                  </a:lnTo>
                  <a:lnTo>
                    <a:pt x="82" y="34"/>
                  </a:lnTo>
                  <a:lnTo>
                    <a:pt x="88" y="22"/>
                  </a:lnTo>
                  <a:lnTo>
                    <a:pt x="90" y="18"/>
                  </a:lnTo>
                  <a:lnTo>
                    <a:pt x="90" y="10"/>
                  </a:lnTo>
                  <a:lnTo>
                    <a:pt x="92" y="8"/>
                  </a:lnTo>
                  <a:lnTo>
                    <a:pt x="90" y="0"/>
                  </a:lnTo>
                  <a:lnTo>
                    <a:pt x="96" y="0"/>
                  </a:lnTo>
                  <a:lnTo>
                    <a:pt x="100" y="4"/>
                  </a:lnTo>
                  <a:lnTo>
                    <a:pt x="106" y="8"/>
                  </a:lnTo>
                  <a:lnTo>
                    <a:pt x="114" y="14"/>
                  </a:lnTo>
                  <a:lnTo>
                    <a:pt x="120" y="22"/>
                  </a:lnTo>
                  <a:lnTo>
                    <a:pt x="124" y="26"/>
                  </a:lnTo>
                  <a:lnTo>
                    <a:pt x="126" y="34"/>
                  </a:lnTo>
                  <a:lnTo>
                    <a:pt x="128" y="42"/>
                  </a:lnTo>
                  <a:lnTo>
                    <a:pt x="144" y="42"/>
                  </a:lnTo>
                  <a:lnTo>
                    <a:pt x="146" y="42"/>
                  </a:lnTo>
                  <a:lnTo>
                    <a:pt x="148" y="40"/>
                  </a:lnTo>
                  <a:lnTo>
                    <a:pt x="152" y="38"/>
                  </a:lnTo>
                  <a:lnTo>
                    <a:pt x="154" y="38"/>
                  </a:lnTo>
                  <a:lnTo>
                    <a:pt x="156" y="40"/>
                  </a:lnTo>
                  <a:lnTo>
                    <a:pt x="160" y="44"/>
                  </a:lnTo>
                  <a:lnTo>
                    <a:pt x="160" y="40"/>
                  </a:lnTo>
                  <a:lnTo>
                    <a:pt x="164" y="38"/>
                  </a:lnTo>
                  <a:lnTo>
                    <a:pt x="172" y="40"/>
                  </a:lnTo>
                  <a:lnTo>
                    <a:pt x="178" y="44"/>
                  </a:lnTo>
                  <a:lnTo>
                    <a:pt x="176" y="48"/>
                  </a:lnTo>
                  <a:lnTo>
                    <a:pt x="174" y="52"/>
                  </a:lnTo>
                  <a:lnTo>
                    <a:pt x="170" y="56"/>
                  </a:lnTo>
                  <a:lnTo>
                    <a:pt x="168" y="60"/>
                  </a:lnTo>
                  <a:lnTo>
                    <a:pt x="170" y="64"/>
                  </a:lnTo>
                  <a:lnTo>
                    <a:pt x="174" y="66"/>
                  </a:lnTo>
                  <a:lnTo>
                    <a:pt x="180" y="70"/>
                  </a:lnTo>
                  <a:lnTo>
                    <a:pt x="180" y="74"/>
                  </a:lnTo>
                  <a:lnTo>
                    <a:pt x="176" y="76"/>
                  </a:lnTo>
                  <a:lnTo>
                    <a:pt x="164" y="78"/>
                  </a:lnTo>
                  <a:lnTo>
                    <a:pt x="154" y="80"/>
                  </a:lnTo>
                  <a:lnTo>
                    <a:pt x="144" y="82"/>
                  </a:lnTo>
                  <a:lnTo>
                    <a:pt x="138" y="86"/>
                  </a:lnTo>
                  <a:lnTo>
                    <a:pt x="136" y="90"/>
                  </a:lnTo>
                  <a:lnTo>
                    <a:pt x="134" y="98"/>
                  </a:lnTo>
                  <a:lnTo>
                    <a:pt x="132" y="106"/>
                  </a:lnTo>
                  <a:lnTo>
                    <a:pt x="128" y="118"/>
                  </a:lnTo>
                  <a:lnTo>
                    <a:pt x="126" y="122"/>
                  </a:lnTo>
                  <a:lnTo>
                    <a:pt x="124" y="124"/>
                  </a:lnTo>
                  <a:lnTo>
                    <a:pt x="120" y="128"/>
                  </a:lnTo>
                  <a:lnTo>
                    <a:pt x="118" y="132"/>
                  </a:lnTo>
                  <a:lnTo>
                    <a:pt x="120" y="138"/>
                  </a:lnTo>
                  <a:lnTo>
                    <a:pt x="122" y="142"/>
                  </a:lnTo>
                  <a:lnTo>
                    <a:pt x="126" y="150"/>
                  </a:lnTo>
                  <a:lnTo>
                    <a:pt x="132" y="158"/>
                  </a:lnTo>
                  <a:lnTo>
                    <a:pt x="134" y="162"/>
                  </a:lnTo>
                  <a:lnTo>
                    <a:pt x="134" y="168"/>
                  </a:lnTo>
                  <a:lnTo>
                    <a:pt x="142" y="170"/>
                  </a:lnTo>
                  <a:lnTo>
                    <a:pt x="148" y="174"/>
                  </a:lnTo>
                  <a:lnTo>
                    <a:pt x="154" y="180"/>
                  </a:lnTo>
                  <a:lnTo>
                    <a:pt x="158" y="182"/>
                  </a:lnTo>
                  <a:lnTo>
                    <a:pt x="162" y="180"/>
                  </a:lnTo>
                  <a:lnTo>
                    <a:pt x="164" y="180"/>
                  </a:lnTo>
                  <a:lnTo>
                    <a:pt x="166" y="172"/>
                  </a:lnTo>
                  <a:lnTo>
                    <a:pt x="176" y="172"/>
                  </a:lnTo>
                  <a:lnTo>
                    <a:pt x="176" y="188"/>
                  </a:lnTo>
                  <a:lnTo>
                    <a:pt x="176" y="194"/>
                  </a:lnTo>
                  <a:lnTo>
                    <a:pt x="178" y="196"/>
                  </a:lnTo>
                  <a:lnTo>
                    <a:pt x="180" y="198"/>
                  </a:lnTo>
                  <a:lnTo>
                    <a:pt x="182" y="198"/>
                  </a:lnTo>
                  <a:lnTo>
                    <a:pt x="184" y="198"/>
                  </a:lnTo>
                  <a:lnTo>
                    <a:pt x="192" y="200"/>
                  </a:lnTo>
                  <a:lnTo>
                    <a:pt x="202" y="212"/>
                  </a:lnTo>
                  <a:lnTo>
                    <a:pt x="206" y="218"/>
                  </a:lnTo>
                  <a:lnTo>
                    <a:pt x="208" y="226"/>
                  </a:lnTo>
                  <a:lnTo>
                    <a:pt x="206" y="258"/>
                  </a:lnTo>
                  <a:lnTo>
                    <a:pt x="204" y="264"/>
                  </a:lnTo>
                  <a:lnTo>
                    <a:pt x="204" y="266"/>
                  </a:lnTo>
                  <a:lnTo>
                    <a:pt x="202" y="270"/>
                  </a:lnTo>
                  <a:lnTo>
                    <a:pt x="200" y="276"/>
                  </a:lnTo>
                  <a:lnTo>
                    <a:pt x="202" y="290"/>
                  </a:lnTo>
                  <a:lnTo>
                    <a:pt x="204" y="294"/>
                  </a:lnTo>
                  <a:lnTo>
                    <a:pt x="208" y="296"/>
                  </a:lnTo>
                  <a:lnTo>
                    <a:pt x="204" y="306"/>
                  </a:lnTo>
                  <a:lnTo>
                    <a:pt x="202" y="316"/>
                  </a:lnTo>
                  <a:lnTo>
                    <a:pt x="200" y="322"/>
                  </a:lnTo>
                  <a:lnTo>
                    <a:pt x="196" y="326"/>
                  </a:lnTo>
                  <a:lnTo>
                    <a:pt x="190" y="330"/>
                  </a:lnTo>
                  <a:lnTo>
                    <a:pt x="186" y="3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16" name="Google Shape;1416;p36"/>
            <p:cNvSpPr/>
            <p:nvPr/>
          </p:nvSpPr>
          <p:spPr>
            <a:xfrm>
              <a:off x="1403" y="2803"/>
              <a:ext cx="226" cy="262"/>
            </a:xfrm>
            <a:custGeom>
              <a:avLst/>
              <a:gdLst/>
              <a:ahLst/>
              <a:cxnLst/>
              <a:rect l="l" t="t" r="r" b="b"/>
              <a:pathLst>
                <a:path w="196" h="238" extrusionOk="0">
                  <a:moveTo>
                    <a:pt x="0" y="24"/>
                  </a:moveTo>
                  <a:lnTo>
                    <a:pt x="10" y="34"/>
                  </a:lnTo>
                  <a:lnTo>
                    <a:pt x="14" y="42"/>
                  </a:lnTo>
                  <a:lnTo>
                    <a:pt x="16" y="50"/>
                  </a:lnTo>
                  <a:lnTo>
                    <a:pt x="14" y="82"/>
                  </a:lnTo>
                  <a:lnTo>
                    <a:pt x="12" y="88"/>
                  </a:lnTo>
                  <a:lnTo>
                    <a:pt x="12" y="90"/>
                  </a:lnTo>
                  <a:lnTo>
                    <a:pt x="10" y="94"/>
                  </a:lnTo>
                  <a:lnTo>
                    <a:pt x="8" y="100"/>
                  </a:lnTo>
                  <a:lnTo>
                    <a:pt x="10" y="114"/>
                  </a:lnTo>
                  <a:lnTo>
                    <a:pt x="12" y="118"/>
                  </a:lnTo>
                  <a:lnTo>
                    <a:pt x="16" y="120"/>
                  </a:lnTo>
                  <a:lnTo>
                    <a:pt x="14" y="126"/>
                  </a:lnTo>
                  <a:lnTo>
                    <a:pt x="12" y="132"/>
                  </a:lnTo>
                  <a:lnTo>
                    <a:pt x="8" y="146"/>
                  </a:lnTo>
                  <a:lnTo>
                    <a:pt x="18" y="156"/>
                  </a:lnTo>
                  <a:lnTo>
                    <a:pt x="22" y="168"/>
                  </a:lnTo>
                  <a:lnTo>
                    <a:pt x="26" y="198"/>
                  </a:lnTo>
                  <a:lnTo>
                    <a:pt x="28" y="200"/>
                  </a:lnTo>
                  <a:lnTo>
                    <a:pt x="30" y="202"/>
                  </a:lnTo>
                  <a:lnTo>
                    <a:pt x="34" y="204"/>
                  </a:lnTo>
                  <a:lnTo>
                    <a:pt x="36" y="208"/>
                  </a:lnTo>
                  <a:lnTo>
                    <a:pt x="42" y="228"/>
                  </a:lnTo>
                  <a:lnTo>
                    <a:pt x="44" y="234"/>
                  </a:lnTo>
                  <a:lnTo>
                    <a:pt x="46" y="238"/>
                  </a:lnTo>
                  <a:lnTo>
                    <a:pt x="50" y="238"/>
                  </a:lnTo>
                  <a:lnTo>
                    <a:pt x="56" y="236"/>
                  </a:lnTo>
                  <a:lnTo>
                    <a:pt x="60" y="232"/>
                  </a:lnTo>
                  <a:lnTo>
                    <a:pt x="70" y="220"/>
                  </a:lnTo>
                  <a:lnTo>
                    <a:pt x="76" y="226"/>
                  </a:lnTo>
                  <a:lnTo>
                    <a:pt x="84" y="228"/>
                  </a:lnTo>
                  <a:lnTo>
                    <a:pt x="92" y="230"/>
                  </a:lnTo>
                  <a:lnTo>
                    <a:pt x="98" y="238"/>
                  </a:lnTo>
                  <a:lnTo>
                    <a:pt x="100" y="232"/>
                  </a:lnTo>
                  <a:lnTo>
                    <a:pt x="104" y="230"/>
                  </a:lnTo>
                  <a:lnTo>
                    <a:pt x="112" y="228"/>
                  </a:lnTo>
                  <a:lnTo>
                    <a:pt x="126" y="228"/>
                  </a:lnTo>
                  <a:lnTo>
                    <a:pt x="126" y="204"/>
                  </a:lnTo>
                  <a:lnTo>
                    <a:pt x="128" y="196"/>
                  </a:lnTo>
                  <a:lnTo>
                    <a:pt x="132" y="188"/>
                  </a:lnTo>
                  <a:lnTo>
                    <a:pt x="136" y="180"/>
                  </a:lnTo>
                  <a:lnTo>
                    <a:pt x="144" y="176"/>
                  </a:lnTo>
                  <a:lnTo>
                    <a:pt x="152" y="172"/>
                  </a:lnTo>
                  <a:lnTo>
                    <a:pt x="162" y="172"/>
                  </a:lnTo>
                  <a:lnTo>
                    <a:pt x="170" y="172"/>
                  </a:lnTo>
                  <a:lnTo>
                    <a:pt x="178" y="174"/>
                  </a:lnTo>
                  <a:lnTo>
                    <a:pt x="190" y="180"/>
                  </a:lnTo>
                  <a:lnTo>
                    <a:pt x="190" y="174"/>
                  </a:lnTo>
                  <a:lnTo>
                    <a:pt x="192" y="170"/>
                  </a:lnTo>
                  <a:lnTo>
                    <a:pt x="196" y="162"/>
                  </a:lnTo>
                  <a:lnTo>
                    <a:pt x="196" y="156"/>
                  </a:lnTo>
                  <a:lnTo>
                    <a:pt x="196" y="148"/>
                  </a:lnTo>
                  <a:lnTo>
                    <a:pt x="194" y="146"/>
                  </a:lnTo>
                  <a:lnTo>
                    <a:pt x="186" y="138"/>
                  </a:lnTo>
                  <a:lnTo>
                    <a:pt x="184" y="134"/>
                  </a:lnTo>
                  <a:lnTo>
                    <a:pt x="180" y="130"/>
                  </a:lnTo>
                  <a:lnTo>
                    <a:pt x="180" y="126"/>
                  </a:lnTo>
                  <a:lnTo>
                    <a:pt x="180" y="120"/>
                  </a:lnTo>
                  <a:lnTo>
                    <a:pt x="168" y="118"/>
                  </a:lnTo>
                  <a:lnTo>
                    <a:pt x="158" y="116"/>
                  </a:lnTo>
                  <a:lnTo>
                    <a:pt x="154" y="112"/>
                  </a:lnTo>
                  <a:lnTo>
                    <a:pt x="152" y="108"/>
                  </a:lnTo>
                  <a:lnTo>
                    <a:pt x="152" y="102"/>
                  </a:lnTo>
                  <a:lnTo>
                    <a:pt x="152" y="94"/>
                  </a:lnTo>
                  <a:lnTo>
                    <a:pt x="150" y="92"/>
                  </a:lnTo>
                  <a:lnTo>
                    <a:pt x="148" y="90"/>
                  </a:lnTo>
                  <a:lnTo>
                    <a:pt x="146" y="80"/>
                  </a:lnTo>
                  <a:lnTo>
                    <a:pt x="142" y="70"/>
                  </a:lnTo>
                  <a:lnTo>
                    <a:pt x="138" y="68"/>
                  </a:lnTo>
                  <a:lnTo>
                    <a:pt x="134" y="66"/>
                  </a:lnTo>
                  <a:lnTo>
                    <a:pt x="124" y="68"/>
                  </a:lnTo>
                  <a:lnTo>
                    <a:pt x="120" y="68"/>
                  </a:lnTo>
                  <a:lnTo>
                    <a:pt x="116" y="68"/>
                  </a:lnTo>
                  <a:lnTo>
                    <a:pt x="114" y="66"/>
                  </a:lnTo>
                  <a:lnTo>
                    <a:pt x="114" y="62"/>
                  </a:lnTo>
                  <a:lnTo>
                    <a:pt x="108" y="60"/>
                  </a:lnTo>
                  <a:lnTo>
                    <a:pt x="104" y="58"/>
                  </a:lnTo>
                  <a:lnTo>
                    <a:pt x="100" y="54"/>
                  </a:lnTo>
                  <a:lnTo>
                    <a:pt x="98" y="52"/>
                  </a:lnTo>
                  <a:lnTo>
                    <a:pt x="94" y="54"/>
                  </a:lnTo>
                  <a:lnTo>
                    <a:pt x="84" y="50"/>
                  </a:lnTo>
                  <a:lnTo>
                    <a:pt x="74" y="44"/>
                  </a:lnTo>
                  <a:lnTo>
                    <a:pt x="70" y="36"/>
                  </a:lnTo>
                  <a:lnTo>
                    <a:pt x="66" y="30"/>
                  </a:lnTo>
                  <a:lnTo>
                    <a:pt x="64" y="20"/>
                  </a:lnTo>
                  <a:lnTo>
                    <a:pt x="66" y="10"/>
                  </a:lnTo>
                  <a:lnTo>
                    <a:pt x="66" y="6"/>
                  </a:lnTo>
                  <a:lnTo>
                    <a:pt x="64" y="2"/>
                  </a:lnTo>
                  <a:lnTo>
                    <a:pt x="62" y="0"/>
                  </a:lnTo>
                  <a:lnTo>
                    <a:pt x="56" y="0"/>
                  </a:lnTo>
                  <a:lnTo>
                    <a:pt x="48" y="2"/>
                  </a:lnTo>
                  <a:lnTo>
                    <a:pt x="42" y="6"/>
                  </a:lnTo>
                  <a:lnTo>
                    <a:pt x="30" y="14"/>
                  </a:lnTo>
                  <a:lnTo>
                    <a:pt x="20" y="22"/>
                  </a:lnTo>
                  <a:lnTo>
                    <a:pt x="12" y="26"/>
                  </a:lnTo>
                  <a:lnTo>
                    <a:pt x="8" y="26"/>
                  </a:lnTo>
                  <a:lnTo>
                    <a:pt x="4" y="24"/>
                  </a:lnTo>
                  <a:lnTo>
                    <a:pt x="0"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17" name="Google Shape;1417;p36"/>
            <p:cNvSpPr/>
            <p:nvPr/>
          </p:nvSpPr>
          <p:spPr>
            <a:xfrm>
              <a:off x="1548" y="2992"/>
              <a:ext cx="155" cy="168"/>
            </a:xfrm>
            <a:custGeom>
              <a:avLst/>
              <a:gdLst/>
              <a:ahLst/>
              <a:cxnLst/>
              <a:rect l="l" t="t" r="r" b="b"/>
              <a:pathLst>
                <a:path w="134" h="152" extrusionOk="0">
                  <a:moveTo>
                    <a:pt x="132" y="118"/>
                  </a:moveTo>
                  <a:lnTo>
                    <a:pt x="134" y="122"/>
                  </a:lnTo>
                  <a:lnTo>
                    <a:pt x="134" y="130"/>
                  </a:lnTo>
                  <a:lnTo>
                    <a:pt x="134" y="136"/>
                  </a:lnTo>
                  <a:lnTo>
                    <a:pt x="130" y="138"/>
                  </a:lnTo>
                  <a:lnTo>
                    <a:pt x="122" y="146"/>
                  </a:lnTo>
                  <a:lnTo>
                    <a:pt x="112" y="150"/>
                  </a:lnTo>
                  <a:lnTo>
                    <a:pt x="102" y="152"/>
                  </a:lnTo>
                  <a:lnTo>
                    <a:pt x="94" y="152"/>
                  </a:lnTo>
                  <a:lnTo>
                    <a:pt x="86" y="150"/>
                  </a:lnTo>
                  <a:lnTo>
                    <a:pt x="82" y="148"/>
                  </a:lnTo>
                  <a:lnTo>
                    <a:pt x="74" y="148"/>
                  </a:lnTo>
                  <a:lnTo>
                    <a:pt x="76" y="138"/>
                  </a:lnTo>
                  <a:lnTo>
                    <a:pt x="80" y="132"/>
                  </a:lnTo>
                  <a:lnTo>
                    <a:pt x="82" y="124"/>
                  </a:lnTo>
                  <a:lnTo>
                    <a:pt x="84" y="116"/>
                  </a:lnTo>
                  <a:lnTo>
                    <a:pt x="82" y="110"/>
                  </a:lnTo>
                  <a:lnTo>
                    <a:pt x="78" y="106"/>
                  </a:lnTo>
                  <a:lnTo>
                    <a:pt x="72" y="106"/>
                  </a:lnTo>
                  <a:lnTo>
                    <a:pt x="64" y="104"/>
                  </a:lnTo>
                  <a:lnTo>
                    <a:pt x="62" y="102"/>
                  </a:lnTo>
                  <a:lnTo>
                    <a:pt x="60" y="98"/>
                  </a:lnTo>
                  <a:lnTo>
                    <a:pt x="58" y="94"/>
                  </a:lnTo>
                  <a:lnTo>
                    <a:pt x="54" y="92"/>
                  </a:lnTo>
                  <a:lnTo>
                    <a:pt x="46" y="90"/>
                  </a:lnTo>
                  <a:lnTo>
                    <a:pt x="40" y="88"/>
                  </a:lnTo>
                  <a:lnTo>
                    <a:pt x="34" y="88"/>
                  </a:lnTo>
                  <a:lnTo>
                    <a:pt x="30" y="86"/>
                  </a:lnTo>
                  <a:lnTo>
                    <a:pt x="24" y="82"/>
                  </a:lnTo>
                  <a:lnTo>
                    <a:pt x="12" y="66"/>
                  </a:lnTo>
                  <a:lnTo>
                    <a:pt x="4" y="62"/>
                  </a:lnTo>
                  <a:lnTo>
                    <a:pt x="2" y="60"/>
                  </a:lnTo>
                  <a:lnTo>
                    <a:pt x="0" y="58"/>
                  </a:lnTo>
                  <a:lnTo>
                    <a:pt x="0" y="56"/>
                  </a:lnTo>
                  <a:lnTo>
                    <a:pt x="0" y="32"/>
                  </a:lnTo>
                  <a:lnTo>
                    <a:pt x="2" y="24"/>
                  </a:lnTo>
                  <a:lnTo>
                    <a:pt x="6" y="16"/>
                  </a:lnTo>
                  <a:lnTo>
                    <a:pt x="10" y="8"/>
                  </a:lnTo>
                  <a:lnTo>
                    <a:pt x="18" y="4"/>
                  </a:lnTo>
                  <a:lnTo>
                    <a:pt x="26" y="0"/>
                  </a:lnTo>
                  <a:lnTo>
                    <a:pt x="36" y="0"/>
                  </a:lnTo>
                  <a:lnTo>
                    <a:pt x="44" y="0"/>
                  </a:lnTo>
                  <a:lnTo>
                    <a:pt x="52" y="2"/>
                  </a:lnTo>
                  <a:lnTo>
                    <a:pt x="64" y="8"/>
                  </a:lnTo>
                  <a:lnTo>
                    <a:pt x="64" y="18"/>
                  </a:lnTo>
                  <a:lnTo>
                    <a:pt x="70" y="34"/>
                  </a:lnTo>
                  <a:lnTo>
                    <a:pt x="76" y="50"/>
                  </a:lnTo>
                  <a:lnTo>
                    <a:pt x="78" y="54"/>
                  </a:lnTo>
                  <a:lnTo>
                    <a:pt x="82" y="56"/>
                  </a:lnTo>
                  <a:lnTo>
                    <a:pt x="92" y="56"/>
                  </a:lnTo>
                  <a:lnTo>
                    <a:pt x="100" y="58"/>
                  </a:lnTo>
                  <a:lnTo>
                    <a:pt x="106" y="62"/>
                  </a:lnTo>
                  <a:lnTo>
                    <a:pt x="108" y="68"/>
                  </a:lnTo>
                  <a:lnTo>
                    <a:pt x="114" y="80"/>
                  </a:lnTo>
                  <a:lnTo>
                    <a:pt x="120" y="90"/>
                  </a:lnTo>
                  <a:lnTo>
                    <a:pt x="122" y="86"/>
                  </a:lnTo>
                  <a:lnTo>
                    <a:pt x="126" y="84"/>
                  </a:lnTo>
                  <a:lnTo>
                    <a:pt x="128" y="82"/>
                  </a:lnTo>
                  <a:lnTo>
                    <a:pt x="132" y="84"/>
                  </a:lnTo>
                  <a:lnTo>
                    <a:pt x="132" y="88"/>
                  </a:lnTo>
                  <a:lnTo>
                    <a:pt x="132" y="94"/>
                  </a:lnTo>
                  <a:lnTo>
                    <a:pt x="132" y="106"/>
                  </a:lnTo>
                  <a:lnTo>
                    <a:pt x="132" y="1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18" name="Google Shape;1418;p36"/>
            <p:cNvSpPr/>
            <p:nvPr/>
          </p:nvSpPr>
          <p:spPr>
            <a:xfrm>
              <a:off x="1659" y="3215"/>
              <a:ext cx="97" cy="90"/>
            </a:xfrm>
            <a:custGeom>
              <a:avLst/>
              <a:gdLst/>
              <a:ahLst/>
              <a:cxnLst/>
              <a:rect l="l" t="t" r="r" b="b"/>
              <a:pathLst>
                <a:path w="84" h="82" extrusionOk="0">
                  <a:moveTo>
                    <a:pt x="2" y="0"/>
                  </a:moveTo>
                  <a:lnTo>
                    <a:pt x="12" y="0"/>
                  </a:lnTo>
                  <a:lnTo>
                    <a:pt x="22" y="4"/>
                  </a:lnTo>
                  <a:lnTo>
                    <a:pt x="34" y="12"/>
                  </a:lnTo>
                  <a:lnTo>
                    <a:pt x="44" y="18"/>
                  </a:lnTo>
                  <a:lnTo>
                    <a:pt x="66" y="36"/>
                  </a:lnTo>
                  <a:lnTo>
                    <a:pt x="84" y="50"/>
                  </a:lnTo>
                  <a:lnTo>
                    <a:pt x="78" y="62"/>
                  </a:lnTo>
                  <a:lnTo>
                    <a:pt x="72" y="72"/>
                  </a:lnTo>
                  <a:lnTo>
                    <a:pt x="66" y="78"/>
                  </a:lnTo>
                  <a:lnTo>
                    <a:pt x="60" y="82"/>
                  </a:lnTo>
                  <a:lnTo>
                    <a:pt x="58" y="82"/>
                  </a:lnTo>
                  <a:lnTo>
                    <a:pt x="40" y="80"/>
                  </a:lnTo>
                  <a:lnTo>
                    <a:pt x="24" y="76"/>
                  </a:lnTo>
                  <a:lnTo>
                    <a:pt x="12" y="72"/>
                  </a:lnTo>
                  <a:lnTo>
                    <a:pt x="0" y="66"/>
                  </a:lnTo>
                  <a:lnTo>
                    <a:pt x="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19" name="Google Shape;1419;p36"/>
            <p:cNvSpPr/>
            <p:nvPr/>
          </p:nvSpPr>
          <p:spPr>
            <a:xfrm>
              <a:off x="1436" y="3045"/>
              <a:ext cx="283" cy="607"/>
            </a:xfrm>
            <a:custGeom>
              <a:avLst/>
              <a:gdLst/>
              <a:ahLst/>
              <a:cxnLst/>
              <a:rect l="l" t="t" r="r" b="b"/>
              <a:pathLst>
                <a:path w="246" h="552" extrusionOk="0">
                  <a:moveTo>
                    <a:pt x="196" y="154"/>
                  </a:moveTo>
                  <a:lnTo>
                    <a:pt x="196" y="148"/>
                  </a:lnTo>
                  <a:lnTo>
                    <a:pt x="200" y="142"/>
                  </a:lnTo>
                  <a:lnTo>
                    <a:pt x="206" y="128"/>
                  </a:lnTo>
                  <a:lnTo>
                    <a:pt x="216" y="116"/>
                  </a:lnTo>
                  <a:lnTo>
                    <a:pt x="224" y="108"/>
                  </a:lnTo>
                  <a:lnTo>
                    <a:pt x="238" y="102"/>
                  </a:lnTo>
                  <a:lnTo>
                    <a:pt x="244" y="96"/>
                  </a:lnTo>
                  <a:lnTo>
                    <a:pt x="246" y="92"/>
                  </a:lnTo>
                  <a:lnTo>
                    <a:pt x="246" y="88"/>
                  </a:lnTo>
                  <a:lnTo>
                    <a:pt x="244" y="78"/>
                  </a:lnTo>
                  <a:lnTo>
                    <a:pt x="242" y="68"/>
                  </a:lnTo>
                  <a:lnTo>
                    <a:pt x="236" y="70"/>
                  </a:lnTo>
                  <a:lnTo>
                    <a:pt x="230" y="70"/>
                  </a:lnTo>
                  <a:lnTo>
                    <a:pt x="232" y="74"/>
                  </a:lnTo>
                  <a:lnTo>
                    <a:pt x="232" y="82"/>
                  </a:lnTo>
                  <a:lnTo>
                    <a:pt x="232" y="88"/>
                  </a:lnTo>
                  <a:lnTo>
                    <a:pt x="228" y="90"/>
                  </a:lnTo>
                  <a:lnTo>
                    <a:pt x="220" y="98"/>
                  </a:lnTo>
                  <a:lnTo>
                    <a:pt x="210" y="102"/>
                  </a:lnTo>
                  <a:lnTo>
                    <a:pt x="200" y="104"/>
                  </a:lnTo>
                  <a:lnTo>
                    <a:pt x="192" y="104"/>
                  </a:lnTo>
                  <a:lnTo>
                    <a:pt x="184" y="102"/>
                  </a:lnTo>
                  <a:lnTo>
                    <a:pt x="180" y="100"/>
                  </a:lnTo>
                  <a:lnTo>
                    <a:pt x="172" y="100"/>
                  </a:lnTo>
                  <a:lnTo>
                    <a:pt x="174" y="90"/>
                  </a:lnTo>
                  <a:lnTo>
                    <a:pt x="178" y="84"/>
                  </a:lnTo>
                  <a:lnTo>
                    <a:pt x="180" y="76"/>
                  </a:lnTo>
                  <a:lnTo>
                    <a:pt x="182" y="68"/>
                  </a:lnTo>
                  <a:lnTo>
                    <a:pt x="180" y="62"/>
                  </a:lnTo>
                  <a:lnTo>
                    <a:pt x="176" y="58"/>
                  </a:lnTo>
                  <a:lnTo>
                    <a:pt x="170" y="58"/>
                  </a:lnTo>
                  <a:lnTo>
                    <a:pt x="162" y="56"/>
                  </a:lnTo>
                  <a:lnTo>
                    <a:pt x="160" y="54"/>
                  </a:lnTo>
                  <a:lnTo>
                    <a:pt x="158" y="50"/>
                  </a:lnTo>
                  <a:lnTo>
                    <a:pt x="156" y="46"/>
                  </a:lnTo>
                  <a:lnTo>
                    <a:pt x="152" y="44"/>
                  </a:lnTo>
                  <a:lnTo>
                    <a:pt x="144" y="42"/>
                  </a:lnTo>
                  <a:lnTo>
                    <a:pt x="138" y="40"/>
                  </a:lnTo>
                  <a:lnTo>
                    <a:pt x="132" y="40"/>
                  </a:lnTo>
                  <a:lnTo>
                    <a:pt x="128" y="38"/>
                  </a:lnTo>
                  <a:lnTo>
                    <a:pt x="122" y="34"/>
                  </a:lnTo>
                  <a:lnTo>
                    <a:pt x="110" y="18"/>
                  </a:lnTo>
                  <a:lnTo>
                    <a:pt x="102" y="14"/>
                  </a:lnTo>
                  <a:lnTo>
                    <a:pt x="98" y="10"/>
                  </a:lnTo>
                  <a:lnTo>
                    <a:pt x="98" y="8"/>
                  </a:lnTo>
                  <a:lnTo>
                    <a:pt x="84" y="8"/>
                  </a:lnTo>
                  <a:lnTo>
                    <a:pt x="76" y="10"/>
                  </a:lnTo>
                  <a:lnTo>
                    <a:pt x="72" y="12"/>
                  </a:lnTo>
                  <a:lnTo>
                    <a:pt x="70" y="18"/>
                  </a:lnTo>
                  <a:lnTo>
                    <a:pt x="64" y="10"/>
                  </a:lnTo>
                  <a:lnTo>
                    <a:pt x="56" y="8"/>
                  </a:lnTo>
                  <a:lnTo>
                    <a:pt x="48" y="6"/>
                  </a:lnTo>
                  <a:lnTo>
                    <a:pt x="42" y="0"/>
                  </a:lnTo>
                  <a:lnTo>
                    <a:pt x="34" y="8"/>
                  </a:lnTo>
                  <a:lnTo>
                    <a:pt x="28" y="16"/>
                  </a:lnTo>
                  <a:lnTo>
                    <a:pt x="30" y="30"/>
                  </a:lnTo>
                  <a:lnTo>
                    <a:pt x="30" y="34"/>
                  </a:lnTo>
                  <a:lnTo>
                    <a:pt x="28" y="40"/>
                  </a:lnTo>
                  <a:lnTo>
                    <a:pt x="22" y="46"/>
                  </a:lnTo>
                  <a:lnTo>
                    <a:pt x="16" y="50"/>
                  </a:lnTo>
                  <a:lnTo>
                    <a:pt x="14" y="54"/>
                  </a:lnTo>
                  <a:lnTo>
                    <a:pt x="12" y="62"/>
                  </a:lnTo>
                  <a:lnTo>
                    <a:pt x="14" y="80"/>
                  </a:lnTo>
                  <a:lnTo>
                    <a:pt x="16" y="86"/>
                  </a:lnTo>
                  <a:lnTo>
                    <a:pt x="20" y="92"/>
                  </a:lnTo>
                  <a:lnTo>
                    <a:pt x="16" y="100"/>
                  </a:lnTo>
                  <a:lnTo>
                    <a:pt x="8" y="112"/>
                  </a:lnTo>
                  <a:lnTo>
                    <a:pt x="2" y="122"/>
                  </a:lnTo>
                  <a:lnTo>
                    <a:pt x="0" y="136"/>
                  </a:lnTo>
                  <a:lnTo>
                    <a:pt x="2" y="140"/>
                  </a:lnTo>
                  <a:lnTo>
                    <a:pt x="4" y="144"/>
                  </a:lnTo>
                  <a:lnTo>
                    <a:pt x="8" y="146"/>
                  </a:lnTo>
                  <a:lnTo>
                    <a:pt x="8" y="152"/>
                  </a:lnTo>
                  <a:lnTo>
                    <a:pt x="4" y="162"/>
                  </a:lnTo>
                  <a:lnTo>
                    <a:pt x="2" y="170"/>
                  </a:lnTo>
                  <a:lnTo>
                    <a:pt x="0" y="174"/>
                  </a:lnTo>
                  <a:lnTo>
                    <a:pt x="2" y="180"/>
                  </a:lnTo>
                  <a:lnTo>
                    <a:pt x="4" y="186"/>
                  </a:lnTo>
                  <a:lnTo>
                    <a:pt x="8" y="192"/>
                  </a:lnTo>
                  <a:lnTo>
                    <a:pt x="10" y="198"/>
                  </a:lnTo>
                  <a:lnTo>
                    <a:pt x="12" y="204"/>
                  </a:lnTo>
                  <a:lnTo>
                    <a:pt x="16" y="210"/>
                  </a:lnTo>
                  <a:lnTo>
                    <a:pt x="18" y="218"/>
                  </a:lnTo>
                  <a:lnTo>
                    <a:pt x="20" y="226"/>
                  </a:lnTo>
                  <a:lnTo>
                    <a:pt x="20" y="256"/>
                  </a:lnTo>
                  <a:lnTo>
                    <a:pt x="18" y="260"/>
                  </a:lnTo>
                  <a:lnTo>
                    <a:pt x="16" y="266"/>
                  </a:lnTo>
                  <a:lnTo>
                    <a:pt x="14" y="270"/>
                  </a:lnTo>
                  <a:lnTo>
                    <a:pt x="12" y="274"/>
                  </a:lnTo>
                  <a:lnTo>
                    <a:pt x="16" y="280"/>
                  </a:lnTo>
                  <a:lnTo>
                    <a:pt x="18" y="292"/>
                  </a:lnTo>
                  <a:lnTo>
                    <a:pt x="24" y="300"/>
                  </a:lnTo>
                  <a:lnTo>
                    <a:pt x="26" y="308"/>
                  </a:lnTo>
                  <a:lnTo>
                    <a:pt x="24" y="310"/>
                  </a:lnTo>
                  <a:lnTo>
                    <a:pt x="22" y="312"/>
                  </a:lnTo>
                  <a:lnTo>
                    <a:pt x="20" y="316"/>
                  </a:lnTo>
                  <a:lnTo>
                    <a:pt x="18" y="322"/>
                  </a:lnTo>
                  <a:lnTo>
                    <a:pt x="20" y="336"/>
                  </a:lnTo>
                  <a:lnTo>
                    <a:pt x="26" y="348"/>
                  </a:lnTo>
                  <a:lnTo>
                    <a:pt x="30" y="362"/>
                  </a:lnTo>
                  <a:lnTo>
                    <a:pt x="32" y="370"/>
                  </a:lnTo>
                  <a:lnTo>
                    <a:pt x="30" y="374"/>
                  </a:lnTo>
                  <a:lnTo>
                    <a:pt x="26" y="374"/>
                  </a:lnTo>
                  <a:lnTo>
                    <a:pt x="38" y="394"/>
                  </a:lnTo>
                  <a:lnTo>
                    <a:pt x="46" y="408"/>
                  </a:lnTo>
                  <a:lnTo>
                    <a:pt x="50" y="412"/>
                  </a:lnTo>
                  <a:lnTo>
                    <a:pt x="54" y="414"/>
                  </a:lnTo>
                  <a:lnTo>
                    <a:pt x="52" y="418"/>
                  </a:lnTo>
                  <a:lnTo>
                    <a:pt x="50" y="422"/>
                  </a:lnTo>
                  <a:lnTo>
                    <a:pt x="52" y="432"/>
                  </a:lnTo>
                  <a:lnTo>
                    <a:pt x="54" y="438"/>
                  </a:lnTo>
                  <a:lnTo>
                    <a:pt x="58" y="446"/>
                  </a:lnTo>
                  <a:lnTo>
                    <a:pt x="58" y="456"/>
                  </a:lnTo>
                  <a:lnTo>
                    <a:pt x="58" y="462"/>
                  </a:lnTo>
                  <a:lnTo>
                    <a:pt x="56" y="464"/>
                  </a:lnTo>
                  <a:lnTo>
                    <a:pt x="54" y="468"/>
                  </a:lnTo>
                  <a:lnTo>
                    <a:pt x="52" y="472"/>
                  </a:lnTo>
                  <a:lnTo>
                    <a:pt x="54" y="474"/>
                  </a:lnTo>
                  <a:lnTo>
                    <a:pt x="54" y="476"/>
                  </a:lnTo>
                  <a:lnTo>
                    <a:pt x="56" y="480"/>
                  </a:lnTo>
                  <a:lnTo>
                    <a:pt x="56" y="484"/>
                  </a:lnTo>
                  <a:lnTo>
                    <a:pt x="54" y="494"/>
                  </a:lnTo>
                  <a:lnTo>
                    <a:pt x="52" y="504"/>
                  </a:lnTo>
                  <a:lnTo>
                    <a:pt x="54" y="510"/>
                  </a:lnTo>
                  <a:lnTo>
                    <a:pt x="56" y="514"/>
                  </a:lnTo>
                  <a:lnTo>
                    <a:pt x="64" y="520"/>
                  </a:lnTo>
                  <a:lnTo>
                    <a:pt x="70" y="524"/>
                  </a:lnTo>
                  <a:lnTo>
                    <a:pt x="78" y="528"/>
                  </a:lnTo>
                  <a:lnTo>
                    <a:pt x="84" y="534"/>
                  </a:lnTo>
                  <a:lnTo>
                    <a:pt x="86" y="540"/>
                  </a:lnTo>
                  <a:lnTo>
                    <a:pt x="88" y="546"/>
                  </a:lnTo>
                  <a:lnTo>
                    <a:pt x="92" y="552"/>
                  </a:lnTo>
                  <a:lnTo>
                    <a:pt x="140" y="552"/>
                  </a:lnTo>
                  <a:lnTo>
                    <a:pt x="128" y="532"/>
                  </a:lnTo>
                  <a:lnTo>
                    <a:pt x="124" y="526"/>
                  </a:lnTo>
                  <a:lnTo>
                    <a:pt x="124" y="522"/>
                  </a:lnTo>
                  <a:lnTo>
                    <a:pt x="124" y="518"/>
                  </a:lnTo>
                  <a:lnTo>
                    <a:pt x="124" y="516"/>
                  </a:lnTo>
                  <a:lnTo>
                    <a:pt x="124" y="514"/>
                  </a:lnTo>
                  <a:lnTo>
                    <a:pt x="128" y="512"/>
                  </a:lnTo>
                  <a:lnTo>
                    <a:pt x="134" y="508"/>
                  </a:lnTo>
                  <a:lnTo>
                    <a:pt x="138" y="504"/>
                  </a:lnTo>
                  <a:lnTo>
                    <a:pt x="134" y="502"/>
                  </a:lnTo>
                  <a:lnTo>
                    <a:pt x="134" y="500"/>
                  </a:lnTo>
                  <a:lnTo>
                    <a:pt x="134" y="494"/>
                  </a:lnTo>
                  <a:lnTo>
                    <a:pt x="136" y="490"/>
                  </a:lnTo>
                  <a:lnTo>
                    <a:pt x="142" y="484"/>
                  </a:lnTo>
                  <a:lnTo>
                    <a:pt x="150" y="478"/>
                  </a:lnTo>
                  <a:lnTo>
                    <a:pt x="152" y="474"/>
                  </a:lnTo>
                  <a:lnTo>
                    <a:pt x="152" y="470"/>
                  </a:lnTo>
                  <a:lnTo>
                    <a:pt x="152" y="464"/>
                  </a:lnTo>
                  <a:lnTo>
                    <a:pt x="148" y="460"/>
                  </a:lnTo>
                  <a:lnTo>
                    <a:pt x="148" y="458"/>
                  </a:lnTo>
                  <a:lnTo>
                    <a:pt x="140" y="456"/>
                  </a:lnTo>
                  <a:lnTo>
                    <a:pt x="128" y="450"/>
                  </a:lnTo>
                  <a:lnTo>
                    <a:pt x="118" y="444"/>
                  </a:lnTo>
                  <a:lnTo>
                    <a:pt x="116" y="442"/>
                  </a:lnTo>
                  <a:lnTo>
                    <a:pt x="114" y="440"/>
                  </a:lnTo>
                  <a:lnTo>
                    <a:pt x="116" y="436"/>
                  </a:lnTo>
                  <a:lnTo>
                    <a:pt x="118" y="432"/>
                  </a:lnTo>
                  <a:lnTo>
                    <a:pt x="124" y="424"/>
                  </a:lnTo>
                  <a:lnTo>
                    <a:pt x="134" y="418"/>
                  </a:lnTo>
                  <a:lnTo>
                    <a:pt x="140" y="410"/>
                  </a:lnTo>
                  <a:lnTo>
                    <a:pt x="138" y="404"/>
                  </a:lnTo>
                  <a:lnTo>
                    <a:pt x="136" y="396"/>
                  </a:lnTo>
                  <a:lnTo>
                    <a:pt x="138" y="390"/>
                  </a:lnTo>
                  <a:lnTo>
                    <a:pt x="140" y="388"/>
                  </a:lnTo>
                  <a:lnTo>
                    <a:pt x="144" y="386"/>
                  </a:lnTo>
                  <a:lnTo>
                    <a:pt x="140" y="380"/>
                  </a:lnTo>
                  <a:lnTo>
                    <a:pt x="136" y="374"/>
                  </a:lnTo>
                  <a:lnTo>
                    <a:pt x="142" y="378"/>
                  </a:lnTo>
                  <a:lnTo>
                    <a:pt x="144" y="380"/>
                  </a:lnTo>
                  <a:lnTo>
                    <a:pt x="148" y="382"/>
                  </a:lnTo>
                  <a:lnTo>
                    <a:pt x="152" y="380"/>
                  </a:lnTo>
                  <a:lnTo>
                    <a:pt x="152" y="374"/>
                  </a:lnTo>
                  <a:lnTo>
                    <a:pt x="152" y="368"/>
                  </a:lnTo>
                  <a:lnTo>
                    <a:pt x="146" y="366"/>
                  </a:lnTo>
                  <a:lnTo>
                    <a:pt x="140" y="368"/>
                  </a:lnTo>
                  <a:lnTo>
                    <a:pt x="134" y="370"/>
                  </a:lnTo>
                  <a:lnTo>
                    <a:pt x="126" y="360"/>
                  </a:lnTo>
                  <a:lnTo>
                    <a:pt x="122" y="346"/>
                  </a:lnTo>
                  <a:lnTo>
                    <a:pt x="128" y="346"/>
                  </a:lnTo>
                  <a:lnTo>
                    <a:pt x="136" y="346"/>
                  </a:lnTo>
                  <a:lnTo>
                    <a:pt x="144" y="350"/>
                  </a:lnTo>
                  <a:lnTo>
                    <a:pt x="152" y="350"/>
                  </a:lnTo>
                  <a:lnTo>
                    <a:pt x="158" y="348"/>
                  </a:lnTo>
                  <a:lnTo>
                    <a:pt x="164" y="344"/>
                  </a:lnTo>
                  <a:lnTo>
                    <a:pt x="160" y="340"/>
                  </a:lnTo>
                  <a:lnTo>
                    <a:pt x="156" y="336"/>
                  </a:lnTo>
                  <a:lnTo>
                    <a:pt x="156" y="334"/>
                  </a:lnTo>
                  <a:lnTo>
                    <a:pt x="156" y="326"/>
                  </a:lnTo>
                  <a:lnTo>
                    <a:pt x="162" y="320"/>
                  </a:lnTo>
                  <a:lnTo>
                    <a:pt x="168" y="314"/>
                  </a:lnTo>
                  <a:lnTo>
                    <a:pt x="176" y="312"/>
                  </a:lnTo>
                  <a:lnTo>
                    <a:pt x="192" y="308"/>
                  </a:lnTo>
                  <a:lnTo>
                    <a:pt x="206" y="306"/>
                  </a:lnTo>
                  <a:lnTo>
                    <a:pt x="210" y="304"/>
                  </a:lnTo>
                  <a:lnTo>
                    <a:pt x="216" y="300"/>
                  </a:lnTo>
                  <a:lnTo>
                    <a:pt x="224" y="290"/>
                  </a:lnTo>
                  <a:lnTo>
                    <a:pt x="230" y="280"/>
                  </a:lnTo>
                  <a:lnTo>
                    <a:pt x="232" y="268"/>
                  </a:lnTo>
                  <a:lnTo>
                    <a:pt x="230" y="262"/>
                  </a:lnTo>
                  <a:lnTo>
                    <a:pt x="226" y="258"/>
                  </a:lnTo>
                  <a:lnTo>
                    <a:pt x="222" y="254"/>
                  </a:lnTo>
                  <a:lnTo>
                    <a:pt x="220" y="250"/>
                  </a:lnTo>
                  <a:lnTo>
                    <a:pt x="220" y="248"/>
                  </a:lnTo>
                  <a:lnTo>
                    <a:pt x="220" y="242"/>
                  </a:lnTo>
                  <a:lnTo>
                    <a:pt x="206" y="232"/>
                  </a:lnTo>
                  <a:lnTo>
                    <a:pt x="198" y="226"/>
                  </a:lnTo>
                  <a:lnTo>
                    <a:pt x="194" y="220"/>
                  </a:lnTo>
                  <a:lnTo>
                    <a:pt x="196" y="154"/>
                  </a:lnTo>
                  <a:lnTo>
                    <a:pt x="196" y="148"/>
                  </a:lnTo>
                  <a:lnTo>
                    <a:pt x="200" y="142"/>
                  </a:lnTo>
                  <a:lnTo>
                    <a:pt x="206" y="128"/>
                  </a:lnTo>
                  <a:lnTo>
                    <a:pt x="216" y="116"/>
                  </a:lnTo>
                  <a:lnTo>
                    <a:pt x="224" y="108"/>
                  </a:lnTo>
                  <a:lnTo>
                    <a:pt x="238" y="102"/>
                  </a:lnTo>
                  <a:lnTo>
                    <a:pt x="244" y="96"/>
                  </a:lnTo>
                  <a:lnTo>
                    <a:pt x="246" y="92"/>
                  </a:lnTo>
                  <a:lnTo>
                    <a:pt x="246" y="88"/>
                  </a:lnTo>
                  <a:lnTo>
                    <a:pt x="244" y="78"/>
                  </a:lnTo>
                  <a:lnTo>
                    <a:pt x="242" y="68"/>
                  </a:lnTo>
                  <a:lnTo>
                    <a:pt x="244" y="78"/>
                  </a:lnTo>
                  <a:lnTo>
                    <a:pt x="246" y="88"/>
                  </a:lnTo>
                  <a:lnTo>
                    <a:pt x="246" y="92"/>
                  </a:lnTo>
                  <a:lnTo>
                    <a:pt x="244" y="96"/>
                  </a:lnTo>
                  <a:lnTo>
                    <a:pt x="238" y="102"/>
                  </a:lnTo>
                  <a:lnTo>
                    <a:pt x="224" y="108"/>
                  </a:lnTo>
                  <a:lnTo>
                    <a:pt x="216" y="116"/>
                  </a:lnTo>
                  <a:lnTo>
                    <a:pt x="206" y="128"/>
                  </a:lnTo>
                  <a:lnTo>
                    <a:pt x="200" y="142"/>
                  </a:lnTo>
                  <a:lnTo>
                    <a:pt x="196" y="148"/>
                  </a:lnTo>
                  <a:lnTo>
                    <a:pt x="196" y="154"/>
                  </a:lnTo>
                  <a:lnTo>
                    <a:pt x="194" y="220"/>
                  </a:lnTo>
                  <a:lnTo>
                    <a:pt x="196" y="15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20" name="Google Shape;1420;p36"/>
            <p:cNvSpPr/>
            <p:nvPr/>
          </p:nvSpPr>
          <p:spPr>
            <a:xfrm>
              <a:off x="1396" y="2966"/>
              <a:ext cx="221" cy="746"/>
            </a:xfrm>
            <a:custGeom>
              <a:avLst/>
              <a:gdLst/>
              <a:ahLst/>
              <a:cxnLst/>
              <a:rect l="l" t="t" r="r" b="b"/>
              <a:pathLst>
                <a:path w="192" h="678" extrusionOk="0">
                  <a:moveTo>
                    <a:pt x="174" y="624"/>
                  </a:moveTo>
                  <a:lnTo>
                    <a:pt x="126" y="624"/>
                  </a:lnTo>
                  <a:lnTo>
                    <a:pt x="122" y="618"/>
                  </a:lnTo>
                  <a:lnTo>
                    <a:pt x="120" y="612"/>
                  </a:lnTo>
                  <a:lnTo>
                    <a:pt x="118" y="606"/>
                  </a:lnTo>
                  <a:lnTo>
                    <a:pt x="112" y="600"/>
                  </a:lnTo>
                  <a:lnTo>
                    <a:pt x="104" y="596"/>
                  </a:lnTo>
                  <a:lnTo>
                    <a:pt x="98" y="592"/>
                  </a:lnTo>
                  <a:lnTo>
                    <a:pt x="90" y="586"/>
                  </a:lnTo>
                  <a:lnTo>
                    <a:pt x="88" y="582"/>
                  </a:lnTo>
                  <a:lnTo>
                    <a:pt x="86" y="576"/>
                  </a:lnTo>
                  <a:lnTo>
                    <a:pt x="88" y="566"/>
                  </a:lnTo>
                  <a:lnTo>
                    <a:pt x="90" y="556"/>
                  </a:lnTo>
                  <a:lnTo>
                    <a:pt x="90" y="552"/>
                  </a:lnTo>
                  <a:lnTo>
                    <a:pt x="88" y="548"/>
                  </a:lnTo>
                  <a:lnTo>
                    <a:pt x="88" y="546"/>
                  </a:lnTo>
                  <a:lnTo>
                    <a:pt x="86" y="544"/>
                  </a:lnTo>
                  <a:lnTo>
                    <a:pt x="88" y="540"/>
                  </a:lnTo>
                  <a:lnTo>
                    <a:pt x="90" y="536"/>
                  </a:lnTo>
                  <a:lnTo>
                    <a:pt x="92" y="534"/>
                  </a:lnTo>
                  <a:lnTo>
                    <a:pt x="92" y="528"/>
                  </a:lnTo>
                  <a:lnTo>
                    <a:pt x="92" y="518"/>
                  </a:lnTo>
                  <a:lnTo>
                    <a:pt x="88" y="510"/>
                  </a:lnTo>
                  <a:lnTo>
                    <a:pt x="86" y="504"/>
                  </a:lnTo>
                  <a:lnTo>
                    <a:pt x="84" y="494"/>
                  </a:lnTo>
                  <a:lnTo>
                    <a:pt x="86" y="490"/>
                  </a:lnTo>
                  <a:lnTo>
                    <a:pt x="88" y="486"/>
                  </a:lnTo>
                  <a:lnTo>
                    <a:pt x="84" y="484"/>
                  </a:lnTo>
                  <a:lnTo>
                    <a:pt x="80" y="480"/>
                  </a:lnTo>
                  <a:lnTo>
                    <a:pt x="72" y="466"/>
                  </a:lnTo>
                  <a:lnTo>
                    <a:pt x="60" y="446"/>
                  </a:lnTo>
                  <a:lnTo>
                    <a:pt x="64" y="446"/>
                  </a:lnTo>
                  <a:lnTo>
                    <a:pt x="66" y="442"/>
                  </a:lnTo>
                  <a:lnTo>
                    <a:pt x="64" y="434"/>
                  </a:lnTo>
                  <a:lnTo>
                    <a:pt x="60" y="420"/>
                  </a:lnTo>
                  <a:lnTo>
                    <a:pt x="54" y="408"/>
                  </a:lnTo>
                  <a:lnTo>
                    <a:pt x="52" y="394"/>
                  </a:lnTo>
                  <a:lnTo>
                    <a:pt x="54" y="388"/>
                  </a:lnTo>
                  <a:lnTo>
                    <a:pt x="56" y="384"/>
                  </a:lnTo>
                  <a:lnTo>
                    <a:pt x="58" y="382"/>
                  </a:lnTo>
                  <a:lnTo>
                    <a:pt x="60" y="380"/>
                  </a:lnTo>
                  <a:lnTo>
                    <a:pt x="58" y="372"/>
                  </a:lnTo>
                  <a:lnTo>
                    <a:pt x="52" y="364"/>
                  </a:lnTo>
                  <a:lnTo>
                    <a:pt x="50" y="352"/>
                  </a:lnTo>
                  <a:lnTo>
                    <a:pt x="46" y="346"/>
                  </a:lnTo>
                  <a:lnTo>
                    <a:pt x="48" y="342"/>
                  </a:lnTo>
                  <a:lnTo>
                    <a:pt x="50" y="338"/>
                  </a:lnTo>
                  <a:lnTo>
                    <a:pt x="52" y="332"/>
                  </a:lnTo>
                  <a:lnTo>
                    <a:pt x="54" y="328"/>
                  </a:lnTo>
                  <a:lnTo>
                    <a:pt x="54" y="298"/>
                  </a:lnTo>
                  <a:lnTo>
                    <a:pt x="52" y="290"/>
                  </a:lnTo>
                  <a:lnTo>
                    <a:pt x="50" y="282"/>
                  </a:lnTo>
                  <a:lnTo>
                    <a:pt x="46" y="276"/>
                  </a:lnTo>
                  <a:lnTo>
                    <a:pt x="44" y="270"/>
                  </a:lnTo>
                  <a:lnTo>
                    <a:pt x="42" y="264"/>
                  </a:lnTo>
                  <a:lnTo>
                    <a:pt x="38" y="258"/>
                  </a:lnTo>
                  <a:lnTo>
                    <a:pt x="36" y="252"/>
                  </a:lnTo>
                  <a:lnTo>
                    <a:pt x="34" y="246"/>
                  </a:lnTo>
                  <a:lnTo>
                    <a:pt x="36" y="242"/>
                  </a:lnTo>
                  <a:lnTo>
                    <a:pt x="38" y="234"/>
                  </a:lnTo>
                  <a:lnTo>
                    <a:pt x="42" y="224"/>
                  </a:lnTo>
                  <a:lnTo>
                    <a:pt x="42" y="218"/>
                  </a:lnTo>
                  <a:lnTo>
                    <a:pt x="38" y="216"/>
                  </a:lnTo>
                  <a:lnTo>
                    <a:pt x="36" y="212"/>
                  </a:lnTo>
                  <a:lnTo>
                    <a:pt x="34" y="208"/>
                  </a:lnTo>
                  <a:lnTo>
                    <a:pt x="36" y="194"/>
                  </a:lnTo>
                  <a:lnTo>
                    <a:pt x="42" y="184"/>
                  </a:lnTo>
                  <a:lnTo>
                    <a:pt x="50" y="172"/>
                  </a:lnTo>
                  <a:lnTo>
                    <a:pt x="54" y="164"/>
                  </a:lnTo>
                  <a:lnTo>
                    <a:pt x="50" y="158"/>
                  </a:lnTo>
                  <a:lnTo>
                    <a:pt x="48" y="152"/>
                  </a:lnTo>
                  <a:lnTo>
                    <a:pt x="46" y="134"/>
                  </a:lnTo>
                  <a:lnTo>
                    <a:pt x="48" y="126"/>
                  </a:lnTo>
                  <a:lnTo>
                    <a:pt x="50" y="122"/>
                  </a:lnTo>
                  <a:lnTo>
                    <a:pt x="56" y="118"/>
                  </a:lnTo>
                  <a:lnTo>
                    <a:pt x="62" y="112"/>
                  </a:lnTo>
                  <a:lnTo>
                    <a:pt x="64" y="106"/>
                  </a:lnTo>
                  <a:lnTo>
                    <a:pt x="64" y="102"/>
                  </a:lnTo>
                  <a:lnTo>
                    <a:pt x="62" y="88"/>
                  </a:lnTo>
                  <a:lnTo>
                    <a:pt x="60" y="90"/>
                  </a:lnTo>
                  <a:lnTo>
                    <a:pt x="56" y="90"/>
                  </a:lnTo>
                  <a:lnTo>
                    <a:pt x="52" y="90"/>
                  </a:lnTo>
                  <a:lnTo>
                    <a:pt x="50" y="86"/>
                  </a:lnTo>
                  <a:lnTo>
                    <a:pt x="48" y="80"/>
                  </a:lnTo>
                  <a:lnTo>
                    <a:pt x="42" y="60"/>
                  </a:lnTo>
                  <a:lnTo>
                    <a:pt x="40" y="56"/>
                  </a:lnTo>
                  <a:lnTo>
                    <a:pt x="36" y="54"/>
                  </a:lnTo>
                  <a:lnTo>
                    <a:pt x="34" y="52"/>
                  </a:lnTo>
                  <a:lnTo>
                    <a:pt x="32" y="50"/>
                  </a:lnTo>
                  <a:lnTo>
                    <a:pt x="28" y="20"/>
                  </a:lnTo>
                  <a:lnTo>
                    <a:pt x="22" y="8"/>
                  </a:lnTo>
                  <a:lnTo>
                    <a:pt x="14" y="0"/>
                  </a:lnTo>
                  <a:lnTo>
                    <a:pt x="12" y="0"/>
                  </a:lnTo>
                  <a:lnTo>
                    <a:pt x="8" y="4"/>
                  </a:lnTo>
                  <a:lnTo>
                    <a:pt x="4" y="6"/>
                  </a:lnTo>
                  <a:lnTo>
                    <a:pt x="0" y="8"/>
                  </a:lnTo>
                  <a:lnTo>
                    <a:pt x="4" y="18"/>
                  </a:lnTo>
                  <a:lnTo>
                    <a:pt x="8" y="32"/>
                  </a:lnTo>
                  <a:lnTo>
                    <a:pt x="12" y="48"/>
                  </a:lnTo>
                  <a:lnTo>
                    <a:pt x="14" y="66"/>
                  </a:lnTo>
                  <a:lnTo>
                    <a:pt x="10" y="80"/>
                  </a:lnTo>
                  <a:lnTo>
                    <a:pt x="8" y="96"/>
                  </a:lnTo>
                  <a:lnTo>
                    <a:pt x="12" y="102"/>
                  </a:lnTo>
                  <a:lnTo>
                    <a:pt x="16" y="106"/>
                  </a:lnTo>
                  <a:lnTo>
                    <a:pt x="18" y="118"/>
                  </a:lnTo>
                  <a:lnTo>
                    <a:pt x="18" y="134"/>
                  </a:lnTo>
                  <a:lnTo>
                    <a:pt x="16" y="162"/>
                  </a:lnTo>
                  <a:lnTo>
                    <a:pt x="10" y="192"/>
                  </a:lnTo>
                  <a:lnTo>
                    <a:pt x="12" y="198"/>
                  </a:lnTo>
                  <a:lnTo>
                    <a:pt x="14" y="202"/>
                  </a:lnTo>
                  <a:lnTo>
                    <a:pt x="16" y="206"/>
                  </a:lnTo>
                  <a:lnTo>
                    <a:pt x="18" y="210"/>
                  </a:lnTo>
                  <a:lnTo>
                    <a:pt x="18" y="214"/>
                  </a:lnTo>
                  <a:lnTo>
                    <a:pt x="16" y="214"/>
                  </a:lnTo>
                  <a:lnTo>
                    <a:pt x="14" y="216"/>
                  </a:lnTo>
                  <a:lnTo>
                    <a:pt x="14" y="218"/>
                  </a:lnTo>
                  <a:lnTo>
                    <a:pt x="14" y="236"/>
                  </a:lnTo>
                  <a:lnTo>
                    <a:pt x="20" y="252"/>
                  </a:lnTo>
                  <a:lnTo>
                    <a:pt x="22" y="268"/>
                  </a:lnTo>
                  <a:lnTo>
                    <a:pt x="24" y="286"/>
                  </a:lnTo>
                  <a:lnTo>
                    <a:pt x="22" y="302"/>
                  </a:lnTo>
                  <a:lnTo>
                    <a:pt x="22" y="310"/>
                  </a:lnTo>
                  <a:lnTo>
                    <a:pt x="20" y="318"/>
                  </a:lnTo>
                  <a:lnTo>
                    <a:pt x="22" y="326"/>
                  </a:lnTo>
                  <a:lnTo>
                    <a:pt x="22" y="332"/>
                  </a:lnTo>
                  <a:lnTo>
                    <a:pt x="20" y="340"/>
                  </a:lnTo>
                  <a:lnTo>
                    <a:pt x="16" y="346"/>
                  </a:lnTo>
                  <a:lnTo>
                    <a:pt x="12" y="350"/>
                  </a:lnTo>
                  <a:lnTo>
                    <a:pt x="10" y="352"/>
                  </a:lnTo>
                  <a:lnTo>
                    <a:pt x="10" y="358"/>
                  </a:lnTo>
                  <a:lnTo>
                    <a:pt x="12" y="362"/>
                  </a:lnTo>
                  <a:lnTo>
                    <a:pt x="18" y="372"/>
                  </a:lnTo>
                  <a:lnTo>
                    <a:pt x="22" y="380"/>
                  </a:lnTo>
                  <a:lnTo>
                    <a:pt x="24" y="388"/>
                  </a:lnTo>
                  <a:lnTo>
                    <a:pt x="24" y="404"/>
                  </a:lnTo>
                  <a:lnTo>
                    <a:pt x="26" y="418"/>
                  </a:lnTo>
                  <a:lnTo>
                    <a:pt x="28" y="436"/>
                  </a:lnTo>
                  <a:lnTo>
                    <a:pt x="34" y="456"/>
                  </a:lnTo>
                  <a:lnTo>
                    <a:pt x="36" y="462"/>
                  </a:lnTo>
                  <a:lnTo>
                    <a:pt x="40" y="462"/>
                  </a:lnTo>
                  <a:lnTo>
                    <a:pt x="44" y="462"/>
                  </a:lnTo>
                  <a:lnTo>
                    <a:pt x="46" y="462"/>
                  </a:lnTo>
                  <a:lnTo>
                    <a:pt x="46" y="460"/>
                  </a:lnTo>
                  <a:lnTo>
                    <a:pt x="44" y="448"/>
                  </a:lnTo>
                  <a:lnTo>
                    <a:pt x="40" y="436"/>
                  </a:lnTo>
                  <a:lnTo>
                    <a:pt x="44" y="434"/>
                  </a:lnTo>
                  <a:lnTo>
                    <a:pt x="50" y="434"/>
                  </a:lnTo>
                  <a:lnTo>
                    <a:pt x="52" y="442"/>
                  </a:lnTo>
                  <a:lnTo>
                    <a:pt x="52" y="456"/>
                  </a:lnTo>
                  <a:lnTo>
                    <a:pt x="54" y="462"/>
                  </a:lnTo>
                  <a:lnTo>
                    <a:pt x="56" y="466"/>
                  </a:lnTo>
                  <a:lnTo>
                    <a:pt x="56" y="480"/>
                  </a:lnTo>
                  <a:lnTo>
                    <a:pt x="50" y="482"/>
                  </a:lnTo>
                  <a:lnTo>
                    <a:pt x="44" y="482"/>
                  </a:lnTo>
                  <a:lnTo>
                    <a:pt x="46" y="486"/>
                  </a:lnTo>
                  <a:lnTo>
                    <a:pt x="48" y="490"/>
                  </a:lnTo>
                  <a:lnTo>
                    <a:pt x="50" y="492"/>
                  </a:lnTo>
                  <a:lnTo>
                    <a:pt x="50" y="496"/>
                  </a:lnTo>
                  <a:lnTo>
                    <a:pt x="50" y="502"/>
                  </a:lnTo>
                  <a:lnTo>
                    <a:pt x="46" y="506"/>
                  </a:lnTo>
                  <a:lnTo>
                    <a:pt x="42" y="512"/>
                  </a:lnTo>
                  <a:lnTo>
                    <a:pt x="40" y="518"/>
                  </a:lnTo>
                  <a:lnTo>
                    <a:pt x="42" y="522"/>
                  </a:lnTo>
                  <a:lnTo>
                    <a:pt x="46" y="524"/>
                  </a:lnTo>
                  <a:lnTo>
                    <a:pt x="56" y="526"/>
                  </a:lnTo>
                  <a:lnTo>
                    <a:pt x="54" y="530"/>
                  </a:lnTo>
                  <a:lnTo>
                    <a:pt x="56" y="534"/>
                  </a:lnTo>
                  <a:lnTo>
                    <a:pt x="58" y="540"/>
                  </a:lnTo>
                  <a:lnTo>
                    <a:pt x="58" y="544"/>
                  </a:lnTo>
                  <a:lnTo>
                    <a:pt x="50" y="544"/>
                  </a:lnTo>
                  <a:lnTo>
                    <a:pt x="50" y="554"/>
                  </a:lnTo>
                  <a:lnTo>
                    <a:pt x="54" y="560"/>
                  </a:lnTo>
                  <a:lnTo>
                    <a:pt x="62" y="568"/>
                  </a:lnTo>
                  <a:lnTo>
                    <a:pt x="62" y="572"/>
                  </a:lnTo>
                  <a:lnTo>
                    <a:pt x="62" y="576"/>
                  </a:lnTo>
                  <a:lnTo>
                    <a:pt x="66" y="582"/>
                  </a:lnTo>
                  <a:lnTo>
                    <a:pt x="74" y="594"/>
                  </a:lnTo>
                  <a:lnTo>
                    <a:pt x="80" y="602"/>
                  </a:lnTo>
                  <a:lnTo>
                    <a:pt x="86" y="606"/>
                  </a:lnTo>
                  <a:lnTo>
                    <a:pt x="96" y="606"/>
                  </a:lnTo>
                  <a:lnTo>
                    <a:pt x="94" y="618"/>
                  </a:lnTo>
                  <a:lnTo>
                    <a:pt x="96" y="622"/>
                  </a:lnTo>
                  <a:lnTo>
                    <a:pt x="100" y="626"/>
                  </a:lnTo>
                  <a:lnTo>
                    <a:pt x="96" y="630"/>
                  </a:lnTo>
                  <a:lnTo>
                    <a:pt x="106" y="640"/>
                  </a:lnTo>
                  <a:lnTo>
                    <a:pt x="122" y="648"/>
                  </a:lnTo>
                  <a:lnTo>
                    <a:pt x="154" y="660"/>
                  </a:lnTo>
                  <a:lnTo>
                    <a:pt x="156" y="664"/>
                  </a:lnTo>
                  <a:lnTo>
                    <a:pt x="158" y="666"/>
                  </a:lnTo>
                  <a:lnTo>
                    <a:pt x="160" y="668"/>
                  </a:lnTo>
                  <a:lnTo>
                    <a:pt x="164" y="670"/>
                  </a:lnTo>
                  <a:lnTo>
                    <a:pt x="172" y="672"/>
                  </a:lnTo>
                  <a:lnTo>
                    <a:pt x="178" y="674"/>
                  </a:lnTo>
                  <a:lnTo>
                    <a:pt x="192" y="678"/>
                  </a:lnTo>
                  <a:lnTo>
                    <a:pt x="174" y="6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21" name="Google Shape;1421;p36"/>
            <p:cNvSpPr/>
            <p:nvPr/>
          </p:nvSpPr>
          <p:spPr>
            <a:xfrm>
              <a:off x="1597" y="3652"/>
              <a:ext cx="78" cy="62"/>
            </a:xfrm>
            <a:custGeom>
              <a:avLst/>
              <a:gdLst/>
              <a:ahLst/>
              <a:cxnLst/>
              <a:rect l="l" t="t" r="r" b="b"/>
              <a:pathLst>
                <a:path w="68" h="56" extrusionOk="0">
                  <a:moveTo>
                    <a:pt x="0" y="0"/>
                  </a:moveTo>
                  <a:lnTo>
                    <a:pt x="6" y="6"/>
                  </a:lnTo>
                  <a:lnTo>
                    <a:pt x="12" y="14"/>
                  </a:lnTo>
                  <a:lnTo>
                    <a:pt x="28" y="26"/>
                  </a:lnTo>
                  <a:lnTo>
                    <a:pt x="40" y="30"/>
                  </a:lnTo>
                  <a:lnTo>
                    <a:pt x="50" y="32"/>
                  </a:lnTo>
                  <a:lnTo>
                    <a:pt x="62" y="36"/>
                  </a:lnTo>
                  <a:lnTo>
                    <a:pt x="66" y="38"/>
                  </a:lnTo>
                  <a:lnTo>
                    <a:pt x="68" y="42"/>
                  </a:lnTo>
                  <a:lnTo>
                    <a:pt x="48" y="52"/>
                  </a:lnTo>
                  <a:lnTo>
                    <a:pt x="40" y="54"/>
                  </a:lnTo>
                  <a:lnTo>
                    <a:pt x="28" y="56"/>
                  </a:lnTo>
                  <a:lnTo>
                    <a:pt x="18" y="54"/>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22" name="Google Shape;1422;p36"/>
            <p:cNvSpPr/>
            <p:nvPr/>
          </p:nvSpPr>
          <p:spPr>
            <a:xfrm>
              <a:off x="1224" y="2352"/>
              <a:ext cx="214" cy="335"/>
            </a:xfrm>
            <a:custGeom>
              <a:avLst/>
              <a:gdLst/>
              <a:ahLst/>
              <a:cxnLst/>
              <a:rect l="l" t="t" r="r" b="b"/>
              <a:pathLst>
                <a:path w="184" h="304" extrusionOk="0">
                  <a:moveTo>
                    <a:pt x="2" y="204"/>
                  </a:moveTo>
                  <a:lnTo>
                    <a:pt x="2" y="194"/>
                  </a:lnTo>
                  <a:lnTo>
                    <a:pt x="6" y="184"/>
                  </a:lnTo>
                  <a:lnTo>
                    <a:pt x="8" y="178"/>
                  </a:lnTo>
                  <a:lnTo>
                    <a:pt x="18" y="176"/>
                  </a:lnTo>
                  <a:lnTo>
                    <a:pt x="18" y="172"/>
                  </a:lnTo>
                  <a:lnTo>
                    <a:pt x="22" y="166"/>
                  </a:lnTo>
                  <a:lnTo>
                    <a:pt x="26" y="162"/>
                  </a:lnTo>
                  <a:lnTo>
                    <a:pt x="28" y="158"/>
                  </a:lnTo>
                  <a:lnTo>
                    <a:pt x="26" y="142"/>
                  </a:lnTo>
                  <a:lnTo>
                    <a:pt x="24" y="124"/>
                  </a:lnTo>
                  <a:lnTo>
                    <a:pt x="26" y="118"/>
                  </a:lnTo>
                  <a:lnTo>
                    <a:pt x="28" y="114"/>
                  </a:lnTo>
                  <a:lnTo>
                    <a:pt x="26" y="106"/>
                  </a:lnTo>
                  <a:lnTo>
                    <a:pt x="22" y="100"/>
                  </a:lnTo>
                  <a:lnTo>
                    <a:pt x="18" y="96"/>
                  </a:lnTo>
                  <a:lnTo>
                    <a:pt x="18" y="90"/>
                  </a:lnTo>
                  <a:lnTo>
                    <a:pt x="16" y="90"/>
                  </a:lnTo>
                  <a:lnTo>
                    <a:pt x="22" y="86"/>
                  </a:lnTo>
                  <a:lnTo>
                    <a:pt x="28" y="82"/>
                  </a:lnTo>
                  <a:lnTo>
                    <a:pt x="26" y="76"/>
                  </a:lnTo>
                  <a:lnTo>
                    <a:pt x="26" y="70"/>
                  </a:lnTo>
                  <a:lnTo>
                    <a:pt x="28" y="68"/>
                  </a:lnTo>
                  <a:lnTo>
                    <a:pt x="32" y="72"/>
                  </a:lnTo>
                  <a:lnTo>
                    <a:pt x="40" y="74"/>
                  </a:lnTo>
                  <a:lnTo>
                    <a:pt x="42" y="64"/>
                  </a:lnTo>
                  <a:lnTo>
                    <a:pt x="46" y="62"/>
                  </a:lnTo>
                  <a:lnTo>
                    <a:pt x="48" y="58"/>
                  </a:lnTo>
                  <a:lnTo>
                    <a:pt x="52" y="58"/>
                  </a:lnTo>
                  <a:lnTo>
                    <a:pt x="56" y="54"/>
                  </a:lnTo>
                  <a:lnTo>
                    <a:pt x="58" y="48"/>
                  </a:lnTo>
                  <a:lnTo>
                    <a:pt x="60" y="42"/>
                  </a:lnTo>
                  <a:lnTo>
                    <a:pt x="60" y="34"/>
                  </a:lnTo>
                  <a:lnTo>
                    <a:pt x="62" y="30"/>
                  </a:lnTo>
                  <a:lnTo>
                    <a:pt x="66" y="26"/>
                  </a:lnTo>
                  <a:lnTo>
                    <a:pt x="72" y="24"/>
                  </a:lnTo>
                  <a:lnTo>
                    <a:pt x="80" y="24"/>
                  </a:lnTo>
                  <a:lnTo>
                    <a:pt x="82" y="20"/>
                  </a:lnTo>
                  <a:lnTo>
                    <a:pt x="86" y="18"/>
                  </a:lnTo>
                  <a:lnTo>
                    <a:pt x="98" y="14"/>
                  </a:lnTo>
                  <a:lnTo>
                    <a:pt x="110" y="10"/>
                  </a:lnTo>
                  <a:lnTo>
                    <a:pt x="118" y="4"/>
                  </a:lnTo>
                  <a:lnTo>
                    <a:pt x="124" y="2"/>
                  </a:lnTo>
                  <a:lnTo>
                    <a:pt x="128" y="0"/>
                  </a:lnTo>
                  <a:lnTo>
                    <a:pt x="128" y="8"/>
                  </a:lnTo>
                  <a:lnTo>
                    <a:pt x="124" y="10"/>
                  </a:lnTo>
                  <a:lnTo>
                    <a:pt x="120" y="14"/>
                  </a:lnTo>
                  <a:lnTo>
                    <a:pt x="118" y="18"/>
                  </a:lnTo>
                  <a:lnTo>
                    <a:pt x="110" y="28"/>
                  </a:lnTo>
                  <a:lnTo>
                    <a:pt x="98" y="40"/>
                  </a:lnTo>
                  <a:lnTo>
                    <a:pt x="94" y="48"/>
                  </a:lnTo>
                  <a:lnTo>
                    <a:pt x="92" y="56"/>
                  </a:lnTo>
                  <a:lnTo>
                    <a:pt x="94" y="62"/>
                  </a:lnTo>
                  <a:lnTo>
                    <a:pt x="98" y="64"/>
                  </a:lnTo>
                  <a:lnTo>
                    <a:pt x="100" y="68"/>
                  </a:lnTo>
                  <a:lnTo>
                    <a:pt x="102" y="72"/>
                  </a:lnTo>
                  <a:lnTo>
                    <a:pt x="106" y="76"/>
                  </a:lnTo>
                  <a:lnTo>
                    <a:pt x="108" y="82"/>
                  </a:lnTo>
                  <a:lnTo>
                    <a:pt x="104" y="88"/>
                  </a:lnTo>
                  <a:lnTo>
                    <a:pt x="102" y="92"/>
                  </a:lnTo>
                  <a:lnTo>
                    <a:pt x="104" y="94"/>
                  </a:lnTo>
                  <a:lnTo>
                    <a:pt x="108" y="98"/>
                  </a:lnTo>
                  <a:lnTo>
                    <a:pt x="112" y="100"/>
                  </a:lnTo>
                  <a:lnTo>
                    <a:pt x="116" y="102"/>
                  </a:lnTo>
                  <a:lnTo>
                    <a:pt x="130" y="104"/>
                  </a:lnTo>
                  <a:lnTo>
                    <a:pt x="142" y="106"/>
                  </a:lnTo>
                  <a:lnTo>
                    <a:pt x="142" y="112"/>
                  </a:lnTo>
                  <a:lnTo>
                    <a:pt x="146" y="116"/>
                  </a:lnTo>
                  <a:lnTo>
                    <a:pt x="152" y="118"/>
                  </a:lnTo>
                  <a:lnTo>
                    <a:pt x="158" y="118"/>
                  </a:lnTo>
                  <a:lnTo>
                    <a:pt x="166" y="118"/>
                  </a:lnTo>
                  <a:lnTo>
                    <a:pt x="170" y="118"/>
                  </a:lnTo>
                  <a:lnTo>
                    <a:pt x="176" y="116"/>
                  </a:lnTo>
                  <a:lnTo>
                    <a:pt x="184" y="116"/>
                  </a:lnTo>
                  <a:lnTo>
                    <a:pt x="176" y="132"/>
                  </a:lnTo>
                  <a:lnTo>
                    <a:pt x="174" y="142"/>
                  </a:lnTo>
                  <a:lnTo>
                    <a:pt x="172" y="148"/>
                  </a:lnTo>
                  <a:lnTo>
                    <a:pt x="174" y="154"/>
                  </a:lnTo>
                  <a:lnTo>
                    <a:pt x="178" y="158"/>
                  </a:lnTo>
                  <a:lnTo>
                    <a:pt x="180" y="162"/>
                  </a:lnTo>
                  <a:lnTo>
                    <a:pt x="182" y="168"/>
                  </a:lnTo>
                  <a:lnTo>
                    <a:pt x="182" y="170"/>
                  </a:lnTo>
                  <a:lnTo>
                    <a:pt x="180" y="174"/>
                  </a:lnTo>
                  <a:lnTo>
                    <a:pt x="178" y="174"/>
                  </a:lnTo>
                  <a:lnTo>
                    <a:pt x="178" y="178"/>
                  </a:lnTo>
                  <a:lnTo>
                    <a:pt x="180" y="182"/>
                  </a:lnTo>
                  <a:lnTo>
                    <a:pt x="184" y="190"/>
                  </a:lnTo>
                  <a:lnTo>
                    <a:pt x="170" y="198"/>
                  </a:lnTo>
                  <a:lnTo>
                    <a:pt x="160" y="200"/>
                  </a:lnTo>
                  <a:lnTo>
                    <a:pt x="148" y="200"/>
                  </a:lnTo>
                  <a:lnTo>
                    <a:pt x="142" y="204"/>
                  </a:lnTo>
                  <a:lnTo>
                    <a:pt x="144" y="204"/>
                  </a:lnTo>
                  <a:lnTo>
                    <a:pt x="146" y="206"/>
                  </a:lnTo>
                  <a:lnTo>
                    <a:pt x="148" y="210"/>
                  </a:lnTo>
                  <a:lnTo>
                    <a:pt x="152" y="212"/>
                  </a:lnTo>
                  <a:lnTo>
                    <a:pt x="152" y="220"/>
                  </a:lnTo>
                  <a:lnTo>
                    <a:pt x="146" y="220"/>
                  </a:lnTo>
                  <a:lnTo>
                    <a:pt x="142" y="222"/>
                  </a:lnTo>
                  <a:lnTo>
                    <a:pt x="140" y="226"/>
                  </a:lnTo>
                  <a:lnTo>
                    <a:pt x="138" y="228"/>
                  </a:lnTo>
                  <a:lnTo>
                    <a:pt x="140" y="234"/>
                  </a:lnTo>
                  <a:lnTo>
                    <a:pt x="142" y="240"/>
                  </a:lnTo>
                  <a:lnTo>
                    <a:pt x="146" y="246"/>
                  </a:lnTo>
                  <a:lnTo>
                    <a:pt x="148" y="252"/>
                  </a:lnTo>
                  <a:lnTo>
                    <a:pt x="146" y="276"/>
                  </a:lnTo>
                  <a:lnTo>
                    <a:pt x="142" y="304"/>
                  </a:lnTo>
                  <a:lnTo>
                    <a:pt x="136" y="300"/>
                  </a:lnTo>
                  <a:lnTo>
                    <a:pt x="132" y="298"/>
                  </a:lnTo>
                  <a:lnTo>
                    <a:pt x="130" y="294"/>
                  </a:lnTo>
                  <a:lnTo>
                    <a:pt x="132" y="290"/>
                  </a:lnTo>
                  <a:lnTo>
                    <a:pt x="136" y="286"/>
                  </a:lnTo>
                  <a:lnTo>
                    <a:pt x="138" y="282"/>
                  </a:lnTo>
                  <a:lnTo>
                    <a:pt x="140" y="278"/>
                  </a:lnTo>
                  <a:lnTo>
                    <a:pt x="134" y="274"/>
                  </a:lnTo>
                  <a:lnTo>
                    <a:pt x="126" y="272"/>
                  </a:lnTo>
                  <a:lnTo>
                    <a:pt x="122" y="274"/>
                  </a:lnTo>
                  <a:lnTo>
                    <a:pt x="122" y="278"/>
                  </a:lnTo>
                  <a:lnTo>
                    <a:pt x="118" y="274"/>
                  </a:lnTo>
                  <a:lnTo>
                    <a:pt x="116" y="272"/>
                  </a:lnTo>
                  <a:lnTo>
                    <a:pt x="114" y="272"/>
                  </a:lnTo>
                  <a:lnTo>
                    <a:pt x="110" y="274"/>
                  </a:lnTo>
                  <a:lnTo>
                    <a:pt x="108" y="276"/>
                  </a:lnTo>
                  <a:lnTo>
                    <a:pt x="106" y="276"/>
                  </a:lnTo>
                  <a:lnTo>
                    <a:pt x="90" y="276"/>
                  </a:lnTo>
                  <a:lnTo>
                    <a:pt x="88" y="268"/>
                  </a:lnTo>
                  <a:lnTo>
                    <a:pt x="86" y="260"/>
                  </a:lnTo>
                  <a:lnTo>
                    <a:pt x="82" y="256"/>
                  </a:lnTo>
                  <a:lnTo>
                    <a:pt x="76" y="248"/>
                  </a:lnTo>
                  <a:lnTo>
                    <a:pt x="68" y="242"/>
                  </a:lnTo>
                  <a:lnTo>
                    <a:pt x="62" y="238"/>
                  </a:lnTo>
                  <a:lnTo>
                    <a:pt x="58" y="234"/>
                  </a:lnTo>
                  <a:lnTo>
                    <a:pt x="52" y="234"/>
                  </a:lnTo>
                  <a:lnTo>
                    <a:pt x="50" y="230"/>
                  </a:lnTo>
                  <a:lnTo>
                    <a:pt x="52" y="228"/>
                  </a:lnTo>
                  <a:lnTo>
                    <a:pt x="36" y="226"/>
                  </a:lnTo>
                  <a:lnTo>
                    <a:pt x="22" y="220"/>
                  </a:lnTo>
                  <a:lnTo>
                    <a:pt x="10" y="212"/>
                  </a:lnTo>
                  <a:lnTo>
                    <a:pt x="0" y="204"/>
                  </a:lnTo>
                  <a:lnTo>
                    <a:pt x="2" y="20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23" name="Google Shape;1423;p36"/>
            <p:cNvSpPr/>
            <p:nvPr/>
          </p:nvSpPr>
          <p:spPr>
            <a:xfrm>
              <a:off x="3079" y="2136"/>
              <a:ext cx="305" cy="390"/>
            </a:xfrm>
            <a:custGeom>
              <a:avLst/>
              <a:gdLst/>
              <a:ahLst/>
              <a:cxnLst/>
              <a:rect l="l" t="t" r="r" b="b"/>
              <a:pathLst>
                <a:path w="264" h="354" extrusionOk="0">
                  <a:moveTo>
                    <a:pt x="18" y="220"/>
                  </a:moveTo>
                  <a:lnTo>
                    <a:pt x="20" y="220"/>
                  </a:lnTo>
                  <a:lnTo>
                    <a:pt x="20" y="226"/>
                  </a:lnTo>
                  <a:lnTo>
                    <a:pt x="24" y="232"/>
                  </a:lnTo>
                  <a:lnTo>
                    <a:pt x="26" y="240"/>
                  </a:lnTo>
                  <a:lnTo>
                    <a:pt x="28" y="248"/>
                  </a:lnTo>
                  <a:lnTo>
                    <a:pt x="28" y="260"/>
                  </a:lnTo>
                  <a:lnTo>
                    <a:pt x="40" y="260"/>
                  </a:lnTo>
                  <a:lnTo>
                    <a:pt x="40" y="264"/>
                  </a:lnTo>
                  <a:lnTo>
                    <a:pt x="42" y="266"/>
                  </a:lnTo>
                  <a:lnTo>
                    <a:pt x="46" y="270"/>
                  </a:lnTo>
                  <a:lnTo>
                    <a:pt x="52" y="274"/>
                  </a:lnTo>
                  <a:lnTo>
                    <a:pt x="54" y="276"/>
                  </a:lnTo>
                  <a:lnTo>
                    <a:pt x="54" y="282"/>
                  </a:lnTo>
                  <a:lnTo>
                    <a:pt x="58" y="288"/>
                  </a:lnTo>
                  <a:lnTo>
                    <a:pt x="62" y="290"/>
                  </a:lnTo>
                  <a:lnTo>
                    <a:pt x="70" y="300"/>
                  </a:lnTo>
                  <a:lnTo>
                    <a:pt x="80" y="308"/>
                  </a:lnTo>
                  <a:lnTo>
                    <a:pt x="84" y="312"/>
                  </a:lnTo>
                  <a:lnTo>
                    <a:pt x="88" y="316"/>
                  </a:lnTo>
                  <a:lnTo>
                    <a:pt x="88" y="322"/>
                  </a:lnTo>
                  <a:lnTo>
                    <a:pt x="88" y="326"/>
                  </a:lnTo>
                  <a:lnTo>
                    <a:pt x="90" y="328"/>
                  </a:lnTo>
                  <a:lnTo>
                    <a:pt x="98" y="336"/>
                  </a:lnTo>
                  <a:lnTo>
                    <a:pt x="104" y="338"/>
                  </a:lnTo>
                  <a:lnTo>
                    <a:pt x="112" y="342"/>
                  </a:lnTo>
                  <a:lnTo>
                    <a:pt x="112" y="338"/>
                  </a:lnTo>
                  <a:lnTo>
                    <a:pt x="116" y="338"/>
                  </a:lnTo>
                  <a:lnTo>
                    <a:pt x="120" y="342"/>
                  </a:lnTo>
                  <a:lnTo>
                    <a:pt x="124" y="338"/>
                  </a:lnTo>
                  <a:lnTo>
                    <a:pt x="132" y="338"/>
                  </a:lnTo>
                  <a:lnTo>
                    <a:pt x="134" y="342"/>
                  </a:lnTo>
                  <a:lnTo>
                    <a:pt x="136" y="346"/>
                  </a:lnTo>
                  <a:lnTo>
                    <a:pt x="146" y="354"/>
                  </a:lnTo>
                  <a:lnTo>
                    <a:pt x="150" y="352"/>
                  </a:lnTo>
                  <a:lnTo>
                    <a:pt x="156" y="350"/>
                  </a:lnTo>
                  <a:lnTo>
                    <a:pt x="178" y="350"/>
                  </a:lnTo>
                  <a:lnTo>
                    <a:pt x="186" y="350"/>
                  </a:lnTo>
                  <a:lnTo>
                    <a:pt x="192" y="346"/>
                  </a:lnTo>
                  <a:lnTo>
                    <a:pt x="198" y="342"/>
                  </a:lnTo>
                  <a:lnTo>
                    <a:pt x="202" y="338"/>
                  </a:lnTo>
                  <a:lnTo>
                    <a:pt x="228" y="338"/>
                  </a:lnTo>
                  <a:lnTo>
                    <a:pt x="224" y="330"/>
                  </a:lnTo>
                  <a:lnTo>
                    <a:pt x="220" y="324"/>
                  </a:lnTo>
                  <a:lnTo>
                    <a:pt x="216" y="318"/>
                  </a:lnTo>
                  <a:lnTo>
                    <a:pt x="212" y="314"/>
                  </a:lnTo>
                  <a:lnTo>
                    <a:pt x="210" y="300"/>
                  </a:lnTo>
                  <a:lnTo>
                    <a:pt x="206" y="296"/>
                  </a:lnTo>
                  <a:lnTo>
                    <a:pt x="204" y="292"/>
                  </a:lnTo>
                  <a:lnTo>
                    <a:pt x="190" y="284"/>
                  </a:lnTo>
                  <a:lnTo>
                    <a:pt x="184" y="278"/>
                  </a:lnTo>
                  <a:lnTo>
                    <a:pt x="180" y="274"/>
                  </a:lnTo>
                  <a:lnTo>
                    <a:pt x="180" y="272"/>
                  </a:lnTo>
                  <a:lnTo>
                    <a:pt x="182" y="270"/>
                  </a:lnTo>
                  <a:lnTo>
                    <a:pt x="186" y="268"/>
                  </a:lnTo>
                  <a:lnTo>
                    <a:pt x="192" y="266"/>
                  </a:lnTo>
                  <a:lnTo>
                    <a:pt x="196" y="262"/>
                  </a:lnTo>
                  <a:lnTo>
                    <a:pt x="198" y="252"/>
                  </a:lnTo>
                  <a:lnTo>
                    <a:pt x="198" y="244"/>
                  </a:lnTo>
                  <a:lnTo>
                    <a:pt x="198" y="234"/>
                  </a:lnTo>
                  <a:lnTo>
                    <a:pt x="200" y="226"/>
                  </a:lnTo>
                  <a:lnTo>
                    <a:pt x="204" y="224"/>
                  </a:lnTo>
                  <a:lnTo>
                    <a:pt x="210" y="222"/>
                  </a:lnTo>
                  <a:lnTo>
                    <a:pt x="212" y="212"/>
                  </a:lnTo>
                  <a:lnTo>
                    <a:pt x="214" y="204"/>
                  </a:lnTo>
                  <a:lnTo>
                    <a:pt x="222" y="190"/>
                  </a:lnTo>
                  <a:lnTo>
                    <a:pt x="232" y="178"/>
                  </a:lnTo>
                  <a:lnTo>
                    <a:pt x="232" y="170"/>
                  </a:lnTo>
                  <a:lnTo>
                    <a:pt x="232" y="162"/>
                  </a:lnTo>
                  <a:lnTo>
                    <a:pt x="232" y="138"/>
                  </a:lnTo>
                  <a:lnTo>
                    <a:pt x="234" y="134"/>
                  </a:lnTo>
                  <a:lnTo>
                    <a:pt x="236" y="126"/>
                  </a:lnTo>
                  <a:lnTo>
                    <a:pt x="238" y="120"/>
                  </a:lnTo>
                  <a:lnTo>
                    <a:pt x="238" y="108"/>
                  </a:lnTo>
                  <a:lnTo>
                    <a:pt x="246" y="106"/>
                  </a:lnTo>
                  <a:lnTo>
                    <a:pt x="254" y="102"/>
                  </a:lnTo>
                  <a:lnTo>
                    <a:pt x="260" y="96"/>
                  </a:lnTo>
                  <a:lnTo>
                    <a:pt x="264" y="92"/>
                  </a:lnTo>
                  <a:lnTo>
                    <a:pt x="260" y="88"/>
                  </a:lnTo>
                  <a:lnTo>
                    <a:pt x="258" y="84"/>
                  </a:lnTo>
                  <a:lnTo>
                    <a:pt x="254" y="80"/>
                  </a:lnTo>
                  <a:lnTo>
                    <a:pt x="250" y="76"/>
                  </a:lnTo>
                  <a:lnTo>
                    <a:pt x="246" y="68"/>
                  </a:lnTo>
                  <a:lnTo>
                    <a:pt x="242" y="58"/>
                  </a:lnTo>
                  <a:lnTo>
                    <a:pt x="238" y="38"/>
                  </a:lnTo>
                  <a:lnTo>
                    <a:pt x="236" y="28"/>
                  </a:lnTo>
                  <a:lnTo>
                    <a:pt x="232" y="18"/>
                  </a:lnTo>
                  <a:lnTo>
                    <a:pt x="230" y="12"/>
                  </a:lnTo>
                  <a:lnTo>
                    <a:pt x="222" y="8"/>
                  </a:lnTo>
                  <a:lnTo>
                    <a:pt x="216" y="4"/>
                  </a:lnTo>
                  <a:lnTo>
                    <a:pt x="212" y="0"/>
                  </a:lnTo>
                  <a:lnTo>
                    <a:pt x="206" y="0"/>
                  </a:lnTo>
                  <a:lnTo>
                    <a:pt x="204" y="4"/>
                  </a:lnTo>
                  <a:lnTo>
                    <a:pt x="194" y="10"/>
                  </a:lnTo>
                  <a:lnTo>
                    <a:pt x="188" y="16"/>
                  </a:lnTo>
                  <a:lnTo>
                    <a:pt x="178" y="22"/>
                  </a:lnTo>
                  <a:lnTo>
                    <a:pt x="174" y="16"/>
                  </a:lnTo>
                  <a:lnTo>
                    <a:pt x="44" y="16"/>
                  </a:lnTo>
                  <a:lnTo>
                    <a:pt x="44" y="54"/>
                  </a:lnTo>
                  <a:lnTo>
                    <a:pt x="32" y="54"/>
                  </a:lnTo>
                  <a:lnTo>
                    <a:pt x="28" y="62"/>
                  </a:lnTo>
                  <a:lnTo>
                    <a:pt x="34" y="130"/>
                  </a:lnTo>
                  <a:lnTo>
                    <a:pt x="24" y="132"/>
                  </a:lnTo>
                  <a:lnTo>
                    <a:pt x="18" y="136"/>
                  </a:lnTo>
                  <a:lnTo>
                    <a:pt x="14" y="142"/>
                  </a:lnTo>
                  <a:lnTo>
                    <a:pt x="12" y="150"/>
                  </a:lnTo>
                  <a:lnTo>
                    <a:pt x="8" y="156"/>
                  </a:lnTo>
                  <a:lnTo>
                    <a:pt x="6" y="164"/>
                  </a:lnTo>
                  <a:lnTo>
                    <a:pt x="6" y="182"/>
                  </a:lnTo>
                  <a:lnTo>
                    <a:pt x="4" y="186"/>
                  </a:lnTo>
                  <a:lnTo>
                    <a:pt x="0" y="192"/>
                  </a:lnTo>
                  <a:lnTo>
                    <a:pt x="0" y="194"/>
                  </a:lnTo>
                  <a:lnTo>
                    <a:pt x="2" y="194"/>
                  </a:lnTo>
                  <a:lnTo>
                    <a:pt x="10" y="198"/>
                  </a:lnTo>
                  <a:lnTo>
                    <a:pt x="12" y="206"/>
                  </a:lnTo>
                  <a:lnTo>
                    <a:pt x="14" y="208"/>
                  </a:lnTo>
                  <a:lnTo>
                    <a:pt x="16" y="212"/>
                  </a:lnTo>
                  <a:lnTo>
                    <a:pt x="18" y="218"/>
                  </a:lnTo>
                  <a:lnTo>
                    <a:pt x="18" y="2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24" name="Google Shape;1424;p36"/>
            <p:cNvSpPr/>
            <p:nvPr/>
          </p:nvSpPr>
          <p:spPr>
            <a:xfrm>
              <a:off x="3437" y="2356"/>
              <a:ext cx="194" cy="269"/>
            </a:xfrm>
            <a:custGeom>
              <a:avLst/>
              <a:gdLst/>
              <a:ahLst/>
              <a:cxnLst/>
              <a:rect l="l" t="t" r="r" b="b"/>
              <a:pathLst>
                <a:path w="168" h="244" extrusionOk="0">
                  <a:moveTo>
                    <a:pt x="18" y="146"/>
                  </a:moveTo>
                  <a:lnTo>
                    <a:pt x="24" y="142"/>
                  </a:lnTo>
                  <a:lnTo>
                    <a:pt x="32" y="138"/>
                  </a:lnTo>
                  <a:lnTo>
                    <a:pt x="38" y="134"/>
                  </a:lnTo>
                  <a:lnTo>
                    <a:pt x="44" y="130"/>
                  </a:lnTo>
                  <a:lnTo>
                    <a:pt x="50" y="128"/>
                  </a:lnTo>
                  <a:lnTo>
                    <a:pt x="56" y="128"/>
                  </a:lnTo>
                  <a:lnTo>
                    <a:pt x="60" y="130"/>
                  </a:lnTo>
                  <a:lnTo>
                    <a:pt x="64" y="128"/>
                  </a:lnTo>
                  <a:lnTo>
                    <a:pt x="66" y="126"/>
                  </a:lnTo>
                  <a:lnTo>
                    <a:pt x="70" y="122"/>
                  </a:lnTo>
                  <a:lnTo>
                    <a:pt x="74" y="114"/>
                  </a:lnTo>
                  <a:lnTo>
                    <a:pt x="90" y="94"/>
                  </a:lnTo>
                  <a:lnTo>
                    <a:pt x="100" y="86"/>
                  </a:lnTo>
                  <a:lnTo>
                    <a:pt x="106" y="74"/>
                  </a:lnTo>
                  <a:lnTo>
                    <a:pt x="92" y="72"/>
                  </a:lnTo>
                  <a:lnTo>
                    <a:pt x="80" y="70"/>
                  </a:lnTo>
                  <a:lnTo>
                    <a:pt x="66" y="64"/>
                  </a:lnTo>
                  <a:lnTo>
                    <a:pt x="54" y="60"/>
                  </a:lnTo>
                  <a:lnTo>
                    <a:pt x="44" y="52"/>
                  </a:lnTo>
                  <a:lnTo>
                    <a:pt x="34" y="44"/>
                  </a:lnTo>
                  <a:lnTo>
                    <a:pt x="30" y="32"/>
                  </a:lnTo>
                  <a:lnTo>
                    <a:pt x="28" y="24"/>
                  </a:lnTo>
                  <a:lnTo>
                    <a:pt x="28" y="16"/>
                  </a:lnTo>
                  <a:lnTo>
                    <a:pt x="38" y="6"/>
                  </a:lnTo>
                  <a:lnTo>
                    <a:pt x="38" y="10"/>
                  </a:lnTo>
                  <a:lnTo>
                    <a:pt x="38" y="12"/>
                  </a:lnTo>
                  <a:lnTo>
                    <a:pt x="38" y="16"/>
                  </a:lnTo>
                  <a:lnTo>
                    <a:pt x="42" y="20"/>
                  </a:lnTo>
                  <a:lnTo>
                    <a:pt x="48" y="24"/>
                  </a:lnTo>
                  <a:lnTo>
                    <a:pt x="52" y="28"/>
                  </a:lnTo>
                  <a:lnTo>
                    <a:pt x="58" y="28"/>
                  </a:lnTo>
                  <a:lnTo>
                    <a:pt x="62" y="28"/>
                  </a:lnTo>
                  <a:lnTo>
                    <a:pt x="66" y="24"/>
                  </a:lnTo>
                  <a:lnTo>
                    <a:pt x="70" y="20"/>
                  </a:lnTo>
                  <a:lnTo>
                    <a:pt x="74" y="20"/>
                  </a:lnTo>
                  <a:lnTo>
                    <a:pt x="86" y="20"/>
                  </a:lnTo>
                  <a:lnTo>
                    <a:pt x="96" y="18"/>
                  </a:lnTo>
                  <a:lnTo>
                    <a:pt x="106" y="16"/>
                  </a:lnTo>
                  <a:lnTo>
                    <a:pt x="118" y="12"/>
                  </a:lnTo>
                  <a:lnTo>
                    <a:pt x="132" y="12"/>
                  </a:lnTo>
                  <a:lnTo>
                    <a:pt x="136" y="12"/>
                  </a:lnTo>
                  <a:lnTo>
                    <a:pt x="140" y="10"/>
                  </a:lnTo>
                  <a:lnTo>
                    <a:pt x="144" y="6"/>
                  </a:lnTo>
                  <a:lnTo>
                    <a:pt x="148" y="2"/>
                  </a:lnTo>
                  <a:lnTo>
                    <a:pt x="152" y="2"/>
                  </a:lnTo>
                  <a:lnTo>
                    <a:pt x="156" y="0"/>
                  </a:lnTo>
                  <a:lnTo>
                    <a:pt x="162" y="2"/>
                  </a:lnTo>
                  <a:lnTo>
                    <a:pt x="168" y="2"/>
                  </a:lnTo>
                  <a:lnTo>
                    <a:pt x="164" y="6"/>
                  </a:lnTo>
                  <a:lnTo>
                    <a:pt x="162" y="14"/>
                  </a:lnTo>
                  <a:lnTo>
                    <a:pt x="162" y="26"/>
                  </a:lnTo>
                  <a:lnTo>
                    <a:pt x="160" y="36"/>
                  </a:lnTo>
                  <a:lnTo>
                    <a:pt x="154" y="50"/>
                  </a:lnTo>
                  <a:lnTo>
                    <a:pt x="144" y="76"/>
                  </a:lnTo>
                  <a:lnTo>
                    <a:pt x="126" y="112"/>
                  </a:lnTo>
                  <a:lnTo>
                    <a:pt x="106" y="142"/>
                  </a:lnTo>
                  <a:lnTo>
                    <a:pt x="96" y="156"/>
                  </a:lnTo>
                  <a:lnTo>
                    <a:pt x="84" y="170"/>
                  </a:lnTo>
                  <a:lnTo>
                    <a:pt x="70" y="182"/>
                  </a:lnTo>
                  <a:lnTo>
                    <a:pt x="56" y="196"/>
                  </a:lnTo>
                  <a:lnTo>
                    <a:pt x="40" y="208"/>
                  </a:lnTo>
                  <a:lnTo>
                    <a:pt x="32" y="218"/>
                  </a:lnTo>
                  <a:lnTo>
                    <a:pt x="10" y="244"/>
                  </a:lnTo>
                  <a:lnTo>
                    <a:pt x="4" y="240"/>
                  </a:lnTo>
                  <a:lnTo>
                    <a:pt x="0" y="236"/>
                  </a:lnTo>
                  <a:lnTo>
                    <a:pt x="0" y="170"/>
                  </a:lnTo>
                  <a:lnTo>
                    <a:pt x="8" y="152"/>
                  </a:lnTo>
                  <a:lnTo>
                    <a:pt x="14" y="148"/>
                  </a:lnTo>
                  <a:lnTo>
                    <a:pt x="18" y="1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25" name="Google Shape;1425;p36"/>
            <p:cNvSpPr/>
            <p:nvPr/>
          </p:nvSpPr>
          <p:spPr>
            <a:xfrm>
              <a:off x="2851" y="2552"/>
              <a:ext cx="32" cy="27"/>
            </a:xfrm>
            <a:custGeom>
              <a:avLst/>
              <a:gdLst/>
              <a:ahLst/>
              <a:cxnLst/>
              <a:rect l="l" t="t" r="r" b="b"/>
              <a:pathLst>
                <a:path w="28" h="24" extrusionOk="0">
                  <a:moveTo>
                    <a:pt x="28" y="24"/>
                  </a:moveTo>
                  <a:lnTo>
                    <a:pt x="18" y="24"/>
                  </a:lnTo>
                  <a:lnTo>
                    <a:pt x="12" y="24"/>
                  </a:lnTo>
                  <a:lnTo>
                    <a:pt x="0" y="22"/>
                  </a:lnTo>
                  <a:lnTo>
                    <a:pt x="6" y="2"/>
                  </a:lnTo>
                  <a:lnTo>
                    <a:pt x="28" y="4"/>
                  </a:lnTo>
                  <a:lnTo>
                    <a:pt x="28" y="0"/>
                  </a:lnTo>
                  <a:lnTo>
                    <a:pt x="28"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26" name="Google Shape;1426;p36"/>
            <p:cNvSpPr/>
            <p:nvPr/>
          </p:nvSpPr>
          <p:spPr>
            <a:xfrm>
              <a:off x="3462" y="2838"/>
              <a:ext cx="143" cy="275"/>
            </a:xfrm>
            <a:custGeom>
              <a:avLst/>
              <a:gdLst/>
              <a:ahLst/>
              <a:cxnLst/>
              <a:rect l="l" t="t" r="r" b="b"/>
              <a:pathLst>
                <a:path w="124" h="250" extrusionOk="0">
                  <a:moveTo>
                    <a:pt x="26" y="84"/>
                  </a:moveTo>
                  <a:lnTo>
                    <a:pt x="30" y="84"/>
                  </a:lnTo>
                  <a:lnTo>
                    <a:pt x="32" y="82"/>
                  </a:lnTo>
                  <a:lnTo>
                    <a:pt x="38" y="76"/>
                  </a:lnTo>
                  <a:lnTo>
                    <a:pt x="40" y="70"/>
                  </a:lnTo>
                  <a:lnTo>
                    <a:pt x="44" y="68"/>
                  </a:lnTo>
                  <a:lnTo>
                    <a:pt x="48" y="68"/>
                  </a:lnTo>
                  <a:lnTo>
                    <a:pt x="56" y="68"/>
                  </a:lnTo>
                  <a:lnTo>
                    <a:pt x="62" y="66"/>
                  </a:lnTo>
                  <a:lnTo>
                    <a:pt x="64" y="64"/>
                  </a:lnTo>
                  <a:lnTo>
                    <a:pt x="74" y="56"/>
                  </a:lnTo>
                  <a:lnTo>
                    <a:pt x="88" y="32"/>
                  </a:lnTo>
                  <a:lnTo>
                    <a:pt x="90" y="30"/>
                  </a:lnTo>
                  <a:lnTo>
                    <a:pt x="92" y="28"/>
                  </a:lnTo>
                  <a:lnTo>
                    <a:pt x="96" y="26"/>
                  </a:lnTo>
                  <a:lnTo>
                    <a:pt x="100" y="26"/>
                  </a:lnTo>
                  <a:lnTo>
                    <a:pt x="104" y="18"/>
                  </a:lnTo>
                  <a:lnTo>
                    <a:pt x="104" y="12"/>
                  </a:lnTo>
                  <a:lnTo>
                    <a:pt x="106" y="6"/>
                  </a:lnTo>
                  <a:lnTo>
                    <a:pt x="110" y="0"/>
                  </a:lnTo>
                  <a:lnTo>
                    <a:pt x="110" y="8"/>
                  </a:lnTo>
                  <a:lnTo>
                    <a:pt x="112" y="16"/>
                  </a:lnTo>
                  <a:lnTo>
                    <a:pt x="118" y="32"/>
                  </a:lnTo>
                  <a:lnTo>
                    <a:pt x="122" y="52"/>
                  </a:lnTo>
                  <a:lnTo>
                    <a:pt x="124" y="58"/>
                  </a:lnTo>
                  <a:lnTo>
                    <a:pt x="124" y="68"/>
                  </a:lnTo>
                  <a:lnTo>
                    <a:pt x="122" y="72"/>
                  </a:lnTo>
                  <a:lnTo>
                    <a:pt x="120" y="74"/>
                  </a:lnTo>
                  <a:lnTo>
                    <a:pt x="118" y="72"/>
                  </a:lnTo>
                  <a:lnTo>
                    <a:pt x="118" y="70"/>
                  </a:lnTo>
                  <a:lnTo>
                    <a:pt x="116" y="64"/>
                  </a:lnTo>
                  <a:lnTo>
                    <a:pt x="112" y="68"/>
                  </a:lnTo>
                  <a:lnTo>
                    <a:pt x="110" y="70"/>
                  </a:lnTo>
                  <a:lnTo>
                    <a:pt x="110" y="78"/>
                  </a:lnTo>
                  <a:lnTo>
                    <a:pt x="110" y="82"/>
                  </a:lnTo>
                  <a:lnTo>
                    <a:pt x="112" y="86"/>
                  </a:lnTo>
                  <a:lnTo>
                    <a:pt x="114" y="86"/>
                  </a:lnTo>
                  <a:lnTo>
                    <a:pt x="114" y="90"/>
                  </a:lnTo>
                  <a:lnTo>
                    <a:pt x="112" y="96"/>
                  </a:lnTo>
                  <a:lnTo>
                    <a:pt x="106" y="106"/>
                  </a:lnTo>
                  <a:lnTo>
                    <a:pt x="98" y="118"/>
                  </a:lnTo>
                  <a:lnTo>
                    <a:pt x="82" y="162"/>
                  </a:lnTo>
                  <a:lnTo>
                    <a:pt x="74" y="182"/>
                  </a:lnTo>
                  <a:lnTo>
                    <a:pt x="70" y="206"/>
                  </a:lnTo>
                  <a:lnTo>
                    <a:pt x="66" y="216"/>
                  </a:lnTo>
                  <a:lnTo>
                    <a:pt x="64" y="222"/>
                  </a:lnTo>
                  <a:lnTo>
                    <a:pt x="60" y="230"/>
                  </a:lnTo>
                  <a:lnTo>
                    <a:pt x="58" y="240"/>
                  </a:lnTo>
                  <a:lnTo>
                    <a:pt x="48" y="242"/>
                  </a:lnTo>
                  <a:lnTo>
                    <a:pt x="42" y="246"/>
                  </a:lnTo>
                  <a:lnTo>
                    <a:pt x="38" y="250"/>
                  </a:lnTo>
                  <a:lnTo>
                    <a:pt x="28" y="250"/>
                  </a:lnTo>
                  <a:lnTo>
                    <a:pt x="20" y="250"/>
                  </a:lnTo>
                  <a:lnTo>
                    <a:pt x="14" y="244"/>
                  </a:lnTo>
                  <a:lnTo>
                    <a:pt x="10" y="238"/>
                  </a:lnTo>
                  <a:lnTo>
                    <a:pt x="8" y="228"/>
                  </a:lnTo>
                  <a:lnTo>
                    <a:pt x="2" y="210"/>
                  </a:lnTo>
                  <a:lnTo>
                    <a:pt x="0" y="192"/>
                  </a:lnTo>
                  <a:lnTo>
                    <a:pt x="2" y="182"/>
                  </a:lnTo>
                  <a:lnTo>
                    <a:pt x="6" y="174"/>
                  </a:lnTo>
                  <a:lnTo>
                    <a:pt x="10" y="168"/>
                  </a:lnTo>
                  <a:lnTo>
                    <a:pt x="12" y="164"/>
                  </a:lnTo>
                  <a:lnTo>
                    <a:pt x="22" y="152"/>
                  </a:lnTo>
                  <a:lnTo>
                    <a:pt x="24" y="144"/>
                  </a:lnTo>
                  <a:lnTo>
                    <a:pt x="26" y="136"/>
                  </a:lnTo>
                  <a:lnTo>
                    <a:pt x="24" y="128"/>
                  </a:lnTo>
                  <a:lnTo>
                    <a:pt x="20" y="120"/>
                  </a:lnTo>
                  <a:lnTo>
                    <a:pt x="18" y="114"/>
                  </a:lnTo>
                  <a:lnTo>
                    <a:pt x="16" y="108"/>
                  </a:lnTo>
                  <a:lnTo>
                    <a:pt x="26" y="8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27" name="Google Shape;1427;p36"/>
            <p:cNvSpPr/>
            <p:nvPr/>
          </p:nvSpPr>
          <p:spPr>
            <a:xfrm>
              <a:off x="3115" y="1960"/>
              <a:ext cx="211" cy="201"/>
            </a:xfrm>
            <a:custGeom>
              <a:avLst/>
              <a:gdLst/>
              <a:ahLst/>
              <a:cxnLst/>
              <a:rect l="l" t="t" r="r" b="b"/>
              <a:pathLst>
                <a:path w="182" h="182" extrusionOk="0">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28" name="Google Shape;1428;p36"/>
            <p:cNvSpPr/>
            <p:nvPr/>
          </p:nvSpPr>
          <p:spPr>
            <a:xfrm>
              <a:off x="2845" y="1927"/>
              <a:ext cx="285" cy="278"/>
            </a:xfrm>
            <a:custGeom>
              <a:avLst/>
              <a:gdLst/>
              <a:ahLst/>
              <a:cxnLst/>
              <a:rect l="l" t="t" r="r" b="b"/>
              <a:pathLst>
                <a:path w="247" h="252" extrusionOk="0">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29" name="Google Shape;1429;p36"/>
            <p:cNvSpPr/>
            <p:nvPr/>
          </p:nvSpPr>
          <p:spPr>
            <a:xfrm>
              <a:off x="2807" y="1848"/>
              <a:ext cx="72" cy="148"/>
            </a:xfrm>
            <a:custGeom>
              <a:avLst/>
              <a:gdLst/>
              <a:ahLst/>
              <a:cxnLst/>
              <a:rect l="l" t="t" r="r" b="b"/>
              <a:pathLst>
                <a:path w="62" h="134" extrusionOk="0">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30" name="Google Shape;1430;p36"/>
            <p:cNvSpPr/>
            <p:nvPr/>
          </p:nvSpPr>
          <p:spPr>
            <a:xfrm>
              <a:off x="2524" y="1850"/>
              <a:ext cx="367" cy="366"/>
            </a:xfrm>
            <a:custGeom>
              <a:avLst/>
              <a:gdLst/>
              <a:ahLst/>
              <a:cxnLst/>
              <a:rect l="l" t="t" r="r" b="b"/>
              <a:pathLst>
                <a:path w="318" h="332" extrusionOk="0">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31" name="Google Shape;1431;p36"/>
            <p:cNvSpPr/>
            <p:nvPr/>
          </p:nvSpPr>
          <p:spPr>
            <a:xfrm>
              <a:off x="2444" y="1877"/>
              <a:ext cx="208" cy="169"/>
            </a:xfrm>
            <a:custGeom>
              <a:avLst/>
              <a:gdLst/>
              <a:ahLst/>
              <a:cxnLst/>
              <a:rect l="l" t="t" r="r" b="b"/>
              <a:pathLst>
                <a:path w="180" h="154" extrusionOk="0">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32" name="Google Shape;1432;p36"/>
            <p:cNvSpPr/>
            <p:nvPr/>
          </p:nvSpPr>
          <p:spPr>
            <a:xfrm>
              <a:off x="2375" y="2044"/>
              <a:ext cx="146" cy="128"/>
            </a:xfrm>
            <a:custGeom>
              <a:avLst/>
              <a:gdLst/>
              <a:ahLst/>
              <a:cxnLst/>
              <a:rect l="l" t="t" r="r" b="b"/>
              <a:pathLst>
                <a:path w="126" h="116" extrusionOk="0">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33" name="Google Shape;1433;p36"/>
            <p:cNvSpPr/>
            <p:nvPr/>
          </p:nvSpPr>
          <p:spPr>
            <a:xfrm>
              <a:off x="2375" y="2044"/>
              <a:ext cx="216" cy="262"/>
            </a:xfrm>
            <a:custGeom>
              <a:avLst/>
              <a:gdLst/>
              <a:ahLst/>
              <a:cxnLst/>
              <a:rect l="l" t="t" r="r" b="b"/>
              <a:pathLst>
                <a:path w="186" h="238" extrusionOk="0">
                  <a:moveTo>
                    <a:pt x="128" y="0"/>
                  </a:moveTo>
                  <a:lnTo>
                    <a:pt x="126" y="0"/>
                  </a:lnTo>
                  <a:lnTo>
                    <a:pt x="126" y="32"/>
                  </a:lnTo>
                  <a:lnTo>
                    <a:pt x="76" y="32"/>
                  </a:lnTo>
                  <a:lnTo>
                    <a:pt x="76" y="78"/>
                  </a:lnTo>
                  <a:lnTo>
                    <a:pt x="66" y="82"/>
                  </a:lnTo>
                  <a:lnTo>
                    <a:pt x="58" y="90"/>
                  </a:lnTo>
                  <a:lnTo>
                    <a:pt x="56" y="116"/>
                  </a:lnTo>
                  <a:lnTo>
                    <a:pt x="0" y="116"/>
                  </a:lnTo>
                  <a:lnTo>
                    <a:pt x="2" y="124"/>
                  </a:lnTo>
                  <a:lnTo>
                    <a:pt x="6" y="128"/>
                  </a:lnTo>
                  <a:lnTo>
                    <a:pt x="10" y="134"/>
                  </a:lnTo>
                  <a:lnTo>
                    <a:pt x="12" y="138"/>
                  </a:lnTo>
                  <a:lnTo>
                    <a:pt x="10" y="142"/>
                  </a:lnTo>
                  <a:lnTo>
                    <a:pt x="8" y="146"/>
                  </a:lnTo>
                  <a:lnTo>
                    <a:pt x="6" y="150"/>
                  </a:lnTo>
                  <a:lnTo>
                    <a:pt x="6" y="152"/>
                  </a:lnTo>
                  <a:lnTo>
                    <a:pt x="6" y="156"/>
                  </a:lnTo>
                  <a:lnTo>
                    <a:pt x="10" y="158"/>
                  </a:lnTo>
                  <a:lnTo>
                    <a:pt x="14" y="166"/>
                  </a:lnTo>
                  <a:lnTo>
                    <a:pt x="12" y="166"/>
                  </a:lnTo>
                  <a:lnTo>
                    <a:pt x="14" y="176"/>
                  </a:lnTo>
                  <a:lnTo>
                    <a:pt x="12" y="186"/>
                  </a:lnTo>
                  <a:lnTo>
                    <a:pt x="10" y="196"/>
                  </a:lnTo>
                  <a:lnTo>
                    <a:pt x="6" y="206"/>
                  </a:lnTo>
                  <a:lnTo>
                    <a:pt x="10" y="206"/>
                  </a:lnTo>
                  <a:lnTo>
                    <a:pt x="12" y="206"/>
                  </a:lnTo>
                  <a:lnTo>
                    <a:pt x="16" y="206"/>
                  </a:lnTo>
                  <a:lnTo>
                    <a:pt x="18" y="204"/>
                  </a:lnTo>
                  <a:lnTo>
                    <a:pt x="22" y="202"/>
                  </a:lnTo>
                  <a:lnTo>
                    <a:pt x="26" y="202"/>
                  </a:lnTo>
                  <a:lnTo>
                    <a:pt x="34" y="204"/>
                  </a:lnTo>
                  <a:lnTo>
                    <a:pt x="42" y="208"/>
                  </a:lnTo>
                  <a:lnTo>
                    <a:pt x="48" y="210"/>
                  </a:lnTo>
                  <a:lnTo>
                    <a:pt x="50" y="216"/>
                  </a:lnTo>
                  <a:lnTo>
                    <a:pt x="60" y="230"/>
                  </a:lnTo>
                  <a:lnTo>
                    <a:pt x="64" y="234"/>
                  </a:lnTo>
                  <a:lnTo>
                    <a:pt x="70" y="238"/>
                  </a:lnTo>
                  <a:lnTo>
                    <a:pt x="76" y="228"/>
                  </a:lnTo>
                  <a:lnTo>
                    <a:pt x="78" y="222"/>
                  </a:lnTo>
                  <a:lnTo>
                    <a:pt x="82" y="222"/>
                  </a:lnTo>
                  <a:lnTo>
                    <a:pt x="88" y="220"/>
                  </a:lnTo>
                  <a:lnTo>
                    <a:pt x="86" y="226"/>
                  </a:lnTo>
                  <a:lnTo>
                    <a:pt x="88" y="230"/>
                  </a:lnTo>
                  <a:lnTo>
                    <a:pt x="92" y="224"/>
                  </a:lnTo>
                  <a:lnTo>
                    <a:pt x="94" y="224"/>
                  </a:lnTo>
                  <a:lnTo>
                    <a:pt x="96" y="222"/>
                  </a:lnTo>
                  <a:lnTo>
                    <a:pt x="98" y="224"/>
                  </a:lnTo>
                  <a:lnTo>
                    <a:pt x="100" y="226"/>
                  </a:lnTo>
                  <a:lnTo>
                    <a:pt x="102" y="228"/>
                  </a:lnTo>
                  <a:lnTo>
                    <a:pt x="106" y="226"/>
                  </a:lnTo>
                  <a:lnTo>
                    <a:pt x="110" y="224"/>
                  </a:lnTo>
                  <a:lnTo>
                    <a:pt x="172" y="224"/>
                  </a:lnTo>
                  <a:lnTo>
                    <a:pt x="174" y="216"/>
                  </a:lnTo>
                  <a:lnTo>
                    <a:pt x="176" y="208"/>
                  </a:lnTo>
                  <a:lnTo>
                    <a:pt x="172" y="208"/>
                  </a:lnTo>
                  <a:lnTo>
                    <a:pt x="170" y="206"/>
                  </a:lnTo>
                  <a:lnTo>
                    <a:pt x="158" y="50"/>
                  </a:lnTo>
                  <a:lnTo>
                    <a:pt x="186" y="50"/>
                  </a:lnTo>
                  <a:lnTo>
                    <a:pt x="128" y="6"/>
                  </a:lnTo>
                  <a:lnTo>
                    <a:pt x="1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34" name="Google Shape;1434;p36"/>
            <p:cNvSpPr/>
            <p:nvPr/>
          </p:nvSpPr>
          <p:spPr>
            <a:xfrm>
              <a:off x="2454" y="2099"/>
              <a:ext cx="295" cy="297"/>
            </a:xfrm>
            <a:custGeom>
              <a:avLst/>
              <a:gdLst/>
              <a:ahLst/>
              <a:cxnLst/>
              <a:rect l="l" t="t" r="r" b="b"/>
              <a:pathLst>
                <a:path w="256" h="270" extrusionOk="0">
                  <a:moveTo>
                    <a:pt x="2" y="188"/>
                  </a:moveTo>
                  <a:lnTo>
                    <a:pt x="8" y="178"/>
                  </a:lnTo>
                  <a:lnTo>
                    <a:pt x="10" y="172"/>
                  </a:lnTo>
                  <a:lnTo>
                    <a:pt x="14" y="172"/>
                  </a:lnTo>
                  <a:lnTo>
                    <a:pt x="20" y="170"/>
                  </a:lnTo>
                  <a:lnTo>
                    <a:pt x="18" y="176"/>
                  </a:lnTo>
                  <a:lnTo>
                    <a:pt x="20" y="180"/>
                  </a:lnTo>
                  <a:lnTo>
                    <a:pt x="24" y="174"/>
                  </a:lnTo>
                  <a:lnTo>
                    <a:pt x="26" y="174"/>
                  </a:lnTo>
                  <a:lnTo>
                    <a:pt x="28" y="172"/>
                  </a:lnTo>
                  <a:lnTo>
                    <a:pt x="30" y="174"/>
                  </a:lnTo>
                  <a:lnTo>
                    <a:pt x="32" y="176"/>
                  </a:lnTo>
                  <a:lnTo>
                    <a:pt x="34" y="178"/>
                  </a:lnTo>
                  <a:lnTo>
                    <a:pt x="38" y="176"/>
                  </a:lnTo>
                  <a:lnTo>
                    <a:pt x="42" y="174"/>
                  </a:lnTo>
                  <a:lnTo>
                    <a:pt x="104" y="174"/>
                  </a:lnTo>
                  <a:lnTo>
                    <a:pt x="106" y="166"/>
                  </a:lnTo>
                  <a:lnTo>
                    <a:pt x="108" y="158"/>
                  </a:lnTo>
                  <a:lnTo>
                    <a:pt x="104" y="158"/>
                  </a:lnTo>
                  <a:lnTo>
                    <a:pt x="102" y="156"/>
                  </a:lnTo>
                  <a:lnTo>
                    <a:pt x="90" y="0"/>
                  </a:lnTo>
                  <a:lnTo>
                    <a:pt x="118" y="0"/>
                  </a:lnTo>
                  <a:lnTo>
                    <a:pt x="208" y="68"/>
                  </a:lnTo>
                  <a:lnTo>
                    <a:pt x="208" y="72"/>
                  </a:lnTo>
                  <a:lnTo>
                    <a:pt x="212" y="76"/>
                  </a:lnTo>
                  <a:lnTo>
                    <a:pt x="220" y="84"/>
                  </a:lnTo>
                  <a:lnTo>
                    <a:pt x="230" y="88"/>
                  </a:lnTo>
                  <a:lnTo>
                    <a:pt x="242" y="92"/>
                  </a:lnTo>
                  <a:lnTo>
                    <a:pt x="242" y="106"/>
                  </a:lnTo>
                  <a:lnTo>
                    <a:pt x="256" y="104"/>
                  </a:lnTo>
                  <a:lnTo>
                    <a:pt x="256" y="154"/>
                  </a:lnTo>
                  <a:lnTo>
                    <a:pt x="252" y="162"/>
                  </a:lnTo>
                  <a:lnTo>
                    <a:pt x="248" y="170"/>
                  </a:lnTo>
                  <a:lnTo>
                    <a:pt x="240" y="174"/>
                  </a:lnTo>
                  <a:lnTo>
                    <a:pt x="230" y="176"/>
                  </a:lnTo>
                  <a:lnTo>
                    <a:pt x="218" y="176"/>
                  </a:lnTo>
                  <a:lnTo>
                    <a:pt x="206" y="178"/>
                  </a:lnTo>
                  <a:lnTo>
                    <a:pt x="186" y="184"/>
                  </a:lnTo>
                  <a:lnTo>
                    <a:pt x="150" y="196"/>
                  </a:lnTo>
                  <a:lnTo>
                    <a:pt x="146" y="198"/>
                  </a:lnTo>
                  <a:lnTo>
                    <a:pt x="144" y="200"/>
                  </a:lnTo>
                  <a:lnTo>
                    <a:pt x="142" y="206"/>
                  </a:lnTo>
                  <a:lnTo>
                    <a:pt x="138" y="212"/>
                  </a:lnTo>
                  <a:lnTo>
                    <a:pt x="136" y="212"/>
                  </a:lnTo>
                  <a:lnTo>
                    <a:pt x="132" y="212"/>
                  </a:lnTo>
                  <a:lnTo>
                    <a:pt x="124" y="212"/>
                  </a:lnTo>
                  <a:lnTo>
                    <a:pt x="124" y="222"/>
                  </a:lnTo>
                  <a:lnTo>
                    <a:pt x="124" y="228"/>
                  </a:lnTo>
                  <a:lnTo>
                    <a:pt x="122" y="232"/>
                  </a:lnTo>
                  <a:lnTo>
                    <a:pt x="116" y="236"/>
                  </a:lnTo>
                  <a:lnTo>
                    <a:pt x="110" y="240"/>
                  </a:lnTo>
                  <a:lnTo>
                    <a:pt x="108" y="244"/>
                  </a:lnTo>
                  <a:lnTo>
                    <a:pt x="108" y="248"/>
                  </a:lnTo>
                  <a:lnTo>
                    <a:pt x="106" y="256"/>
                  </a:lnTo>
                  <a:lnTo>
                    <a:pt x="104" y="264"/>
                  </a:lnTo>
                  <a:lnTo>
                    <a:pt x="100" y="266"/>
                  </a:lnTo>
                  <a:lnTo>
                    <a:pt x="94" y="270"/>
                  </a:lnTo>
                  <a:lnTo>
                    <a:pt x="90" y="264"/>
                  </a:lnTo>
                  <a:lnTo>
                    <a:pt x="82" y="266"/>
                  </a:lnTo>
                  <a:lnTo>
                    <a:pt x="76" y="268"/>
                  </a:lnTo>
                  <a:lnTo>
                    <a:pt x="70" y="270"/>
                  </a:lnTo>
                  <a:lnTo>
                    <a:pt x="64" y="268"/>
                  </a:lnTo>
                  <a:lnTo>
                    <a:pt x="62" y="266"/>
                  </a:lnTo>
                  <a:lnTo>
                    <a:pt x="58" y="252"/>
                  </a:lnTo>
                  <a:lnTo>
                    <a:pt x="54" y="240"/>
                  </a:lnTo>
                  <a:lnTo>
                    <a:pt x="50" y="234"/>
                  </a:lnTo>
                  <a:lnTo>
                    <a:pt x="44" y="232"/>
                  </a:lnTo>
                  <a:lnTo>
                    <a:pt x="42" y="234"/>
                  </a:lnTo>
                  <a:lnTo>
                    <a:pt x="40" y="236"/>
                  </a:lnTo>
                  <a:lnTo>
                    <a:pt x="34" y="236"/>
                  </a:lnTo>
                  <a:lnTo>
                    <a:pt x="20" y="234"/>
                  </a:lnTo>
                  <a:lnTo>
                    <a:pt x="10" y="232"/>
                  </a:lnTo>
                  <a:lnTo>
                    <a:pt x="10" y="224"/>
                  </a:lnTo>
                  <a:lnTo>
                    <a:pt x="10" y="218"/>
                  </a:lnTo>
                  <a:lnTo>
                    <a:pt x="8" y="210"/>
                  </a:lnTo>
                  <a:lnTo>
                    <a:pt x="4" y="200"/>
                  </a:lnTo>
                  <a:lnTo>
                    <a:pt x="0" y="186"/>
                  </a:lnTo>
                  <a:lnTo>
                    <a:pt x="2" y="186"/>
                  </a:lnTo>
                  <a:lnTo>
                    <a:pt x="2" y="18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35" name="Google Shape;1435;p36"/>
            <p:cNvSpPr/>
            <p:nvPr/>
          </p:nvSpPr>
          <p:spPr>
            <a:xfrm>
              <a:off x="2678" y="2128"/>
              <a:ext cx="288" cy="237"/>
            </a:xfrm>
            <a:custGeom>
              <a:avLst/>
              <a:gdLst/>
              <a:ahLst/>
              <a:cxnLst/>
              <a:rect l="l" t="t" r="r" b="b"/>
              <a:pathLst>
                <a:path w="249" h="216" extrusionOk="0">
                  <a:moveTo>
                    <a:pt x="219" y="14"/>
                  </a:moveTo>
                  <a:lnTo>
                    <a:pt x="215" y="8"/>
                  </a:lnTo>
                  <a:lnTo>
                    <a:pt x="211" y="4"/>
                  </a:lnTo>
                  <a:lnTo>
                    <a:pt x="205" y="2"/>
                  </a:lnTo>
                  <a:lnTo>
                    <a:pt x="199" y="0"/>
                  </a:lnTo>
                  <a:lnTo>
                    <a:pt x="190" y="0"/>
                  </a:lnTo>
                  <a:lnTo>
                    <a:pt x="186" y="0"/>
                  </a:lnTo>
                  <a:lnTo>
                    <a:pt x="184" y="0"/>
                  </a:lnTo>
                  <a:lnTo>
                    <a:pt x="114" y="48"/>
                  </a:lnTo>
                  <a:lnTo>
                    <a:pt x="86" y="76"/>
                  </a:lnTo>
                  <a:lnTo>
                    <a:pt x="62" y="78"/>
                  </a:lnTo>
                  <a:lnTo>
                    <a:pt x="62" y="128"/>
                  </a:lnTo>
                  <a:lnTo>
                    <a:pt x="58" y="136"/>
                  </a:lnTo>
                  <a:lnTo>
                    <a:pt x="54" y="144"/>
                  </a:lnTo>
                  <a:lnTo>
                    <a:pt x="46" y="148"/>
                  </a:lnTo>
                  <a:lnTo>
                    <a:pt x="36" y="150"/>
                  </a:lnTo>
                  <a:lnTo>
                    <a:pt x="16" y="152"/>
                  </a:lnTo>
                  <a:lnTo>
                    <a:pt x="0" y="156"/>
                  </a:lnTo>
                  <a:lnTo>
                    <a:pt x="0" y="166"/>
                  </a:lnTo>
                  <a:lnTo>
                    <a:pt x="4" y="172"/>
                  </a:lnTo>
                  <a:lnTo>
                    <a:pt x="8" y="174"/>
                  </a:lnTo>
                  <a:lnTo>
                    <a:pt x="12" y="178"/>
                  </a:lnTo>
                  <a:lnTo>
                    <a:pt x="14" y="182"/>
                  </a:lnTo>
                  <a:lnTo>
                    <a:pt x="14" y="186"/>
                  </a:lnTo>
                  <a:lnTo>
                    <a:pt x="14" y="190"/>
                  </a:lnTo>
                  <a:lnTo>
                    <a:pt x="14" y="194"/>
                  </a:lnTo>
                  <a:lnTo>
                    <a:pt x="18" y="198"/>
                  </a:lnTo>
                  <a:lnTo>
                    <a:pt x="24" y="198"/>
                  </a:lnTo>
                  <a:lnTo>
                    <a:pt x="30" y="200"/>
                  </a:lnTo>
                  <a:lnTo>
                    <a:pt x="32" y="204"/>
                  </a:lnTo>
                  <a:lnTo>
                    <a:pt x="32" y="206"/>
                  </a:lnTo>
                  <a:lnTo>
                    <a:pt x="42" y="206"/>
                  </a:lnTo>
                  <a:lnTo>
                    <a:pt x="46" y="212"/>
                  </a:lnTo>
                  <a:lnTo>
                    <a:pt x="52" y="216"/>
                  </a:lnTo>
                  <a:lnTo>
                    <a:pt x="56" y="202"/>
                  </a:lnTo>
                  <a:lnTo>
                    <a:pt x="60" y="188"/>
                  </a:lnTo>
                  <a:lnTo>
                    <a:pt x="64" y="184"/>
                  </a:lnTo>
                  <a:lnTo>
                    <a:pt x="70" y="180"/>
                  </a:lnTo>
                  <a:lnTo>
                    <a:pt x="76" y="176"/>
                  </a:lnTo>
                  <a:lnTo>
                    <a:pt x="86" y="176"/>
                  </a:lnTo>
                  <a:lnTo>
                    <a:pt x="88" y="176"/>
                  </a:lnTo>
                  <a:lnTo>
                    <a:pt x="92" y="178"/>
                  </a:lnTo>
                  <a:lnTo>
                    <a:pt x="98" y="184"/>
                  </a:lnTo>
                  <a:lnTo>
                    <a:pt x="104" y="188"/>
                  </a:lnTo>
                  <a:lnTo>
                    <a:pt x="106" y="190"/>
                  </a:lnTo>
                  <a:lnTo>
                    <a:pt x="110" y="192"/>
                  </a:lnTo>
                  <a:lnTo>
                    <a:pt x="114" y="190"/>
                  </a:lnTo>
                  <a:lnTo>
                    <a:pt x="114" y="188"/>
                  </a:lnTo>
                  <a:lnTo>
                    <a:pt x="116" y="186"/>
                  </a:lnTo>
                  <a:lnTo>
                    <a:pt x="120" y="186"/>
                  </a:lnTo>
                  <a:lnTo>
                    <a:pt x="128" y="186"/>
                  </a:lnTo>
                  <a:lnTo>
                    <a:pt x="132" y="190"/>
                  </a:lnTo>
                  <a:lnTo>
                    <a:pt x="136" y="192"/>
                  </a:lnTo>
                  <a:lnTo>
                    <a:pt x="142" y="194"/>
                  </a:lnTo>
                  <a:lnTo>
                    <a:pt x="150" y="192"/>
                  </a:lnTo>
                  <a:lnTo>
                    <a:pt x="156" y="188"/>
                  </a:lnTo>
                  <a:lnTo>
                    <a:pt x="162" y="186"/>
                  </a:lnTo>
                  <a:lnTo>
                    <a:pt x="170" y="184"/>
                  </a:lnTo>
                  <a:lnTo>
                    <a:pt x="176" y="184"/>
                  </a:lnTo>
                  <a:lnTo>
                    <a:pt x="180" y="186"/>
                  </a:lnTo>
                  <a:lnTo>
                    <a:pt x="184" y="186"/>
                  </a:lnTo>
                  <a:lnTo>
                    <a:pt x="193" y="188"/>
                  </a:lnTo>
                  <a:lnTo>
                    <a:pt x="197" y="186"/>
                  </a:lnTo>
                  <a:lnTo>
                    <a:pt x="203" y="184"/>
                  </a:lnTo>
                  <a:lnTo>
                    <a:pt x="213" y="176"/>
                  </a:lnTo>
                  <a:lnTo>
                    <a:pt x="215" y="166"/>
                  </a:lnTo>
                  <a:lnTo>
                    <a:pt x="217" y="158"/>
                  </a:lnTo>
                  <a:lnTo>
                    <a:pt x="221" y="150"/>
                  </a:lnTo>
                  <a:lnTo>
                    <a:pt x="225" y="144"/>
                  </a:lnTo>
                  <a:lnTo>
                    <a:pt x="235" y="132"/>
                  </a:lnTo>
                  <a:lnTo>
                    <a:pt x="239" y="126"/>
                  </a:lnTo>
                  <a:lnTo>
                    <a:pt x="243" y="118"/>
                  </a:lnTo>
                  <a:lnTo>
                    <a:pt x="243" y="76"/>
                  </a:lnTo>
                  <a:lnTo>
                    <a:pt x="243" y="72"/>
                  </a:lnTo>
                  <a:lnTo>
                    <a:pt x="245" y="68"/>
                  </a:lnTo>
                  <a:lnTo>
                    <a:pt x="247" y="64"/>
                  </a:lnTo>
                  <a:lnTo>
                    <a:pt x="249" y="58"/>
                  </a:lnTo>
                  <a:lnTo>
                    <a:pt x="247" y="48"/>
                  </a:lnTo>
                  <a:lnTo>
                    <a:pt x="241" y="34"/>
                  </a:lnTo>
                  <a:lnTo>
                    <a:pt x="235" y="22"/>
                  </a:lnTo>
                  <a:lnTo>
                    <a:pt x="231" y="8"/>
                  </a:lnTo>
                  <a:lnTo>
                    <a:pt x="229" y="8"/>
                  </a:lnTo>
                  <a:lnTo>
                    <a:pt x="219" y="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36" name="Google Shape;1436;p36"/>
            <p:cNvSpPr/>
            <p:nvPr/>
          </p:nvSpPr>
          <p:spPr>
            <a:xfrm>
              <a:off x="2924" y="2128"/>
              <a:ext cx="194" cy="323"/>
            </a:xfrm>
            <a:custGeom>
              <a:avLst/>
              <a:gdLst/>
              <a:ahLst/>
              <a:cxnLst/>
              <a:rect l="l" t="t" r="r" b="b"/>
              <a:pathLst>
                <a:path w="168" h="294" extrusionOk="0">
                  <a:moveTo>
                    <a:pt x="162" y="68"/>
                  </a:moveTo>
                  <a:lnTo>
                    <a:pt x="168" y="138"/>
                  </a:lnTo>
                  <a:lnTo>
                    <a:pt x="158" y="140"/>
                  </a:lnTo>
                  <a:lnTo>
                    <a:pt x="152" y="144"/>
                  </a:lnTo>
                  <a:lnTo>
                    <a:pt x="148" y="150"/>
                  </a:lnTo>
                  <a:lnTo>
                    <a:pt x="146" y="158"/>
                  </a:lnTo>
                  <a:lnTo>
                    <a:pt x="142" y="164"/>
                  </a:lnTo>
                  <a:lnTo>
                    <a:pt x="140" y="172"/>
                  </a:lnTo>
                  <a:lnTo>
                    <a:pt x="140" y="190"/>
                  </a:lnTo>
                  <a:lnTo>
                    <a:pt x="138" y="194"/>
                  </a:lnTo>
                  <a:lnTo>
                    <a:pt x="134" y="200"/>
                  </a:lnTo>
                  <a:lnTo>
                    <a:pt x="134" y="202"/>
                  </a:lnTo>
                  <a:lnTo>
                    <a:pt x="136" y="202"/>
                  </a:lnTo>
                  <a:lnTo>
                    <a:pt x="144" y="206"/>
                  </a:lnTo>
                  <a:lnTo>
                    <a:pt x="146" y="214"/>
                  </a:lnTo>
                  <a:lnTo>
                    <a:pt x="148" y="216"/>
                  </a:lnTo>
                  <a:lnTo>
                    <a:pt x="150" y="220"/>
                  </a:lnTo>
                  <a:lnTo>
                    <a:pt x="152" y="228"/>
                  </a:lnTo>
                  <a:lnTo>
                    <a:pt x="146" y="228"/>
                  </a:lnTo>
                  <a:lnTo>
                    <a:pt x="142" y="228"/>
                  </a:lnTo>
                  <a:lnTo>
                    <a:pt x="138" y="230"/>
                  </a:lnTo>
                  <a:lnTo>
                    <a:pt x="130" y="238"/>
                  </a:lnTo>
                  <a:lnTo>
                    <a:pt x="126" y="246"/>
                  </a:lnTo>
                  <a:lnTo>
                    <a:pt x="122" y="256"/>
                  </a:lnTo>
                  <a:lnTo>
                    <a:pt x="120" y="258"/>
                  </a:lnTo>
                  <a:lnTo>
                    <a:pt x="118" y="260"/>
                  </a:lnTo>
                  <a:lnTo>
                    <a:pt x="108" y="262"/>
                  </a:lnTo>
                  <a:lnTo>
                    <a:pt x="90" y="264"/>
                  </a:lnTo>
                  <a:lnTo>
                    <a:pt x="88" y="270"/>
                  </a:lnTo>
                  <a:lnTo>
                    <a:pt x="86" y="276"/>
                  </a:lnTo>
                  <a:lnTo>
                    <a:pt x="82" y="280"/>
                  </a:lnTo>
                  <a:lnTo>
                    <a:pt x="76" y="284"/>
                  </a:lnTo>
                  <a:lnTo>
                    <a:pt x="64" y="288"/>
                  </a:lnTo>
                  <a:lnTo>
                    <a:pt x="52" y="290"/>
                  </a:lnTo>
                  <a:lnTo>
                    <a:pt x="48" y="288"/>
                  </a:lnTo>
                  <a:lnTo>
                    <a:pt x="46" y="286"/>
                  </a:lnTo>
                  <a:lnTo>
                    <a:pt x="42" y="288"/>
                  </a:lnTo>
                  <a:lnTo>
                    <a:pt x="38" y="292"/>
                  </a:lnTo>
                  <a:lnTo>
                    <a:pt x="38" y="294"/>
                  </a:lnTo>
                  <a:lnTo>
                    <a:pt x="36" y="292"/>
                  </a:lnTo>
                  <a:lnTo>
                    <a:pt x="34" y="282"/>
                  </a:lnTo>
                  <a:lnTo>
                    <a:pt x="30" y="274"/>
                  </a:lnTo>
                  <a:lnTo>
                    <a:pt x="20" y="264"/>
                  </a:lnTo>
                  <a:lnTo>
                    <a:pt x="12" y="256"/>
                  </a:lnTo>
                  <a:lnTo>
                    <a:pt x="8" y="252"/>
                  </a:lnTo>
                  <a:lnTo>
                    <a:pt x="10" y="250"/>
                  </a:lnTo>
                  <a:lnTo>
                    <a:pt x="12" y="248"/>
                  </a:lnTo>
                  <a:lnTo>
                    <a:pt x="18" y="246"/>
                  </a:lnTo>
                  <a:lnTo>
                    <a:pt x="36" y="246"/>
                  </a:lnTo>
                  <a:lnTo>
                    <a:pt x="28" y="240"/>
                  </a:lnTo>
                  <a:lnTo>
                    <a:pt x="28" y="236"/>
                  </a:lnTo>
                  <a:lnTo>
                    <a:pt x="26" y="230"/>
                  </a:lnTo>
                  <a:lnTo>
                    <a:pt x="28" y="212"/>
                  </a:lnTo>
                  <a:lnTo>
                    <a:pt x="26" y="206"/>
                  </a:lnTo>
                  <a:lnTo>
                    <a:pt x="22" y="200"/>
                  </a:lnTo>
                  <a:lnTo>
                    <a:pt x="16" y="192"/>
                  </a:lnTo>
                  <a:lnTo>
                    <a:pt x="12" y="186"/>
                  </a:lnTo>
                  <a:lnTo>
                    <a:pt x="10" y="188"/>
                  </a:lnTo>
                  <a:lnTo>
                    <a:pt x="8" y="186"/>
                  </a:lnTo>
                  <a:lnTo>
                    <a:pt x="4" y="182"/>
                  </a:lnTo>
                  <a:lnTo>
                    <a:pt x="0" y="176"/>
                  </a:lnTo>
                  <a:lnTo>
                    <a:pt x="2" y="166"/>
                  </a:lnTo>
                  <a:lnTo>
                    <a:pt x="4" y="158"/>
                  </a:lnTo>
                  <a:lnTo>
                    <a:pt x="8" y="150"/>
                  </a:lnTo>
                  <a:lnTo>
                    <a:pt x="12" y="144"/>
                  </a:lnTo>
                  <a:lnTo>
                    <a:pt x="22" y="132"/>
                  </a:lnTo>
                  <a:lnTo>
                    <a:pt x="26" y="126"/>
                  </a:lnTo>
                  <a:lnTo>
                    <a:pt x="30" y="118"/>
                  </a:lnTo>
                  <a:lnTo>
                    <a:pt x="30" y="76"/>
                  </a:lnTo>
                  <a:lnTo>
                    <a:pt x="30" y="72"/>
                  </a:lnTo>
                  <a:lnTo>
                    <a:pt x="32" y="68"/>
                  </a:lnTo>
                  <a:lnTo>
                    <a:pt x="34" y="64"/>
                  </a:lnTo>
                  <a:lnTo>
                    <a:pt x="36" y="58"/>
                  </a:lnTo>
                  <a:lnTo>
                    <a:pt x="34" y="48"/>
                  </a:lnTo>
                  <a:lnTo>
                    <a:pt x="28" y="34"/>
                  </a:lnTo>
                  <a:lnTo>
                    <a:pt x="22" y="22"/>
                  </a:lnTo>
                  <a:lnTo>
                    <a:pt x="18" y="8"/>
                  </a:lnTo>
                  <a:lnTo>
                    <a:pt x="20" y="8"/>
                  </a:lnTo>
                  <a:lnTo>
                    <a:pt x="36" y="0"/>
                  </a:lnTo>
                  <a:lnTo>
                    <a:pt x="162" y="70"/>
                  </a:lnTo>
                  <a:lnTo>
                    <a:pt x="162" y="6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37" name="Google Shape;1437;p36"/>
            <p:cNvSpPr/>
            <p:nvPr/>
          </p:nvSpPr>
          <p:spPr>
            <a:xfrm>
              <a:off x="3447" y="2334"/>
              <a:ext cx="36" cy="45"/>
            </a:xfrm>
            <a:custGeom>
              <a:avLst/>
              <a:gdLst/>
              <a:ahLst/>
              <a:cxnLst/>
              <a:rect l="l" t="t" r="r" b="b"/>
              <a:pathLst>
                <a:path w="32" h="40" extrusionOk="0">
                  <a:moveTo>
                    <a:pt x="16" y="0"/>
                  </a:moveTo>
                  <a:lnTo>
                    <a:pt x="24" y="8"/>
                  </a:lnTo>
                  <a:lnTo>
                    <a:pt x="30" y="14"/>
                  </a:lnTo>
                  <a:lnTo>
                    <a:pt x="32" y="20"/>
                  </a:lnTo>
                  <a:lnTo>
                    <a:pt x="30" y="26"/>
                  </a:lnTo>
                  <a:lnTo>
                    <a:pt x="26" y="30"/>
                  </a:lnTo>
                  <a:lnTo>
                    <a:pt x="22" y="34"/>
                  </a:lnTo>
                  <a:lnTo>
                    <a:pt x="16" y="38"/>
                  </a:lnTo>
                  <a:lnTo>
                    <a:pt x="6" y="40"/>
                  </a:lnTo>
                  <a:lnTo>
                    <a:pt x="2" y="38"/>
                  </a:lnTo>
                  <a:lnTo>
                    <a:pt x="0" y="32"/>
                  </a:lnTo>
                  <a:lnTo>
                    <a:pt x="2" y="24"/>
                  </a:lnTo>
                  <a:lnTo>
                    <a:pt x="8" y="16"/>
                  </a:lnTo>
                  <a:lnTo>
                    <a:pt x="22" y="6"/>
                  </a:lnTo>
                  <a:lnTo>
                    <a:pt x="1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38" name="Google Shape;1438;p36"/>
            <p:cNvSpPr/>
            <p:nvPr/>
          </p:nvSpPr>
          <p:spPr>
            <a:xfrm>
              <a:off x="3287" y="2238"/>
              <a:ext cx="272" cy="290"/>
            </a:xfrm>
            <a:custGeom>
              <a:avLst/>
              <a:gdLst/>
              <a:ahLst/>
              <a:cxnLst/>
              <a:rect l="l" t="t" r="r" b="b"/>
              <a:pathLst>
                <a:path w="236" h="264" extrusionOk="0">
                  <a:moveTo>
                    <a:pt x="160" y="94"/>
                  </a:moveTo>
                  <a:lnTo>
                    <a:pt x="154" y="88"/>
                  </a:lnTo>
                  <a:lnTo>
                    <a:pt x="160" y="94"/>
                  </a:lnTo>
                  <a:lnTo>
                    <a:pt x="146" y="104"/>
                  </a:lnTo>
                  <a:lnTo>
                    <a:pt x="140" y="112"/>
                  </a:lnTo>
                  <a:lnTo>
                    <a:pt x="138" y="120"/>
                  </a:lnTo>
                  <a:lnTo>
                    <a:pt x="140" y="126"/>
                  </a:lnTo>
                  <a:lnTo>
                    <a:pt x="144" y="128"/>
                  </a:lnTo>
                  <a:lnTo>
                    <a:pt x="152" y="126"/>
                  </a:lnTo>
                  <a:lnTo>
                    <a:pt x="158" y="124"/>
                  </a:lnTo>
                  <a:lnTo>
                    <a:pt x="158" y="132"/>
                  </a:lnTo>
                  <a:lnTo>
                    <a:pt x="160" y="140"/>
                  </a:lnTo>
                  <a:lnTo>
                    <a:pt x="164" y="152"/>
                  </a:lnTo>
                  <a:lnTo>
                    <a:pt x="174" y="160"/>
                  </a:lnTo>
                  <a:lnTo>
                    <a:pt x="184" y="168"/>
                  </a:lnTo>
                  <a:lnTo>
                    <a:pt x="196" y="172"/>
                  </a:lnTo>
                  <a:lnTo>
                    <a:pt x="210" y="178"/>
                  </a:lnTo>
                  <a:lnTo>
                    <a:pt x="222" y="180"/>
                  </a:lnTo>
                  <a:lnTo>
                    <a:pt x="236" y="182"/>
                  </a:lnTo>
                  <a:lnTo>
                    <a:pt x="230" y="194"/>
                  </a:lnTo>
                  <a:lnTo>
                    <a:pt x="220" y="202"/>
                  </a:lnTo>
                  <a:lnTo>
                    <a:pt x="204" y="222"/>
                  </a:lnTo>
                  <a:lnTo>
                    <a:pt x="200" y="230"/>
                  </a:lnTo>
                  <a:lnTo>
                    <a:pt x="196" y="234"/>
                  </a:lnTo>
                  <a:lnTo>
                    <a:pt x="194" y="236"/>
                  </a:lnTo>
                  <a:lnTo>
                    <a:pt x="190" y="238"/>
                  </a:lnTo>
                  <a:lnTo>
                    <a:pt x="186" y="236"/>
                  </a:lnTo>
                  <a:lnTo>
                    <a:pt x="180" y="236"/>
                  </a:lnTo>
                  <a:lnTo>
                    <a:pt x="174" y="238"/>
                  </a:lnTo>
                  <a:lnTo>
                    <a:pt x="168" y="242"/>
                  </a:lnTo>
                  <a:lnTo>
                    <a:pt x="160" y="246"/>
                  </a:lnTo>
                  <a:lnTo>
                    <a:pt x="150" y="254"/>
                  </a:lnTo>
                  <a:lnTo>
                    <a:pt x="144" y="256"/>
                  </a:lnTo>
                  <a:lnTo>
                    <a:pt x="138" y="256"/>
                  </a:lnTo>
                  <a:lnTo>
                    <a:pt x="134" y="256"/>
                  </a:lnTo>
                  <a:lnTo>
                    <a:pt x="130" y="252"/>
                  </a:lnTo>
                  <a:lnTo>
                    <a:pt x="128" y="250"/>
                  </a:lnTo>
                  <a:lnTo>
                    <a:pt x="124" y="250"/>
                  </a:lnTo>
                  <a:lnTo>
                    <a:pt x="120" y="250"/>
                  </a:lnTo>
                  <a:lnTo>
                    <a:pt x="118" y="252"/>
                  </a:lnTo>
                  <a:lnTo>
                    <a:pt x="114" y="256"/>
                  </a:lnTo>
                  <a:lnTo>
                    <a:pt x="108" y="262"/>
                  </a:lnTo>
                  <a:lnTo>
                    <a:pt x="108" y="264"/>
                  </a:lnTo>
                  <a:lnTo>
                    <a:pt x="104" y="264"/>
                  </a:lnTo>
                  <a:lnTo>
                    <a:pt x="96" y="264"/>
                  </a:lnTo>
                  <a:lnTo>
                    <a:pt x="88" y="260"/>
                  </a:lnTo>
                  <a:lnTo>
                    <a:pt x="76" y="254"/>
                  </a:lnTo>
                  <a:lnTo>
                    <a:pt x="62" y="250"/>
                  </a:lnTo>
                  <a:lnTo>
                    <a:pt x="54" y="248"/>
                  </a:lnTo>
                  <a:lnTo>
                    <a:pt x="46" y="246"/>
                  </a:lnTo>
                  <a:lnTo>
                    <a:pt x="48" y="246"/>
                  </a:lnTo>
                  <a:lnTo>
                    <a:pt x="44" y="238"/>
                  </a:lnTo>
                  <a:lnTo>
                    <a:pt x="40" y="232"/>
                  </a:lnTo>
                  <a:lnTo>
                    <a:pt x="36" y="226"/>
                  </a:lnTo>
                  <a:lnTo>
                    <a:pt x="32" y="222"/>
                  </a:lnTo>
                  <a:lnTo>
                    <a:pt x="30" y="208"/>
                  </a:lnTo>
                  <a:lnTo>
                    <a:pt x="26" y="204"/>
                  </a:lnTo>
                  <a:lnTo>
                    <a:pt x="24" y="200"/>
                  </a:lnTo>
                  <a:lnTo>
                    <a:pt x="10" y="192"/>
                  </a:lnTo>
                  <a:lnTo>
                    <a:pt x="4" y="186"/>
                  </a:lnTo>
                  <a:lnTo>
                    <a:pt x="0" y="182"/>
                  </a:lnTo>
                  <a:lnTo>
                    <a:pt x="0" y="180"/>
                  </a:lnTo>
                  <a:lnTo>
                    <a:pt x="2" y="178"/>
                  </a:lnTo>
                  <a:lnTo>
                    <a:pt x="6" y="176"/>
                  </a:lnTo>
                  <a:lnTo>
                    <a:pt x="12" y="174"/>
                  </a:lnTo>
                  <a:lnTo>
                    <a:pt x="16" y="170"/>
                  </a:lnTo>
                  <a:lnTo>
                    <a:pt x="18" y="160"/>
                  </a:lnTo>
                  <a:lnTo>
                    <a:pt x="18" y="152"/>
                  </a:lnTo>
                  <a:lnTo>
                    <a:pt x="18" y="142"/>
                  </a:lnTo>
                  <a:lnTo>
                    <a:pt x="20" y="134"/>
                  </a:lnTo>
                  <a:lnTo>
                    <a:pt x="24" y="132"/>
                  </a:lnTo>
                  <a:lnTo>
                    <a:pt x="30" y="130"/>
                  </a:lnTo>
                  <a:lnTo>
                    <a:pt x="32" y="120"/>
                  </a:lnTo>
                  <a:lnTo>
                    <a:pt x="34" y="112"/>
                  </a:lnTo>
                  <a:lnTo>
                    <a:pt x="42" y="98"/>
                  </a:lnTo>
                  <a:lnTo>
                    <a:pt x="52" y="86"/>
                  </a:lnTo>
                  <a:lnTo>
                    <a:pt x="52" y="78"/>
                  </a:lnTo>
                  <a:lnTo>
                    <a:pt x="52" y="70"/>
                  </a:lnTo>
                  <a:lnTo>
                    <a:pt x="52" y="46"/>
                  </a:lnTo>
                  <a:lnTo>
                    <a:pt x="54" y="42"/>
                  </a:lnTo>
                  <a:lnTo>
                    <a:pt x="56" y="34"/>
                  </a:lnTo>
                  <a:lnTo>
                    <a:pt x="58" y="28"/>
                  </a:lnTo>
                  <a:lnTo>
                    <a:pt x="58" y="16"/>
                  </a:lnTo>
                  <a:lnTo>
                    <a:pt x="66" y="14"/>
                  </a:lnTo>
                  <a:lnTo>
                    <a:pt x="74" y="10"/>
                  </a:lnTo>
                  <a:lnTo>
                    <a:pt x="80" y="4"/>
                  </a:lnTo>
                  <a:lnTo>
                    <a:pt x="84" y="0"/>
                  </a:lnTo>
                  <a:lnTo>
                    <a:pt x="90" y="10"/>
                  </a:lnTo>
                  <a:lnTo>
                    <a:pt x="96" y="28"/>
                  </a:lnTo>
                  <a:lnTo>
                    <a:pt x="102" y="40"/>
                  </a:lnTo>
                  <a:lnTo>
                    <a:pt x="104" y="44"/>
                  </a:lnTo>
                  <a:lnTo>
                    <a:pt x="110" y="46"/>
                  </a:lnTo>
                  <a:lnTo>
                    <a:pt x="126" y="56"/>
                  </a:lnTo>
                  <a:lnTo>
                    <a:pt x="138" y="68"/>
                  </a:lnTo>
                  <a:lnTo>
                    <a:pt x="154" y="88"/>
                  </a:lnTo>
                  <a:lnTo>
                    <a:pt x="160" y="9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39" name="Google Shape;1439;p36"/>
            <p:cNvSpPr/>
            <p:nvPr/>
          </p:nvSpPr>
          <p:spPr>
            <a:xfrm>
              <a:off x="2945" y="2379"/>
              <a:ext cx="238" cy="167"/>
            </a:xfrm>
            <a:custGeom>
              <a:avLst/>
              <a:gdLst/>
              <a:ahLst/>
              <a:cxnLst/>
              <a:rect l="l" t="t" r="r" b="b"/>
              <a:pathLst>
                <a:path w="206" h="152" extrusionOk="0">
                  <a:moveTo>
                    <a:pt x="206" y="108"/>
                  </a:moveTo>
                  <a:lnTo>
                    <a:pt x="204" y="106"/>
                  </a:lnTo>
                  <a:lnTo>
                    <a:pt x="204" y="102"/>
                  </a:lnTo>
                  <a:lnTo>
                    <a:pt x="204" y="96"/>
                  </a:lnTo>
                  <a:lnTo>
                    <a:pt x="200" y="92"/>
                  </a:lnTo>
                  <a:lnTo>
                    <a:pt x="196" y="88"/>
                  </a:lnTo>
                  <a:lnTo>
                    <a:pt x="186" y="80"/>
                  </a:lnTo>
                  <a:lnTo>
                    <a:pt x="178" y="70"/>
                  </a:lnTo>
                  <a:lnTo>
                    <a:pt x="174" y="68"/>
                  </a:lnTo>
                  <a:lnTo>
                    <a:pt x="170" y="62"/>
                  </a:lnTo>
                  <a:lnTo>
                    <a:pt x="170" y="56"/>
                  </a:lnTo>
                  <a:lnTo>
                    <a:pt x="168" y="54"/>
                  </a:lnTo>
                  <a:lnTo>
                    <a:pt x="162" y="50"/>
                  </a:lnTo>
                  <a:lnTo>
                    <a:pt x="158" y="46"/>
                  </a:lnTo>
                  <a:lnTo>
                    <a:pt x="156" y="44"/>
                  </a:lnTo>
                  <a:lnTo>
                    <a:pt x="156" y="40"/>
                  </a:lnTo>
                  <a:lnTo>
                    <a:pt x="144" y="40"/>
                  </a:lnTo>
                  <a:lnTo>
                    <a:pt x="144" y="28"/>
                  </a:lnTo>
                  <a:lnTo>
                    <a:pt x="142" y="20"/>
                  </a:lnTo>
                  <a:lnTo>
                    <a:pt x="140" y="12"/>
                  </a:lnTo>
                  <a:lnTo>
                    <a:pt x="136" y="6"/>
                  </a:lnTo>
                  <a:lnTo>
                    <a:pt x="136" y="0"/>
                  </a:lnTo>
                  <a:lnTo>
                    <a:pt x="134" y="0"/>
                  </a:lnTo>
                  <a:lnTo>
                    <a:pt x="132" y="0"/>
                  </a:lnTo>
                  <a:lnTo>
                    <a:pt x="128" y="0"/>
                  </a:lnTo>
                  <a:lnTo>
                    <a:pt x="124" y="0"/>
                  </a:lnTo>
                  <a:lnTo>
                    <a:pt x="120" y="2"/>
                  </a:lnTo>
                  <a:lnTo>
                    <a:pt x="112" y="10"/>
                  </a:lnTo>
                  <a:lnTo>
                    <a:pt x="108" y="18"/>
                  </a:lnTo>
                  <a:lnTo>
                    <a:pt x="104" y="28"/>
                  </a:lnTo>
                  <a:lnTo>
                    <a:pt x="102" y="30"/>
                  </a:lnTo>
                  <a:lnTo>
                    <a:pt x="100" y="32"/>
                  </a:lnTo>
                  <a:lnTo>
                    <a:pt x="90" y="34"/>
                  </a:lnTo>
                  <a:lnTo>
                    <a:pt x="72" y="36"/>
                  </a:lnTo>
                  <a:lnTo>
                    <a:pt x="70" y="42"/>
                  </a:lnTo>
                  <a:lnTo>
                    <a:pt x="68" y="48"/>
                  </a:lnTo>
                  <a:lnTo>
                    <a:pt x="64" y="52"/>
                  </a:lnTo>
                  <a:lnTo>
                    <a:pt x="58" y="56"/>
                  </a:lnTo>
                  <a:lnTo>
                    <a:pt x="46" y="60"/>
                  </a:lnTo>
                  <a:lnTo>
                    <a:pt x="34" y="62"/>
                  </a:lnTo>
                  <a:lnTo>
                    <a:pt x="30" y="60"/>
                  </a:lnTo>
                  <a:lnTo>
                    <a:pt x="28" y="58"/>
                  </a:lnTo>
                  <a:lnTo>
                    <a:pt x="24" y="60"/>
                  </a:lnTo>
                  <a:lnTo>
                    <a:pt x="20" y="64"/>
                  </a:lnTo>
                  <a:lnTo>
                    <a:pt x="20" y="66"/>
                  </a:lnTo>
                  <a:lnTo>
                    <a:pt x="18" y="64"/>
                  </a:lnTo>
                  <a:lnTo>
                    <a:pt x="14" y="68"/>
                  </a:lnTo>
                  <a:lnTo>
                    <a:pt x="8" y="74"/>
                  </a:lnTo>
                  <a:lnTo>
                    <a:pt x="2" y="84"/>
                  </a:lnTo>
                  <a:lnTo>
                    <a:pt x="0" y="94"/>
                  </a:lnTo>
                  <a:lnTo>
                    <a:pt x="0" y="102"/>
                  </a:lnTo>
                  <a:lnTo>
                    <a:pt x="2" y="112"/>
                  </a:lnTo>
                  <a:lnTo>
                    <a:pt x="10" y="126"/>
                  </a:lnTo>
                  <a:lnTo>
                    <a:pt x="20" y="140"/>
                  </a:lnTo>
                  <a:lnTo>
                    <a:pt x="28" y="152"/>
                  </a:lnTo>
                  <a:lnTo>
                    <a:pt x="32" y="146"/>
                  </a:lnTo>
                  <a:lnTo>
                    <a:pt x="36" y="140"/>
                  </a:lnTo>
                  <a:lnTo>
                    <a:pt x="42" y="136"/>
                  </a:lnTo>
                  <a:lnTo>
                    <a:pt x="52" y="136"/>
                  </a:lnTo>
                  <a:lnTo>
                    <a:pt x="62" y="136"/>
                  </a:lnTo>
                  <a:lnTo>
                    <a:pt x="64" y="126"/>
                  </a:lnTo>
                  <a:lnTo>
                    <a:pt x="66" y="118"/>
                  </a:lnTo>
                  <a:lnTo>
                    <a:pt x="68" y="114"/>
                  </a:lnTo>
                  <a:lnTo>
                    <a:pt x="72" y="112"/>
                  </a:lnTo>
                  <a:lnTo>
                    <a:pt x="76" y="108"/>
                  </a:lnTo>
                  <a:lnTo>
                    <a:pt x="78" y="108"/>
                  </a:lnTo>
                  <a:lnTo>
                    <a:pt x="84" y="108"/>
                  </a:lnTo>
                  <a:lnTo>
                    <a:pt x="90" y="110"/>
                  </a:lnTo>
                  <a:lnTo>
                    <a:pt x="102" y="116"/>
                  </a:lnTo>
                  <a:lnTo>
                    <a:pt x="112" y="122"/>
                  </a:lnTo>
                  <a:lnTo>
                    <a:pt x="120" y="122"/>
                  </a:lnTo>
                  <a:lnTo>
                    <a:pt x="128" y="122"/>
                  </a:lnTo>
                  <a:lnTo>
                    <a:pt x="130" y="122"/>
                  </a:lnTo>
                  <a:lnTo>
                    <a:pt x="130" y="120"/>
                  </a:lnTo>
                  <a:lnTo>
                    <a:pt x="132" y="116"/>
                  </a:lnTo>
                  <a:lnTo>
                    <a:pt x="134" y="114"/>
                  </a:lnTo>
                  <a:lnTo>
                    <a:pt x="138" y="116"/>
                  </a:lnTo>
                  <a:lnTo>
                    <a:pt x="140" y="116"/>
                  </a:lnTo>
                  <a:lnTo>
                    <a:pt x="146" y="114"/>
                  </a:lnTo>
                  <a:lnTo>
                    <a:pt x="150" y="112"/>
                  </a:lnTo>
                  <a:lnTo>
                    <a:pt x="156" y="110"/>
                  </a:lnTo>
                  <a:lnTo>
                    <a:pt x="160" y="110"/>
                  </a:lnTo>
                  <a:lnTo>
                    <a:pt x="172" y="110"/>
                  </a:lnTo>
                  <a:lnTo>
                    <a:pt x="174" y="104"/>
                  </a:lnTo>
                  <a:lnTo>
                    <a:pt x="178" y="102"/>
                  </a:lnTo>
                  <a:lnTo>
                    <a:pt x="184" y="104"/>
                  </a:lnTo>
                  <a:lnTo>
                    <a:pt x="192" y="106"/>
                  </a:lnTo>
                  <a:lnTo>
                    <a:pt x="204" y="106"/>
                  </a:lnTo>
                  <a:lnTo>
                    <a:pt x="206" y="10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40" name="Google Shape;1440;p36"/>
            <p:cNvSpPr/>
            <p:nvPr/>
          </p:nvSpPr>
          <p:spPr>
            <a:xfrm>
              <a:off x="3308" y="2508"/>
              <a:ext cx="145" cy="185"/>
            </a:xfrm>
            <a:custGeom>
              <a:avLst/>
              <a:gdLst/>
              <a:ahLst/>
              <a:cxnLst/>
              <a:rect l="l" t="t" r="r" b="b"/>
              <a:pathLst>
                <a:path w="126" h="168" extrusionOk="0">
                  <a:moveTo>
                    <a:pt x="120" y="10"/>
                  </a:moveTo>
                  <a:lnTo>
                    <a:pt x="116" y="10"/>
                  </a:lnTo>
                  <a:lnTo>
                    <a:pt x="112" y="6"/>
                  </a:lnTo>
                  <a:lnTo>
                    <a:pt x="110" y="4"/>
                  </a:lnTo>
                  <a:lnTo>
                    <a:pt x="106" y="4"/>
                  </a:lnTo>
                  <a:lnTo>
                    <a:pt x="102" y="4"/>
                  </a:lnTo>
                  <a:lnTo>
                    <a:pt x="100" y="6"/>
                  </a:lnTo>
                  <a:lnTo>
                    <a:pt x="96" y="10"/>
                  </a:lnTo>
                  <a:lnTo>
                    <a:pt x="90" y="16"/>
                  </a:lnTo>
                  <a:lnTo>
                    <a:pt x="90" y="18"/>
                  </a:lnTo>
                  <a:lnTo>
                    <a:pt x="86" y="18"/>
                  </a:lnTo>
                  <a:lnTo>
                    <a:pt x="78" y="18"/>
                  </a:lnTo>
                  <a:lnTo>
                    <a:pt x="70" y="14"/>
                  </a:lnTo>
                  <a:lnTo>
                    <a:pt x="58" y="8"/>
                  </a:lnTo>
                  <a:lnTo>
                    <a:pt x="46" y="4"/>
                  </a:lnTo>
                  <a:lnTo>
                    <a:pt x="38" y="2"/>
                  </a:lnTo>
                  <a:lnTo>
                    <a:pt x="30" y="0"/>
                  </a:lnTo>
                  <a:lnTo>
                    <a:pt x="4" y="0"/>
                  </a:lnTo>
                  <a:lnTo>
                    <a:pt x="0" y="4"/>
                  </a:lnTo>
                  <a:lnTo>
                    <a:pt x="4" y="12"/>
                  </a:lnTo>
                  <a:lnTo>
                    <a:pt x="8" y="20"/>
                  </a:lnTo>
                  <a:lnTo>
                    <a:pt x="14" y="32"/>
                  </a:lnTo>
                  <a:lnTo>
                    <a:pt x="16" y="38"/>
                  </a:lnTo>
                  <a:lnTo>
                    <a:pt x="16" y="42"/>
                  </a:lnTo>
                  <a:lnTo>
                    <a:pt x="16" y="48"/>
                  </a:lnTo>
                  <a:lnTo>
                    <a:pt x="16" y="52"/>
                  </a:lnTo>
                  <a:lnTo>
                    <a:pt x="0" y="76"/>
                  </a:lnTo>
                  <a:lnTo>
                    <a:pt x="0" y="100"/>
                  </a:lnTo>
                  <a:lnTo>
                    <a:pt x="62" y="138"/>
                  </a:lnTo>
                  <a:lnTo>
                    <a:pt x="62" y="146"/>
                  </a:lnTo>
                  <a:lnTo>
                    <a:pt x="88" y="168"/>
                  </a:lnTo>
                  <a:lnTo>
                    <a:pt x="90" y="164"/>
                  </a:lnTo>
                  <a:lnTo>
                    <a:pt x="94" y="158"/>
                  </a:lnTo>
                  <a:lnTo>
                    <a:pt x="108" y="130"/>
                  </a:lnTo>
                  <a:lnTo>
                    <a:pt x="122" y="106"/>
                  </a:lnTo>
                  <a:lnTo>
                    <a:pt x="116" y="102"/>
                  </a:lnTo>
                  <a:lnTo>
                    <a:pt x="112" y="98"/>
                  </a:lnTo>
                  <a:lnTo>
                    <a:pt x="112" y="32"/>
                  </a:lnTo>
                  <a:lnTo>
                    <a:pt x="120" y="14"/>
                  </a:lnTo>
                  <a:lnTo>
                    <a:pt x="126" y="10"/>
                  </a:lnTo>
                  <a:lnTo>
                    <a:pt x="120"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41" name="Google Shape;1441;p36"/>
            <p:cNvSpPr/>
            <p:nvPr/>
          </p:nvSpPr>
          <p:spPr>
            <a:xfrm>
              <a:off x="3224" y="2508"/>
              <a:ext cx="102" cy="119"/>
            </a:xfrm>
            <a:custGeom>
              <a:avLst/>
              <a:gdLst/>
              <a:ahLst/>
              <a:cxnLst/>
              <a:rect l="l" t="t" r="r" b="b"/>
              <a:pathLst>
                <a:path w="88" h="108" extrusionOk="0">
                  <a:moveTo>
                    <a:pt x="76" y="0"/>
                  </a:moveTo>
                  <a:lnTo>
                    <a:pt x="72" y="4"/>
                  </a:lnTo>
                  <a:lnTo>
                    <a:pt x="76" y="12"/>
                  </a:lnTo>
                  <a:lnTo>
                    <a:pt x="80" y="20"/>
                  </a:lnTo>
                  <a:lnTo>
                    <a:pt x="86" y="32"/>
                  </a:lnTo>
                  <a:lnTo>
                    <a:pt x="88" y="38"/>
                  </a:lnTo>
                  <a:lnTo>
                    <a:pt x="88" y="42"/>
                  </a:lnTo>
                  <a:lnTo>
                    <a:pt x="88" y="48"/>
                  </a:lnTo>
                  <a:lnTo>
                    <a:pt x="88" y="52"/>
                  </a:lnTo>
                  <a:lnTo>
                    <a:pt x="72" y="76"/>
                  </a:lnTo>
                  <a:lnTo>
                    <a:pt x="72" y="100"/>
                  </a:lnTo>
                  <a:lnTo>
                    <a:pt x="20" y="98"/>
                  </a:lnTo>
                  <a:lnTo>
                    <a:pt x="14" y="102"/>
                  </a:lnTo>
                  <a:lnTo>
                    <a:pt x="10" y="108"/>
                  </a:lnTo>
                  <a:lnTo>
                    <a:pt x="0" y="108"/>
                  </a:lnTo>
                  <a:lnTo>
                    <a:pt x="0" y="86"/>
                  </a:lnTo>
                  <a:lnTo>
                    <a:pt x="6" y="76"/>
                  </a:lnTo>
                  <a:lnTo>
                    <a:pt x="12" y="64"/>
                  </a:lnTo>
                  <a:lnTo>
                    <a:pt x="18" y="56"/>
                  </a:lnTo>
                  <a:lnTo>
                    <a:pt x="24" y="48"/>
                  </a:lnTo>
                  <a:lnTo>
                    <a:pt x="24" y="38"/>
                  </a:lnTo>
                  <a:lnTo>
                    <a:pt x="22" y="34"/>
                  </a:lnTo>
                  <a:lnTo>
                    <a:pt x="22" y="28"/>
                  </a:lnTo>
                  <a:lnTo>
                    <a:pt x="20" y="16"/>
                  </a:lnTo>
                  <a:lnTo>
                    <a:pt x="24" y="14"/>
                  </a:lnTo>
                  <a:lnTo>
                    <a:pt x="30" y="12"/>
                  </a:lnTo>
                  <a:lnTo>
                    <a:pt x="52" y="12"/>
                  </a:lnTo>
                  <a:lnTo>
                    <a:pt x="62" y="10"/>
                  </a:lnTo>
                  <a:lnTo>
                    <a:pt x="72" y="4"/>
                  </a:lnTo>
                  <a:lnTo>
                    <a:pt x="7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42" name="Google Shape;1442;p36"/>
            <p:cNvSpPr/>
            <p:nvPr/>
          </p:nvSpPr>
          <p:spPr>
            <a:xfrm>
              <a:off x="3222" y="2616"/>
              <a:ext cx="210" cy="220"/>
            </a:xfrm>
            <a:custGeom>
              <a:avLst/>
              <a:gdLst/>
              <a:ahLst/>
              <a:cxnLst/>
              <a:rect l="l" t="t" r="r" b="b"/>
              <a:pathLst>
                <a:path w="182" h="200" extrusionOk="0">
                  <a:moveTo>
                    <a:pt x="30" y="0"/>
                  </a:moveTo>
                  <a:lnTo>
                    <a:pt x="74" y="2"/>
                  </a:lnTo>
                  <a:lnTo>
                    <a:pt x="136" y="40"/>
                  </a:lnTo>
                  <a:lnTo>
                    <a:pt x="136" y="48"/>
                  </a:lnTo>
                  <a:lnTo>
                    <a:pt x="162" y="70"/>
                  </a:lnTo>
                  <a:lnTo>
                    <a:pt x="160" y="74"/>
                  </a:lnTo>
                  <a:lnTo>
                    <a:pt x="158" y="80"/>
                  </a:lnTo>
                  <a:lnTo>
                    <a:pt x="156" y="84"/>
                  </a:lnTo>
                  <a:lnTo>
                    <a:pt x="154" y="88"/>
                  </a:lnTo>
                  <a:lnTo>
                    <a:pt x="152" y="92"/>
                  </a:lnTo>
                  <a:lnTo>
                    <a:pt x="152" y="98"/>
                  </a:lnTo>
                  <a:lnTo>
                    <a:pt x="154" y="102"/>
                  </a:lnTo>
                  <a:lnTo>
                    <a:pt x="158" y="106"/>
                  </a:lnTo>
                  <a:lnTo>
                    <a:pt x="162" y="110"/>
                  </a:lnTo>
                  <a:lnTo>
                    <a:pt x="164" y="116"/>
                  </a:lnTo>
                  <a:lnTo>
                    <a:pt x="164" y="126"/>
                  </a:lnTo>
                  <a:lnTo>
                    <a:pt x="164" y="142"/>
                  </a:lnTo>
                  <a:lnTo>
                    <a:pt x="164" y="156"/>
                  </a:lnTo>
                  <a:lnTo>
                    <a:pt x="168" y="162"/>
                  </a:lnTo>
                  <a:lnTo>
                    <a:pt x="172" y="168"/>
                  </a:lnTo>
                  <a:lnTo>
                    <a:pt x="176" y="174"/>
                  </a:lnTo>
                  <a:lnTo>
                    <a:pt x="182" y="178"/>
                  </a:lnTo>
                  <a:lnTo>
                    <a:pt x="174" y="180"/>
                  </a:lnTo>
                  <a:lnTo>
                    <a:pt x="166" y="180"/>
                  </a:lnTo>
                  <a:lnTo>
                    <a:pt x="162" y="184"/>
                  </a:lnTo>
                  <a:lnTo>
                    <a:pt x="152" y="188"/>
                  </a:lnTo>
                  <a:lnTo>
                    <a:pt x="138" y="192"/>
                  </a:lnTo>
                  <a:lnTo>
                    <a:pt x="134" y="194"/>
                  </a:lnTo>
                  <a:lnTo>
                    <a:pt x="132" y="196"/>
                  </a:lnTo>
                  <a:lnTo>
                    <a:pt x="130" y="198"/>
                  </a:lnTo>
                  <a:lnTo>
                    <a:pt x="126" y="198"/>
                  </a:lnTo>
                  <a:lnTo>
                    <a:pt x="122" y="198"/>
                  </a:lnTo>
                  <a:lnTo>
                    <a:pt x="120" y="196"/>
                  </a:lnTo>
                  <a:lnTo>
                    <a:pt x="116" y="196"/>
                  </a:lnTo>
                  <a:lnTo>
                    <a:pt x="114" y="198"/>
                  </a:lnTo>
                  <a:lnTo>
                    <a:pt x="112" y="200"/>
                  </a:lnTo>
                  <a:lnTo>
                    <a:pt x="108" y="200"/>
                  </a:lnTo>
                  <a:lnTo>
                    <a:pt x="82" y="198"/>
                  </a:lnTo>
                  <a:lnTo>
                    <a:pt x="82" y="172"/>
                  </a:lnTo>
                  <a:lnTo>
                    <a:pt x="80" y="170"/>
                  </a:lnTo>
                  <a:lnTo>
                    <a:pt x="78" y="166"/>
                  </a:lnTo>
                  <a:lnTo>
                    <a:pt x="76" y="160"/>
                  </a:lnTo>
                  <a:lnTo>
                    <a:pt x="60" y="160"/>
                  </a:lnTo>
                  <a:lnTo>
                    <a:pt x="46" y="150"/>
                  </a:lnTo>
                  <a:lnTo>
                    <a:pt x="40" y="146"/>
                  </a:lnTo>
                  <a:lnTo>
                    <a:pt x="30" y="142"/>
                  </a:lnTo>
                  <a:lnTo>
                    <a:pt x="26" y="140"/>
                  </a:lnTo>
                  <a:lnTo>
                    <a:pt x="24" y="138"/>
                  </a:lnTo>
                  <a:lnTo>
                    <a:pt x="22" y="136"/>
                  </a:lnTo>
                  <a:lnTo>
                    <a:pt x="20" y="134"/>
                  </a:lnTo>
                  <a:lnTo>
                    <a:pt x="18" y="126"/>
                  </a:lnTo>
                  <a:lnTo>
                    <a:pt x="16" y="120"/>
                  </a:lnTo>
                  <a:lnTo>
                    <a:pt x="16" y="114"/>
                  </a:lnTo>
                  <a:lnTo>
                    <a:pt x="10" y="110"/>
                  </a:lnTo>
                  <a:lnTo>
                    <a:pt x="6" y="104"/>
                  </a:lnTo>
                  <a:lnTo>
                    <a:pt x="0" y="100"/>
                  </a:lnTo>
                  <a:lnTo>
                    <a:pt x="0" y="94"/>
                  </a:lnTo>
                  <a:lnTo>
                    <a:pt x="0" y="92"/>
                  </a:lnTo>
                  <a:lnTo>
                    <a:pt x="2" y="88"/>
                  </a:lnTo>
                  <a:lnTo>
                    <a:pt x="0" y="84"/>
                  </a:lnTo>
                  <a:lnTo>
                    <a:pt x="0" y="82"/>
                  </a:lnTo>
                  <a:lnTo>
                    <a:pt x="0" y="78"/>
                  </a:lnTo>
                  <a:lnTo>
                    <a:pt x="0" y="72"/>
                  </a:lnTo>
                  <a:lnTo>
                    <a:pt x="2" y="68"/>
                  </a:lnTo>
                  <a:lnTo>
                    <a:pt x="8" y="60"/>
                  </a:lnTo>
                  <a:lnTo>
                    <a:pt x="20" y="50"/>
                  </a:lnTo>
                  <a:lnTo>
                    <a:pt x="22" y="46"/>
                  </a:lnTo>
                  <a:lnTo>
                    <a:pt x="22" y="42"/>
                  </a:lnTo>
                  <a:lnTo>
                    <a:pt x="22" y="40"/>
                  </a:lnTo>
                  <a:lnTo>
                    <a:pt x="20" y="38"/>
                  </a:lnTo>
                  <a:lnTo>
                    <a:pt x="18" y="36"/>
                  </a:lnTo>
                  <a:lnTo>
                    <a:pt x="16" y="34"/>
                  </a:lnTo>
                  <a:lnTo>
                    <a:pt x="18" y="30"/>
                  </a:lnTo>
                  <a:lnTo>
                    <a:pt x="20" y="28"/>
                  </a:lnTo>
                  <a:lnTo>
                    <a:pt x="22" y="26"/>
                  </a:lnTo>
                  <a:lnTo>
                    <a:pt x="22" y="22"/>
                  </a:lnTo>
                  <a:lnTo>
                    <a:pt x="24" y="22"/>
                  </a:lnTo>
                  <a:lnTo>
                    <a:pt x="24" y="16"/>
                  </a:lnTo>
                  <a:lnTo>
                    <a:pt x="22" y="12"/>
                  </a:lnTo>
                  <a:lnTo>
                    <a:pt x="20" y="6"/>
                  </a:lnTo>
                  <a:lnTo>
                    <a:pt x="22" y="0"/>
                  </a:lnTo>
                  <a:lnTo>
                    <a:pt x="24" y="0"/>
                  </a:lnTo>
                  <a:lnTo>
                    <a:pt x="3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43" name="Google Shape;1443;p36"/>
            <p:cNvSpPr/>
            <p:nvPr/>
          </p:nvSpPr>
          <p:spPr>
            <a:xfrm>
              <a:off x="3216" y="2616"/>
              <a:ext cx="34" cy="38"/>
            </a:xfrm>
            <a:custGeom>
              <a:avLst/>
              <a:gdLst/>
              <a:ahLst/>
              <a:cxnLst/>
              <a:rect l="l" t="t" r="r" b="b"/>
              <a:pathLst>
                <a:path w="30" h="34" extrusionOk="0">
                  <a:moveTo>
                    <a:pt x="26" y="28"/>
                  </a:moveTo>
                  <a:lnTo>
                    <a:pt x="28" y="26"/>
                  </a:lnTo>
                  <a:lnTo>
                    <a:pt x="28" y="22"/>
                  </a:lnTo>
                  <a:lnTo>
                    <a:pt x="30" y="22"/>
                  </a:lnTo>
                  <a:lnTo>
                    <a:pt x="30" y="16"/>
                  </a:lnTo>
                  <a:lnTo>
                    <a:pt x="28" y="12"/>
                  </a:lnTo>
                  <a:lnTo>
                    <a:pt x="26" y="6"/>
                  </a:lnTo>
                  <a:lnTo>
                    <a:pt x="28" y="0"/>
                  </a:lnTo>
                  <a:lnTo>
                    <a:pt x="24" y="2"/>
                  </a:lnTo>
                  <a:lnTo>
                    <a:pt x="22" y="4"/>
                  </a:lnTo>
                  <a:lnTo>
                    <a:pt x="18" y="10"/>
                  </a:lnTo>
                  <a:lnTo>
                    <a:pt x="8" y="10"/>
                  </a:lnTo>
                  <a:lnTo>
                    <a:pt x="2" y="18"/>
                  </a:lnTo>
                  <a:lnTo>
                    <a:pt x="0" y="24"/>
                  </a:lnTo>
                  <a:lnTo>
                    <a:pt x="0" y="30"/>
                  </a:lnTo>
                  <a:lnTo>
                    <a:pt x="0" y="32"/>
                  </a:lnTo>
                  <a:lnTo>
                    <a:pt x="0" y="34"/>
                  </a:lnTo>
                  <a:lnTo>
                    <a:pt x="12" y="34"/>
                  </a:lnTo>
                  <a:lnTo>
                    <a:pt x="14" y="30"/>
                  </a:lnTo>
                  <a:lnTo>
                    <a:pt x="14" y="28"/>
                  </a:lnTo>
                  <a:lnTo>
                    <a:pt x="16" y="26"/>
                  </a:lnTo>
                  <a:lnTo>
                    <a:pt x="26" y="26"/>
                  </a:lnTo>
                  <a:lnTo>
                    <a:pt x="26"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44" name="Google Shape;1444;p36"/>
            <p:cNvSpPr/>
            <p:nvPr/>
          </p:nvSpPr>
          <p:spPr>
            <a:xfrm>
              <a:off x="3216" y="2645"/>
              <a:ext cx="32" cy="46"/>
            </a:xfrm>
            <a:custGeom>
              <a:avLst/>
              <a:gdLst/>
              <a:ahLst/>
              <a:cxnLst/>
              <a:rect l="l" t="t" r="r" b="b"/>
              <a:pathLst>
                <a:path w="28" h="42" extrusionOk="0">
                  <a:moveTo>
                    <a:pt x="0" y="8"/>
                  </a:moveTo>
                  <a:lnTo>
                    <a:pt x="2" y="12"/>
                  </a:lnTo>
                  <a:lnTo>
                    <a:pt x="6" y="14"/>
                  </a:lnTo>
                  <a:lnTo>
                    <a:pt x="6" y="16"/>
                  </a:lnTo>
                  <a:lnTo>
                    <a:pt x="4" y="20"/>
                  </a:lnTo>
                  <a:lnTo>
                    <a:pt x="4" y="24"/>
                  </a:lnTo>
                  <a:lnTo>
                    <a:pt x="4" y="28"/>
                  </a:lnTo>
                  <a:lnTo>
                    <a:pt x="6" y="34"/>
                  </a:lnTo>
                  <a:lnTo>
                    <a:pt x="8" y="42"/>
                  </a:lnTo>
                  <a:lnTo>
                    <a:pt x="14" y="34"/>
                  </a:lnTo>
                  <a:lnTo>
                    <a:pt x="22" y="28"/>
                  </a:lnTo>
                  <a:lnTo>
                    <a:pt x="26" y="24"/>
                  </a:lnTo>
                  <a:lnTo>
                    <a:pt x="28" y="20"/>
                  </a:lnTo>
                  <a:lnTo>
                    <a:pt x="28" y="16"/>
                  </a:lnTo>
                  <a:lnTo>
                    <a:pt x="28" y="14"/>
                  </a:lnTo>
                  <a:lnTo>
                    <a:pt x="26" y="12"/>
                  </a:lnTo>
                  <a:lnTo>
                    <a:pt x="24" y="10"/>
                  </a:lnTo>
                  <a:lnTo>
                    <a:pt x="22" y="8"/>
                  </a:lnTo>
                  <a:lnTo>
                    <a:pt x="24" y="2"/>
                  </a:lnTo>
                  <a:lnTo>
                    <a:pt x="26" y="0"/>
                  </a:lnTo>
                  <a:lnTo>
                    <a:pt x="16" y="0"/>
                  </a:lnTo>
                  <a:lnTo>
                    <a:pt x="14" y="2"/>
                  </a:lnTo>
                  <a:lnTo>
                    <a:pt x="14" y="4"/>
                  </a:lnTo>
                  <a:lnTo>
                    <a:pt x="12" y="8"/>
                  </a:lnTo>
                  <a:lnTo>
                    <a:pt x="0" y="8"/>
                  </a:lnTo>
                  <a:lnTo>
                    <a:pt x="0" y="6"/>
                  </a:lnTo>
                  <a:lnTo>
                    <a:pt x="0" y="4"/>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45" name="Google Shape;1445;p36"/>
            <p:cNvSpPr/>
            <p:nvPr/>
          </p:nvSpPr>
          <p:spPr>
            <a:xfrm>
              <a:off x="2908" y="2491"/>
              <a:ext cx="344" cy="380"/>
            </a:xfrm>
            <a:custGeom>
              <a:avLst/>
              <a:gdLst/>
              <a:ahLst/>
              <a:cxnLst/>
              <a:rect l="l" t="t" r="r" b="b"/>
              <a:pathLst>
                <a:path w="298" h="346" extrusionOk="0">
                  <a:moveTo>
                    <a:pt x="290" y="248"/>
                  </a:moveTo>
                  <a:lnTo>
                    <a:pt x="280" y="250"/>
                  </a:lnTo>
                  <a:lnTo>
                    <a:pt x="270" y="256"/>
                  </a:lnTo>
                  <a:lnTo>
                    <a:pt x="264" y="258"/>
                  </a:lnTo>
                  <a:lnTo>
                    <a:pt x="260" y="262"/>
                  </a:lnTo>
                  <a:lnTo>
                    <a:pt x="258" y="266"/>
                  </a:lnTo>
                  <a:lnTo>
                    <a:pt x="256" y="272"/>
                  </a:lnTo>
                  <a:lnTo>
                    <a:pt x="256" y="310"/>
                  </a:lnTo>
                  <a:lnTo>
                    <a:pt x="258" y="318"/>
                  </a:lnTo>
                  <a:lnTo>
                    <a:pt x="260" y="320"/>
                  </a:lnTo>
                  <a:lnTo>
                    <a:pt x="266" y="324"/>
                  </a:lnTo>
                  <a:lnTo>
                    <a:pt x="276" y="324"/>
                  </a:lnTo>
                  <a:lnTo>
                    <a:pt x="276" y="336"/>
                  </a:lnTo>
                  <a:lnTo>
                    <a:pt x="274" y="340"/>
                  </a:lnTo>
                  <a:lnTo>
                    <a:pt x="272" y="344"/>
                  </a:lnTo>
                  <a:lnTo>
                    <a:pt x="268" y="346"/>
                  </a:lnTo>
                  <a:lnTo>
                    <a:pt x="266" y="346"/>
                  </a:lnTo>
                  <a:lnTo>
                    <a:pt x="262" y="338"/>
                  </a:lnTo>
                  <a:lnTo>
                    <a:pt x="258" y="334"/>
                  </a:lnTo>
                  <a:lnTo>
                    <a:pt x="248" y="326"/>
                  </a:lnTo>
                  <a:lnTo>
                    <a:pt x="242" y="320"/>
                  </a:lnTo>
                  <a:lnTo>
                    <a:pt x="238" y="318"/>
                  </a:lnTo>
                  <a:lnTo>
                    <a:pt x="238" y="314"/>
                  </a:lnTo>
                  <a:lnTo>
                    <a:pt x="232" y="316"/>
                  </a:lnTo>
                  <a:lnTo>
                    <a:pt x="230" y="318"/>
                  </a:lnTo>
                  <a:lnTo>
                    <a:pt x="228" y="318"/>
                  </a:lnTo>
                  <a:lnTo>
                    <a:pt x="224" y="320"/>
                  </a:lnTo>
                  <a:lnTo>
                    <a:pt x="218" y="318"/>
                  </a:lnTo>
                  <a:lnTo>
                    <a:pt x="212" y="316"/>
                  </a:lnTo>
                  <a:lnTo>
                    <a:pt x="208" y="312"/>
                  </a:lnTo>
                  <a:lnTo>
                    <a:pt x="206" y="308"/>
                  </a:lnTo>
                  <a:lnTo>
                    <a:pt x="190" y="302"/>
                  </a:lnTo>
                  <a:lnTo>
                    <a:pt x="186" y="300"/>
                  </a:lnTo>
                  <a:lnTo>
                    <a:pt x="178" y="300"/>
                  </a:lnTo>
                  <a:lnTo>
                    <a:pt x="170" y="300"/>
                  </a:lnTo>
                  <a:lnTo>
                    <a:pt x="166" y="302"/>
                  </a:lnTo>
                  <a:lnTo>
                    <a:pt x="162" y="302"/>
                  </a:lnTo>
                  <a:lnTo>
                    <a:pt x="156" y="300"/>
                  </a:lnTo>
                  <a:lnTo>
                    <a:pt x="158" y="294"/>
                  </a:lnTo>
                  <a:lnTo>
                    <a:pt x="158" y="290"/>
                  </a:lnTo>
                  <a:lnTo>
                    <a:pt x="156" y="282"/>
                  </a:lnTo>
                  <a:lnTo>
                    <a:pt x="152" y="280"/>
                  </a:lnTo>
                  <a:lnTo>
                    <a:pt x="152" y="276"/>
                  </a:lnTo>
                  <a:lnTo>
                    <a:pt x="154" y="254"/>
                  </a:lnTo>
                  <a:lnTo>
                    <a:pt x="152" y="232"/>
                  </a:lnTo>
                  <a:lnTo>
                    <a:pt x="146" y="234"/>
                  </a:lnTo>
                  <a:lnTo>
                    <a:pt x="138" y="234"/>
                  </a:lnTo>
                  <a:lnTo>
                    <a:pt x="134" y="232"/>
                  </a:lnTo>
                  <a:lnTo>
                    <a:pt x="132" y="230"/>
                  </a:lnTo>
                  <a:lnTo>
                    <a:pt x="130" y="228"/>
                  </a:lnTo>
                  <a:lnTo>
                    <a:pt x="110" y="228"/>
                  </a:lnTo>
                  <a:lnTo>
                    <a:pt x="110" y="236"/>
                  </a:lnTo>
                  <a:lnTo>
                    <a:pt x="108" y="240"/>
                  </a:lnTo>
                  <a:lnTo>
                    <a:pt x="106" y="242"/>
                  </a:lnTo>
                  <a:lnTo>
                    <a:pt x="98" y="242"/>
                  </a:lnTo>
                  <a:lnTo>
                    <a:pt x="86" y="242"/>
                  </a:lnTo>
                  <a:lnTo>
                    <a:pt x="82" y="242"/>
                  </a:lnTo>
                  <a:lnTo>
                    <a:pt x="80" y="240"/>
                  </a:lnTo>
                  <a:lnTo>
                    <a:pt x="72" y="232"/>
                  </a:lnTo>
                  <a:lnTo>
                    <a:pt x="66" y="220"/>
                  </a:lnTo>
                  <a:lnTo>
                    <a:pt x="66" y="208"/>
                  </a:lnTo>
                  <a:lnTo>
                    <a:pt x="2" y="208"/>
                  </a:lnTo>
                  <a:lnTo>
                    <a:pt x="0" y="202"/>
                  </a:lnTo>
                  <a:lnTo>
                    <a:pt x="2" y="190"/>
                  </a:lnTo>
                  <a:lnTo>
                    <a:pt x="4" y="186"/>
                  </a:lnTo>
                  <a:lnTo>
                    <a:pt x="8" y="184"/>
                  </a:lnTo>
                  <a:lnTo>
                    <a:pt x="14" y="184"/>
                  </a:lnTo>
                  <a:lnTo>
                    <a:pt x="16" y="184"/>
                  </a:lnTo>
                  <a:lnTo>
                    <a:pt x="20" y="184"/>
                  </a:lnTo>
                  <a:lnTo>
                    <a:pt x="22" y="182"/>
                  </a:lnTo>
                  <a:lnTo>
                    <a:pt x="24" y="180"/>
                  </a:lnTo>
                  <a:lnTo>
                    <a:pt x="26" y="180"/>
                  </a:lnTo>
                  <a:lnTo>
                    <a:pt x="30" y="180"/>
                  </a:lnTo>
                  <a:lnTo>
                    <a:pt x="30" y="184"/>
                  </a:lnTo>
                  <a:lnTo>
                    <a:pt x="32" y="184"/>
                  </a:lnTo>
                  <a:lnTo>
                    <a:pt x="36" y="184"/>
                  </a:lnTo>
                  <a:lnTo>
                    <a:pt x="42" y="184"/>
                  </a:lnTo>
                  <a:lnTo>
                    <a:pt x="46" y="182"/>
                  </a:lnTo>
                  <a:lnTo>
                    <a:pt x="50" y="176"/>
                  </a:lnTo>
                  <a:lnTo>
                    <a:pt x="52" y="168"/>
                  </a:lnTo>
                  <a:lnTo>
                    <a:pt x="56" y="156"/>
                  </a:lnTo>
                  <a:lnTo>
                    <a:pt x="56" y="142"/>
                  </a:lnTo>
                  <a:lnTo>
                    <a:pt x="60" y="140"/>
                  </a:lnTo>
                  <a:lnTo>
                    <a:pt x="64" y="136"/>
                  </a:lnTo>
                  <a:lnTo>
                    <a:pt x="66" y="126"/>
                  </a:lnTo>
                  <a:lnTo>
                    <a:pt x="70" y="122"/>
                  </a:lnTo>
                  <a:lnTo>
                    <a:pt x="74" y="118"/>
                  </a:lnTo>
                  <a:lnTo>
                    <a:pt x="78" y="116"/>
                  </a:lnTo>
                  <a:lnTo>
                    <a:pt x="80" y="112"/>
                  </a:lnTo>
                  <a:lnTo>
                    <a:pt x="82" y="108"/>
                  </a:lnTo>
                  <a:lnTo>
                    <a:pt x="80" y="104"/>
                  </a:lnTo>
                  <a:lnTo>
                    <a:pt x="80" y="102"/>
                  </a:lnTo>
                  <a:lnTo>
                    <a:pt x="80" y="98"/>
                  </a:lnTo>
                  <a:lnTo>
                    <a:pt x="92" y="68"/>
                  </a:lnTo>
                  <a:lnTo>
                    <a:pt x="96" y="54"/>
                  </a:lnTo>
                  <a:lnTo>
                    <a:pt x="98" y="44"/>
                  </a:lnTo>
                  <a:lnTo>
                    <a:pt x="96" y="40"/>
                  </a:lnTo>
                  <a:lnTo>
                    <a:pt x="96" y="38"/>
                  </a:lnTo>
                  <a:lnTo>
                    <a:pt x="94" y="36"/>
                  </a:lnTo>
                  <a:lnTo>
                    <a:pt x="94" y="34"/>
                  </a:lnTo>
                  <a:lnTo>
                    <a:pt x="96" y="24"/>
                  </a:lnTo>
                  <a:lnTo>
                    <a:pt x="98" y="16"/>
                  </a:lnTo>
                  <a:lnTo>
                    <a:pt x="100" y="12"/>
                  </a:lnTo>
                  <a:lnTo>
                    <a:pt x="104" y="10"/>
                  </a:lnTo>
                  <a:lnTo>
                    <a:pt x="108" y="6"/>
                  </a:lnTo>
                  <a:lnTo>
                    <a:pt x="110" y="6"/>
                  </a:lnTo>
                  <a:lnTo>
                    <a:pt x="116" y="6"/>
                  </a:lnTo>
                  <a:lnTo>
                    <a:pt x="122" y="8"/>
                  </a:lnTo>
                  <a:lnTo>
                    <a:pt x="134" y="14"/>
                  </a:lnTo>
                  <a:lnTo>
                    <a:pt x="144" y="20"/>
                  </a:lnTo>
                  <a:lnTo>
                    <a:pt x="152" y="20"/>
                  </a:lnTo>
                  <a:lnTo>
                    <a:pt x="160" y="20"/>
                  </a:lnTo>
                  <a:lnTo>
                    <a:pt x="162" y="20"/>
                  </a:lnTo>
                  <a:lnTo>
                    <a:pt x="162" y="18"/>
                  </a:lnTo>
                  <a:lnTo>
                    <a:pt x="164" y="14"/>
                  </a:lnTo>
                  <a:lnTo>
                    <a:pt x="166" y="12"/>
                  </a:lnTo>
                  <a:lnTo>
                    <a:pt x="170" y="14"/>
                  </a:lnTo>
                  <a:lnTo>
                    <a:pt x="172" y="14"/>
                  </a:lnTo>
                  <a:lnTo>
                    <a:pt x="178" y="12"/>
                  </a:lnTo>
                  <a:lnTo>
                    <a:pt x="182" y="10"/>
                  </a:lnTo>
                  <a:lnTo>
                    <a:pt x="188" y="8"/>
                  </a:lnTo>
                  <a:lnTo>
                    <a:pt x="192" y="8"/>
                  </a:lnTo>
                  <a:lnTo>
                    <a:pt x="204" y="8"/>
                  </a:lnTo>
                  <a:lnTo>
                    <a:pt x="206" y="2"/>
                  </a:lnTo>
                  <a:lnTo>
                    <a:pt x="210" y="0"/>
                  </a:lnTo>
                  <a:lnTo>
                    <a:pt x="216" y="2"/>
                  </a:lnTo>
                  <a:lnTo>
                    <a:pt x="224" y="4"/>
                  </a:lnTo>
                  <a:lnTo>
                    <a:pt x="236" y="4"/>
                  </a:lnTo>
                  <a:lnTo>
                    <a:pt x="246" y="14"/>
                  </a:lnTo>
                  <a:lnTo>
                    <a:pt x="252" y="16"/>
                  </a:lnTo>
                  <a:lnTo>
                    <a:pt x="260" y="20"/>
                  </a:lnTo>
                  <a:lnTo>
                    <a:pt x="260" y="16"/>
                  </a:lnTo>
                  <a:lnTo>
                    <a:pt x="264" y="16"/>
                  </a:lnTo>
                  <a:lnTo>
                    <a:pt x="268" y="20"/>
                  </a:lnTo>
                  <a:lnTo>
                    <a:pt x="272" y="16"/>
                  </a:lnTo>
                  <a:lnTo>
                    <a:pt x="280" y="16"/>
                  </a:lnTo>
                  <a:lnTo>
                    <a:pt x="282" y="20"/>
                  </a:lnTo>
                  <a:lnTo>
                    <a:pt x="284" y="24"/>
                  </a:lnTo>
                  <a:lnTo>
                    <a:pt x="294" y="32"/>
                  </a:lnTo>
                  <a:lnTo>
                    <a:pt x="296" y="44"/>
                  </a:lnTo>
                  <a:lnTo>
                    <a:pt x="296" y="50"/>
                  </a:lnTo>
                  <a:lnTo>
                    <a:pt x="298" y="54"/>
                  </a:lnTo>
                  <a:lnTo>
                    <a:pt x="298" y="64"/>
                  </a:lnTo>
                  <a:lnTo>
                    <a:pt x="292" y="72"/>
                  </a:lnTo>
                  <a:lnTo>
                    <a:pt x="286" y="80"/>
                  </a:lnTo>
                  <a:lnTo>
                    <a:pt x="280" y="92"/>
                  </a:lnTo>
                  <a:lnTo>
                    <a:pt x="274" y="102"/>
                  </a:lnTo>
                  <a:lnTo>
                    <a:pt x="274" y="124"/>
                  </a:lnTo>
                  <a:lnTo>
                    <a:pt x="272" y="128"/>
                  </a:lnTo>
                  <a:lnTo>
                    <a:pt x="268" y="132"/>
                  </a:lnTo>
                  <a:lnTo>
                    <a:pt x="266" y="138"/>
                  </a:lnTo>
                  <a:lnTo>
                    <a:pt x="266" y="148"/>
                  </a:lnTo>
                  <a:lnTo>
                    <a:pt x="268" y="152"/>
                  </a:lnTo>
                  <a:lnTo>
                    <a:pt x="272" y="154"/>
                  </a:lnTo>
                  <a:lnTo>
                    <a:pt x="272" y="156"/>
                  </a:lnTo>
                  <a:lnTo>
                    <a:pt x="270" y="160"/>
                  </a:lnTo>
                  <a:lnTo>
                    <a:pt x="270" y="164"/>
                  </a:lnTo>
                  <a:lnTo>
                    <a:pt x="270" y="168"/>
                  </a:lnTo>
                  <a:lnTo>
                    <a:pt x="272" y="174"/>
                  </a:lnTo>
                  <a:lnTo>
                    <a:pt x="274" y="182"/>
                  </a:lnTo>
                  <a:lnTo>
                    <a:pt x="272" y="186"/>
                  </a:lnTo>
                  <a:lnTo>
                    <a:pt x="272" y="192"/>
                  </a:lnTo>
                  <a:lnTo>
                    <a:pt x="272" y="196"/>
                  </a:lnTo>
                  <a:lnTo>
                    <a:pt x="272" y="198"/>
                  </a:lnTo>
                  <a:lnTo>
                    <a:pt x="274" y="202"/>
                  </a:lnTo>
                  <a:lnTo>
                    <a:pt x="272" y="206"/>
                  </a:lnTo>
                  <a:lnTo>
                    <a:pt x="272" y="208"/>
                  </a:lnTo>
                  <a:lnTo>
                    <a:pt x="272" y="214"/>
                  </a:lnTo>
                  <a:lnTo>
                    <a:pt x="278" y="218"/>
                  </a:lnTo>
                  <a:lnTo>
                    <a:pt x="282" y="224"/>
                  </a:lnTo>
                  <a:lnTo>
                    <a:pt x="288" y="228"/>
                  </a:lnTo>
                  <a:lnTo>
                    <a:pt x="288" y="234"/>
                  </a:lnTo>
                  <a:lnTo>
                    <a:pt x="290" y="240"/>
                  </a:lnTo>
                  <a:lnTo>
                    <a:pt x="292" y="248"/>
                  </a:lnTo>
                  <a:lnTo>
                    <a:pt x="290" y="24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46" name="Google Shape;1446;p36"/>
            <p:cNvSpPr/>
            <p:nvPr/>
          </p:nvSpPr>
          <p:spPr>
            <a:xfrm>
              <a:off x="3231" y="2812"/>
              <a:ext cx="201" cy="328"/>
            </a:xfrm>
            <a:custGeom>
              <a:avLst/>
              <a:gdLst/>
              <a:ahLst/>
              <a:cxnLst/>
              <a:rect l="l" t="t" r="r" b="b"/>
              <a:pathLst>
                <a:path w="174" h="298" extrusionOk="0">
                  <a:moveTo>
                    <a:pt x="30" y="298"/>
                  </a:moveTo>
                  <a:lnTo>
                    <a:pt x="32" y="288"/>
                  </a:lnTo>
                  <a:lnTo>
                    <a:pt x="32" y="282"/>
                  </a:lnTo>
                  <a:lnTo>
                    <a:pt x="34" y="274"/>
                  </a:lnTo>
                  <a:lnTo>
                    <a:pt x="38" y="270"/>
                  </a:lnTo>
                  <a:lnTo>
                    <a:pt x="44" y="268"/>
                  </a:lnTo>
                  <a:lnTo>
                    <a:pt x="50" y="264"/>
                  </a:lnTo>
                  <a:lnTo>
                    <a:pt x="66" y="258"/>
                  </a:lnTo>
                  <a:lnTo>
                    <a:pt x="72" y="254"/>
                  </a:lnTo>
                  <a:lnTo>
                    <a:pt x="74" y="248"/>
                  </a:lnTo>
                  <a:lnTo>
                    <a:pt x="78" y="232"/>
                  </a:lnTo>
                  <a:lnTo>
                    <a:pt x="78" y="218"/>
                  </a:lnTo>
                  <a:lnTo>
                    <a:pt x="78" y="210"/>
                  </a:lnTo>
                  <a:lnTo>
                    <a:pt x="76" y="204"/>
                  </a:lnTo>
                  <a:lnTo>
                    <a:pt x="74" y="196"/>
                  </a:lnTo>
                  <a:lnTo>
                    <a:pt x="74" y="192"/>
                  </a:lnTo>
                  <a:lnTo>
                    <a:pt x="74" y="186"/>
                  </a:lnTo>
                  <a:lnTo>
                    <a:pt x="70" y="182"/>
                  </a:lnTo>
                  <a:lnTo>
                    <a:pt x="70" y="178"/>
                  </a:lnTo>
                  <a:lnTo>
                    <a:pt x="70" y="172"/>
                  </a:lnTo>
                  <a:lnTo>
                    <a:pt x="72" y="168"/>
                  </a:lnTo>
                  <a:lnTo>
                    <a:pt x="76" y="162"/>
                  </a:lnTo>
                  <a:lnTo>
                    <a:pt x="86" y="156"/>
                  </a:lnTo>
                  <a:lnTo>
                    <a:pt x="94" y="152"/>
                  </a:lnTo>
                  <a:lnTo>
                    <a:pt x="100" y="148"/>
                  </a:lnTo>
                  <a:lnTo>
                    <a:pt x="102" y="140"/>
                  </a:lnTo>
                  <a:lnTo>
                    <a:pt x="108" y="134"/>
                  </a:lnTo>
                  <a:lnTo>
                    <a:pt x="112" y="128"/>
                  </a:lnTo>
                  <a:lnTo>
                    <a:pt x="130" y="116"/>
                  </a:lnTo>
                  <a:lnTo>
                    <a:pt x="150" y="108"/>
                  </a:lnTo>
                  <a:lnTo>
                    <a:pt x="156" y="100"/>
                  </a:lnTo>
                  <a:lnTo>
                    <a:pt x="162" y="94"/>
                  </a:lnTo>
                  <a:lnTo>
                    <a:pt x="168" y="84"/>
                  </a:lnTo>
                  <a:lnTo>
                    <a:pt x="168" y="76"/>
                  </a:lnTo>
                  <a:lnTo>
                    <a:pt x="168" y="66"/>
                  </a:lnTo>
                  <a:lnTo>
                    <a:pt x="170" y="56"/>
                  </a:lnTo>
                  <a:lnTo>
                    <a:pt x="170" y="50"/>
                  </a:lnTo>
                  <a:lnTo>
                    <a:pt x="174" y="48"/>
                  </a:lnTo>
                  <a:lnTo>
                    <a:pt x="172" y="22"/>
                  </a:lnTo>
                  <a:lnTo>
                    <a:pt x="172" y="10"/>
                  </a:lnTo>
                  <a:lnTo>
                    <a:pt x="174" y="0"/>
                  </a:lnTo>
                  <a:lnTo>
                    <a:pt x="166" y="2"/>
                  </a:lnTo>
                  <a:lnTo>
                    <a:pt x="158" y="2"/>
                  </a:lnTo>
                  <a:lnTo>
                    <a:pt x="154" y="6"/>
                  </a:lnTo>
                  <a:lnTo>
                    <a:pt x="144" y="10"/>
                  </a:lnTo>
                  <a:lnTo>
                    <a:pt x="130" y="14"/>
                  </a:lnTo>
                  <a:lnTo>
                    <a:pt x="126" y="16"/>
                  </a:lnTo>
                  <a:lnTo>
                    <a:pt x="124" y="18"/>
                  </a:lnTo>
                  <a:lnTo>
                    <a:pt x="122" y="20"/>
                  </a:lnTo>
                  <a:lnTo>
                    <a:pt x="118" y="20"/>
                  </a:lnTo>
                  <a:lnTo>
                    <a:pt x="114" y="20"/>
                  </a:lnTo>
                  <a:lnTo>
                    <a:pt x="112" y="18"/>
                  </a:lnTo>
                  <a:lnTo>
                    <a:pt x="108" y="18"/>
                  </a:lnTo>
                  <a:lnTo>
                    <a:pt x="106" y="20"/>
                  </a:lnTo>
                  <a:lnTo>
                    <a:pt x="104" y="22"/>
                  </a:lnTo>
                  <a:lnTo>
                    <a:pt x="100" y="22"/>
                  </a:lnTo>
                  <a:lnTo>
                    <a:pt x="74" y="20"/>
                  </a:lnTo>
                  <a:lnTo>
                    <a:pt x="72" y="28"/>
                  </a:lnTo>
                  <a:lnTo>
                    <a:pt x="70" y="36"/>
                  </a:lnTo>
                  <a:lnTo>
                    <a:pt x="72" y="42"/>
                  </a:lnTo>
                  <a:lnTo>
                    <a:pt x="74" y="48"/>
                  </a:lnTo>
                  <a:lnTo>
                    <a:pt x="80" y="56"/>
                  </a:lnTo>
                  <a:lnTo>
                    <a:pt x="88" y="68"/>
                  </a:lnTo>
                  <a:lnTo>
                    <a:pt x="92" y="74"/>
                  </a:lnTo>
                  <a:lnTo>
                    <a:pt x="92" y="80"/>
                  </a:lnTo>
                  <a:lnTo>
                    <a:pt x="92" y="88"/>
                  </a:lnTo>
                  <a:lnTo>
                    <a:pt x="90" y="94"/>
                  </a:lnTo>
                  <a:lnTo>
                    <a:pt x="88" y="100"/>
                  </a:lnTo>
                  <a:lnTo>
                    <a:pt x="86" y="102"/>
                  </a:lnTo>
                  <a:lnTo>
                    <a:pt x="82" y="106"/>
                  </a:lnTo>
                  <a:lnTo>
                    <a:pt x="80" y="108"/>
                  </a:lnTo>
                  <a:lnTo>
                    <a:pt x="78" y="110"/>
                  </a:lnTo>
                  <a:lnTo>
                    <a:pt x="78" y="118"/>
                  </a:lnTo>
                  <a:lnTo>
                    <a:pt x="76" y="114"/>
                  </a:lnTo>
                  <a:lnTo>
                    <a:pt x="72" y="110"/>
                  </a:lnTo>
                  <a:lnTo>
                    <a:pt x="68" y="108"/>
                  </a:lnTo>
                  <a:lnTo>
                    <a:pt x="66" y="100"/>
                  </a:lnTo>
                  <a:lnTo>
                    <a:pt x="68" y="90"/>
                  </a:lnTo>
                  <a:lnTo>
                    <a:pt x="70" y="82"/>
                  </a:lnTo>
                  <a:lnTo>
                    <a:pt x="70" y="72"/>
                  </a:lnTo>
                  <a:lnTo>
                    <a:pt x="62" y="72"/>
                  </a:lnTo>
                  <a:lnTo>
                    <a:pt x="56" y="72"/>
                  </a:lnTo>
                  <a:lnTo>
                    <a:pt x="52" y="70"/>
                  </a:lnTo>
                  <a:lnTo>
                    <a:pt x="50" y="64"/>
                  </a:lnTo>
                  <a:lnTo>
                    <a:pt x="44" y="64"/>
                  </a:lnTo>
                  <a:lnTo>
                    <a:pt x="34" y="70"/>
                  </a:lnTo>
                  <a:lnTo>
                    <a:pt x="22" y="72"/>
                  </a:lnTo>
                  <a:lnTo>
                    <a:pt x="12" y="76"/>
                  </a:lnTo>
                  <a:lnTo>
                    <a:pt x="6" y="80"/>
                  </a:lnTo>
                  <a:lnTo>
                    <a:pt x="0" y="82"/>
                  </a:lnTo>
                  <a:lnTo>
                    <a:pt x="2" y="98"/>
                  </a:lnTo>
                  <a:lnTo>
                    <a:pt x="18" y="102"/>
                  </a:lnTo>
                  <a:lnTo>
                    <a:pt x="30" y="106"/>
                  </a:lnTo>
                  <a:lnTo>
                    <a:pt x="36" y="110"/>
                  </a:lnTo>
                  <a:lnTo>
                    <a:pt x="40" y="114"/>
                  </a:lnTo>
                  <a:lnTo>
                    <a:pt x="44" y="120"/>
                  </a:lnTo>
                  <a:lnTo>
                    <a:pt x="44" y="128"/>
                  </a:lnTo>
                  <a:lnTo>
                    <a:pt x="44" y="136"/>
                  </a:lnTo>
                  <a:lnTo>
                    <a:pt x="42" y="142"/>
                  </a:lnTo>
                  <a:lnTo>
                    <a:pt x="40" y="148"/>
                  </a:lnTo>
                  <a:lnTo>
                    <a:pt x="40" y="158"/>
                  </a:lnTo>
                  <a:lnTo>
                    <a:pt x="40" y="168"/>
                  </a:lnTo>
                  <a:lnTo>
                    <a:pt x="38" y="178"/>
                  </a:lnTo>
                  <a:lnTo>
                    <a:pt x="36" y="188"/>
                  </a:lnTo>
                  <a:lnTo>
                    <a:pt x="30" y="196"/>
                  </a:lnTo>
                  <a:lnTo>
                    <a:pt x="18" y="208"/>
                  </a:lnTo>
                  <a:lnTo>
                    <a:pt x="14" y="218"/>
                  </a:lnTo>
                  <a:lnTo>
                    <a:pt x="14" y="226"/>
                  </a:lnTo>
                  <a:lnTo>
                    <a:pt x="18" y="234"/>
                  </a:lnTo>
                  <a:lnTo>
                    <a:pt x="20" y="242"/>
                  </a:lnTo>
                  <a:lnTo>
                    <a:pt x="22" y="250"/>
                  </a:lnTo>
                  <a:lnTo>
                    <a:pt x="20" y="258"/>
                  </a:lnTo>
                  <a:lnTo>
                    <a:pt x="18" y="264"/>
                  </a:lnTo>
                  <a:lnTo>
                    <a:pt x="18" y="298"/>
                  </a:lnTo>
                  <a:lnTo>
                    <a:pt x="28" y="298"/>
                  </a:lnTo>
                  <a:lnTo>
                    <a:pt x="30" y="29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47" name="Google Shape;1447;p36"/>
            <p:cNvSpPr/>
            <p:nvPr/>
          </p:nvSpPr>
          <p:spPr>
            <a:xfrm>
              <a:off x="2972" y="3043"/>
              <a:ext cx="296" cy="257"/>
            </a:xfrm>
            <a:custGeom>
              <a:avLst/>
              <a:gdLst/>
              <a:ahLst/>
              <a:cxnLst/>
              <a:rect l="l" t="t" r="r" b="b"/>
              <a:pathLst>
                <a:path w="256" h="234" extrusionOk="0">
                  <a:moveTo>
                    <a:pt x="254" y="88"/>
                  </a:moveTo>
                  <a:lnTo>
                    <a:pt x="252" y="92"/>
                  </a:lnTo>
                  <a:lnTo>
                    <a:pt x="254" y="98"/>
                  </a:lnTo>
                  <a:lnTo>
                    <a:pt x="256" y="100"/>
                  </a:lnTo>
                  <a:lnTo>
                    <a:pt x="256" y="104"/>
                  </a:lnTo>
                  <a:lnTo>
                    <a:pt x="256" y="108"/>
                  </a:lnTo>
                  <a:lnTo>
                    <a:pt x="254" y="114"/>
                  </a:lnTo>
                  <a:lnTo>
                    <a:pt x="248" y="118"/>
                  </a:lnTo>
                  <a:lnTo>
                    <a:pt x="236" y="126"/>
                  </a:lnTo>
                  <a:lnTo>
                    <a:pt x="226" y="136"/>
                  </a:lnTo>
                  <a:lnTo>
                    <a:pt x="218" y="146"/>
                  </a:lnTo>
                  <a:lnTo>
                    <a:pt x="206" y="170"/>
                  </a:lnTo>
                  <a:lnTo>
                    <a:pt x="190" y="188"/>
                  </a:lnTo>
                  <a:lnTo>
                    <a:pt x="182" y="198"/>
                  </a:lnTo>
                  <a:lnTo>
                    <a:pt x="172" y="204"/>
                  </a:lnTo>
                  <a:lnTo>
                    <a:pt x="162" y="206"/>
                  </a:lnTo>
                  <a:lnTo>
                    <a:pt x="156" y="208"/>
                  </a:lnTo>
                  <a:lnTo>
                    <a:pt x="146" y="212"/>
                  </a:lnTo>
                  <a:lnTo>
                    <a:pt x="136" y="216"/>
                  </a:lnTo>
                  <a:lnTo>
                    <a:pt x="132" y="220"/>
                  </a:lnTo>
                  <a:lnTo>
                    <a:pt x="126" y="222"/>
                  </a:lnTo>
                  <a:lnTo>
                    <a:pt x="112" y="222"/>
                  </a:lnTo>
                  <a:lnTo>
                    <a:pt x="98" y="220"/>
                  </a:lnTo>
                  <a:lnTo>
                    <a:pt x="82" y="220"/>
                  </a:lnTo>
                  <a:lnTo>
                    <a:pt x="80" y="224"/>
                  </a:lnTo>
                  <a:lnTo>
                    <a:pt x="78" y="228"/>
                  </a:lnTo>
                  <a:lnTo>
                    <a:pt x="68" y="228"/>
                  </a:lnTo>
                  <a:lnTo>
                    <a:pt x="58" y="228"/>
                  </a:lnTo>
                  <a:lnTo>
                    <a:pt x="52" y="230"/>
                  </a:lnTo>
                  <a:lnTo>
                    <a:pt x="46" y="234"/>
                  </a:lnTo>
                  <a:lnTo>
                    <a:pt x="28" y="220"/>
                  </a:lnTo>
                  <a:lnTo>
                    <a:pt x="22" y="210"/>
                  </a:lnTo>
                  <a:lnTo>
                    <a:pt x="20" y="204"/>
                  </a:lnTo>
                  <a:lnTo>
                    <a:pt x="22" y="200"/>
                  </a:lnTo>
                  <a:lnTo>
                    <a:pt x="24" y="194"/>
                  </a:lnTo>
                  <a:lnTo>
                    <a:pt x="24" y="184"/>
                  </a:lnTo>
                  <a:lnTo>
                    <a:pt x="24" y="178"/>
                  </a:lnTo>
                  <a:lnTo>
                    <a:pt x="20" y="174"/>
                  </a:lnTo>
                  <a:lnTo>
                    <a:pt x="16" y="170"/>
                  </a:lnTo>
                  <a:lnTo>
                    <a:pt x="16" y="166"/>
                  </a:lnTo>
                  <a:lnTo>
                    <a:pt x="14" y="150"/>
                  </a:lnTo>
                  <a:lnTo>
                    <a:pt x="10" y="140"/>
                  </a:lnTo>
                  <a:lnTo>
                    <a:pt x="6" y="132"/>
                  </a:lnTo>
                  <a:lnTo>
                    <a:pt x="0" y="122"/>
                  </a:lnTo>
                  <a:lnTo>
                    <a:pt x="4" y="118"/>
                  </a:lnTo>
                  <a:lnTo>
                    <a:pt x="6" y="114"/>
                  </a:lnTo>
                  <a:lnTo>
                    <a:pt x="10" y="114"/>
                  </a:lnTo>
                  <a:lnTo>
                    <a:pt x="14" y="120"/>
                  </a:lnTo>
                  <a:lnTo>
                    <a:pt x="20" y="124"/>
                  </a:lnTo>
                  <a:lnTo>
                    <a:pt x="24" y="126"/>
                  </a:lnTo>
                  <a:lnTo>
                    <a:pt x="32" y="126"/>
                  </a:lnTo>
                  <a:lnTo>
                    <a:pt x="42" y="126"/>
                  </a:lnTo>
                  <a:lnTo>
                    <a:pt x="48" y="122"/>
                  </a:lnTo>
                  <a:lnTo>
                    <a:pt x="52" y="118"/>
                  </a:lnTo>
                  <a:lnTo>
                    <a:pt x="56" y="116"/>
                  </a:lnTo>
                  <a:lnTo>
                    <a:pt x="54" y="54"/>
                  </a:lnTo>
                  <a:lnTo>
                    <a:pt x="60" y="56"/>
                  </a:lnTo>
                  <a:lnTo>
                    <a:pt x="68" y="64"/>
                  </a:lnTo>
                  <a:lnTo>
                    <a:pt x="70" y="68"/>
                  </a:lnTo>
                  <a:lnTo>
                    <a:pt x="70" y="74"/>
                  </a:lnTo>
                  <a:lnTo>
                    <a:pt x="68" y="82"/>
                  </a:lnTo>
                  <a:lnTo>
                    <a:pt x="66" y="90"/>
                  </a:lnTo>
                  <a:lnTo>
                    <a:pt x="82" y="90"/>
                  </a:lnTo>
                  <a:lnTo>
                    <a:pt x="90" y="84"/>
                  </a:lnTo>
                  <a:lnTo>
                    <a:pt x="98" y="72"/>
                  </a:lnTo>
                  <a:lnTo>
                    <a:pt x="106" y="64"/>
                  </a:lnTo>
                  <a:lnTo>
                    <a:pt x="110" y="60"/>
                  </a:lnTo>
                  <a:lnTo>
                    <a:pt x="116" y="62"/>
                  </a:lnTo>
                  <a:lnTo>
                    <a:pt x="122" y="64"/>
                  </a:lnTo>
                  <a:lnTo>
                    <a:pt x="126" y="68"/>
                  </a:lnTo>
                  <a:lnTo>
                    <a:pt x="132" y="70"/>
                  </a:lnTo>
                  <a:lnTo>
                    <a:pt x="138" y="68"/>
                  </a:lnTo>
                  <a:lnTo>
                    <a:pt x="142" y="64"/>
                  </a:lnTo>
                  <a:lnTo>
                    <a:pt x="146" y="60"/>
                  </a:lnTo>
                  <a:lnTo>
                    <a:pt x="148" y="54"/>
                  </a:lnTo>
                  <a:lnTo>
                    <a:pt x="152" y="50"/>
                  </a:lnTo>
                  <a:lnTo>
                    <a:pt x="154" y="48"/>
                  </a:lnTo>
                  <a:lnTo>
                    <a:pt x="158" y="46"/>
                  </a:lnTo>
                  <a:lnTo>
                    <a:pt x="160" y="44"/>
                  </a:lnTo>
                  <a:lnTo>
                    <a:pt x="172" y="32"/>
                  </a:lnTo>
                  <a:lnTo>
                    <a:pt x="182" y="20"/>
                  </a:lnTo>
                  <a:lnTo>
                    <a:pt x="188" y="10"/>
                  </a:lnTo>
                  <a:lnTo>
                    <a:pt x="194" y="6"/>
                  </a:lnTo>
                  <a:lnTo>
                    <a:pt x="202" y="2"/>
                  </a:lnTo>
                  <a:lnTo>
                    <a:pt x="210" y="0"/>
                  </a:lnTo>
                  <a:lnTo>
                    <a:pt x="216" y="2"/>
                  </a:lnTo>
                  <a:lnTo>
                    <a:pt x="222" y="4"/>
                  </a:lnTo>
                  <a:lnTo>
                    <a:pt x="228" y="6"/>
                  </a:lnTo>
                  <a:lnTo>
                    <a:pt x="238" y="8"/>
                  </a:lnTo>
                  <a:lnTo>
                    <a:pt x="238" y="16"/>
                  </a:lnTo>
                  <a:lnTo>
                    <a:pt x="242" y="24"/>
                  </a:lnTo>
                  <a:lnTo>
                    <a:pt x="244" y="32"/>
                  </a:lnTo>
                  <a:lnTo>
                    <a:pt x="246" y="40"/>
                  </a:lnTo>
                  <a:lnTo>
                    <a:pt x="244" y="48"/>
                  </a:lnTo>
                  <a:lnTo>
                    <a:pt x="242" y="54"/>
                  </a:lnTo>
                  <a:lnTo>
                    <a:pt x="242" y="88"/>
                  </a:lnTo>
                  <a:lnTo>
                    <a:pt x="254" y="8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48" name="Google Shape;1448;p36"/>
            <p:cNvSpPr/>
            <p:nvPr/>
          </p:nvSpPr>
          <p:spPr>
            <a:xfrm>
              <a:off x="3162" y="3175"/>
              <a:ext cx="39" cy="40"/>
            </a:xfrm>
            <a:custGeom>
              <a:avLst/>
              <a:gdLst/>
              <a:ahLst/>
              <a:cxnLst/>
              <a:rect l="l" t="t" r="r" b="b"/>
              <a:pathLst>
                <a:path w="34" h="36" extrusionOk="0">
                  <a:moveTo>
                    <a:pt x="28" y="0"/>
                  </a:moveTo>
                  <a:lnTo>
                    <a:pt x="22" y="0"/>
                  </a:lnTo>
                  <a:lnTo>
                    <a:pt x="8" y="10"/>
                  </a:lnTo>
                  <a:lnTo>
                    <a:pt x="2" y="18"/>
                  </a:lnTo>
                  <a:lnTo>
                    <a:pt x="0" y="22"/>
                  </a:lnTo>
                  <a:lnTo>
                    <a:pt x="0" y="26"/>
                  </a:lnTo>
                  <a:lnTo>
                    <a:pt x="2" y="32"/>
                  </a:lnTo>
                  <a:lnTo>
                    <a:pt x="6" y="34"/>
                  </a:lnTo>
                  <a:lnTo>
                    <a:pt x="10" y="36"/>
                  </a:lnTo>
                  <a:lnTo>
                    <a:pt x="14" y="36"/>
                  </a:lnTo>
                  <a:lnTo>
                    <a:pt x="18" y="32"/>
                  </a:lnTo>
                  <a:lnTo>
                    <a:pt x="24" y="26"/>
                  </a:lnTo>
                  <a:lnTo>
                    <a:pt x="32" y="18"/>
                  </a:lnTo>
                  <a:lnTo>
                    <a:pt x="34" y="10"/>
                  </a:lnTo>
                  <a:lnTo>
                    <a:pt x="30" y="6"/>
                  </a:lnTo>
                  <a:lnTo>
                    <a:pt x="28" y="4"/>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49" name="Google Shape;1449;p36"/>
            <p:cNvSpPr/>
            <p:nvPr/>
          </p:nvSpPr>
          <p:spPr>
            <a:xfrm>
              <a:off x="3229" y="3120"/>
              <a:ext cx="23" cy="26"/>
            </a:xfrm>
            <a:custGeom>
              <a:avLst/>
              <a:gdLst/>
              <a:ahLst/>
              <a:cxnLst/>
              <a:rect l="l" t="t" r="r" b="b"/>
              <a:pathLst>
                <a:path w="20" h="24" extrusionOk="0">
                  <a:moveTo>
                    <a:pt x="20" y="18"/>
                  </a:moveTo>
                  <a:lnTo>
                    <a:pt x="18" y="22"/>
                  </a:lnTo>
                  <a:lnTo>
                    <a:pt x="16" y="24"/>
                  </a:lnTo>
                  <a:lnTo>
                    <a:pt x="14" y="24"/>
                  </a:lnTo>
                  <a:lnTo>
                    <a:pt x="6" y="24"/>
                  </a:lnTo>
                  <a:lnTo>
                    <a:pt x="2" y="22"/>
                  </a:lnTo>
                  <a:lnTo>
                    <a:pt x="0" y="18"/>
                  </a:lnTo>
                  <a:lnTo>
                    <a:pt x="0" y="12"/>
                  </a:lnTo>
                  <a:lnTo>
                    <a:pt x="0" y="8"/>
                  </a:lnTo>
                  <a:lnTo>
                    <a:pt x="2" y="6"/>
                  </a:lnTo>
                  <a:lnTo>
                    <a:pt x="8" y="2"/>
                  </a:lnTo>
                  <a:lnTo>
                    <a:pt x="14" y="0"/>
                  </a:lnTo>
                  <a:lnTo>
                    <a:pt x="20" y="0"/>
                  </a:lnTo>
                  <a:lnTo>
                    <a:pt x="20"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50" name="Google Shape;1450;p36"/>
            <p:cNvSpPr/>
            <p:nvPr/>
          </p:nvSpPr>
          <p:spPr>
            <a:xfrm>
              <a:off x="3143" y="2913"/>
              <a:ext cx="139" cy="139"/>
            </a:xfrm>
            <a:custGeom>
              <a:avLst/>
              <a:gdLst/>
              <a:ahLst/>
              <a:cxnLst/>
              <a:rect l="l" t="t" r="r" b="b"/>
              <a:pathLst>
                <a:path w="120" h="126" extrusionOk="0">
                  <a:moveTo>
                    <a:pt x="78" y="0"/>
                  </a:moveTo>
                  <a:lnTo>
                    <a:pt x="78" y="6"/>
                  </a:lnTo>
                  <a:lnTo>
                    <a:pt x="94" y="10"/>
                  </a:lnTo>
                  <a:lnTo>
                    <a:pt x="106" y="14"/>
                  </a:lnTo>
                  <a:lnTo>
                    <a:pt x="112" y="18"/>
                  </a:lnTo>
                  <a:lnTo>
                    <a:pt x="116" y="22"/>
                  </a:lnTo>
                  <a:lnTo>
                    <a:pt x="120" y="28"/>
                  </a:lnTo>
                  <a:lnTo>
                    <a:pt x="120" y="36"/>
                  </a:lnTo>
                  <a:lnTo>
                    <a:pt x="120" y="44"/>
                  </a:lnTo>
                  <a:lnTo>
                    <a:pt x="118" y="50"/>
                  </a:lnTo>
                  <a:lnTo>
                    <a:pt x="116" y="56"/>
                  </a:lnTo>
                  <a:lnTo>
                    <a:pt x="116" y="66"/>
                  </a:lnTo>
                  <a:lnTo>
                    <a:pt x="116" y="76"/>
                  </a:lnTo>
                  <a:lnTo>
                    <a:pt x="114" y="86"/>
                  </a:lnTo>
                  <a:lnTo>
                    <a:pt x="112" y="96"/>
                  </a:lnTo>
                  <a:lnTo>
                    <a:pt x="106" y="104"/>
                  </a:lnTo>
                  <a:lnTo>
                    <a:pt x="94" y="116"/>
                  </a:lnTo>
                  <a:lnTo>
                    <a:pt x="90" y="126"/>
                  </a:lnTo>
                  <a:lnTo>
                    <a:pt x="80" y="124"/>
                  </a:lnTo>
                  <a:lnTo>
                    <a:pt x="74" y="122"/>
                  </a:lnTo>
                  <a:lnTo>
                    <a:pt x="68" y="120"/>
                  </a:lnTo>
                  <a:lnTo>
                    <a:pt x="62" y="118"/>
                  </a:lnTo>
                  <a:lnTo>
                    <a:pt x="54" y="120"/>
                  </a:lnTo>
                  <a:lnTo>
                    <a:pt x="50" y="114"/>
                  </a:lnTo>
                  <a:lnTo>
                    <a:pt x="46" y="114"/>
                  </a:lnTo>
                  <a:lnTo>
                    <a:pt x="42" y="112"/>
                  </a:lnTo>
                  <a:lnTo>
                    <a:pt x="38" y="110"/>
                  </a:lnTo>
                  <a:lnTo>
                    <a:pt x="34" y="108"/>
                  </a:lnTo>
                  <a:lnTo>
                    <a:pt x="34" y="102"/>
                  </a:lnTo>
                  <a:lnTo>
                    <a:pt x="32" y="92"/>
                  </a:lnTo>
                  <a:lnTo>
                    <a:pt x="30" y="86"/>
                  </a:lnTo>
                  <a:lnTo>
                    <a:pt x="26" y="82"/>
                  </a:lnTo>
                  <a:lnTo>
                    <a:pt x="18" y="76"/>
                  </a:lnTo>
                  <a:lnTo>
                    <a:pt x="12" y="72"/>
                  </a:lnTo>
                  <a:lnTo>
                    <a:pt x="8" y="66"/>
                  </a:lnTo>
                  <a:lnTo>
                    <a:pt x="6" y="62"/>
                  </a:lnTo>
                  <a:lnTo>
                    <a:pt x="8" y="60"/>
                  </a:lnTo>
                  <a:lnTo>
                    <a:pt x="6" y="58"/>
                  </a:lnTo>
                  <a:lnTo>
                    <a:pt x="4" y="54"/>
                  </a:lnTo>
                  <a:lnTo>
                    <a:pt x="0" y="48"/>
                  </a:lnTo>
                  <a:lnTo>
                    <a:pt x="0" y="42"/>
                  </a:lnTo>
                  <a:lnTo>
                    <a:pt x="6" y="46"/>
                  </a:lnTo>
                  <a:lnTo>
                    <a:pt x="12" y="46"/>
                  </a:lnTo>
                  <a:lnTo>
                    <a:pt x="16" y="46"/>
                  </a:lnTo>
                  <a:lnTo>
                    <a:pt x="20" y="46"/>
                  </a:lnTo>
                  <a:lnTo>
                    <a:pt x="30" y="36"/>
                  </a:lnTo>
                  <a:lnTo>
                    <a:pt x="42" y="24"/>
                  </a:lnTo>
                  <a:lnTo>
                    <a:pt x="54" y="16"/>
                  </a:lnTo>
                  <a:lnTo>
                    <a:pt x="58" y="12"/>
                  </a:lnTo>
                  <a:lnTo>
                    <a:pt x="56" y="8"/>
                  </a:lnTo>
                  <a:lnTo>
                    <a:pt x="56" y="6"/>
                  </a:lnTo>
                  <a:lnTo>
                    <a:pt x="58" y="4"/>
                  </a:lnTo>
                  <a:lnTo>
                    <a:pt x="62" y="2"/>
                  </a:lnTo>
                  <a:lnTo>
                    <a:pt x="68" y="0"/>
                  </a:lnTo>
                  <a:lnTo>
                    <a:pt x="76" y="0"/>
                  </a:lnTo>
                  <a:lnTo>
                    <a:pt x="7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51" name="Google Shape;1451;p36"/>
            <p:cNvSpPr/>
            <p:nvPr/>
          </p:nvSpPr>
          <p:spPr>
            <a:xfrm>
              <a:off x="3282" y="2792"/>
              <a:ext cx="56" cy="150"/>
            </a:xfrm>
            <a:custGeom>
              <a:avLst/>
              <a:gdLst/>
              <a:ahLst/>
              <a:cxnLst/>
              <a:rect l="l" t="t" r="r" b="b"/>
              <a:pathLst>
                <a:path w="48" h="136" extrusionOk="0">
                  <a:moveTo>
                    <a:pt x="0" y="82"/>
                  </a:moveTo>
                  <a:lnTo>
                    <a:pt x="6" y="82"/>
                  </a:lnTo>
                  <a:lnTo>
                    <a:pt x="8" y="88"/>
                  </a:lnTo>
                  <a:lnTo>
                    <a:pt x="12" y="90"/>
                  </a:lnTo>
                  <a:lnTo>
                    <a:pt x="18" y="90"/>
                  </a:lnTo>
                  <a:lnTo>
                    <a:pt x="26" y="90"/>
                  </a:lnTo>
                  <a:lnTo>
                    <a:pt x="26" y="100"/>
                  </a:lnTo>
                  <a:lnTo>
                    <a:pt x="24" y="108"/>
                  </a:lnTo>
                  <a:lnTo>
                    <a:pt x="22" y="118"/>
                  </a:lnTo>
                  <a:lnTo>
                    <a:pt x="24" y="126"/>
                  </a:lnTo>
                  <a:lnTo>
                    <a:pt x="28" y="128"/>
                  </a:lnTo>
                  <a:lnTo>
                    <a:pt x="32" y="132"/>
                  </a:lnTo>
                  <a:lnTo>
                    <a:pt x="34" y="136"/>
                  </a:lnTo>
                  <a:lnTo>
                    <a:pt x="34" y="128"/>
                  </a:lnTo>
                  <a:lnTo>
                    <a:pt x="36" y="126"/>
                  </a:lnTo>
                  <a:lnTo>
                    <a:pt x="38" y="124"/>
                  </a:lnTo>
                  <a:lnTo>
                    <a:pt x="42" y="120"/>
                  </a:lnTo>
                  <a:lnTo>
                    <a:pt x="44" y="118"/>
                  </a:lnTo>
                  <a:lnTo>
                    <a:pt x="46" y="112"/>
                  </a:lnTo>
                  <a:lnTo>
                    <a:pt x="48" y="106"/>
                  </a:lnTo>
                  <a:lnTo>
                    <a:pt x="48" y="98"/>
                  </a:lnTo>
                  <a:lnTo>
                    <a:pt x="48" y="92"/>
                  </a:lnTo>
                  <a:lnTo>
                    <a:pt x="44" y="86"/>
                  </a:lnTo>
                  <a:lnTo>
                    <a:pt x="36" y="74"/>
                  </a:lnTo>
                  <a:lnTo>
                    <a:pt x="30" y="66"/>
                  </a:lnTo>
                  <a:lnTo>
                    <a:pt x="28" y="60"/>
                  </a:lnTo>
                  <a:lnTo>
                    <a:pt x="26" y="54"/>
                  </a:lnTo>
                  <a:lnTo>
                    <a:pt x="28" y="46"/>
                  </a:lnTo>
                  <a:lnTo>
                    <a:pt x="30" y="38"/>
                  </a:lnTo>
                  <a:lnTo>
                    <a:pt x="30" y="12"/>
                  </a:lnTo>
                  <a:lnTo>
                    <a:pt x="28" y="10"/>
                  </a:lnTo>
                  <a:lnTo>
                    <a:pt x="26" y="6"/>
                  </a:lnTo>
                  <a:lnTo>
                    <a:pt x="24" y="0"/>
                  </a:lnTo>
                  <a:lnTo>
                    <a:pt x="8" y="0"/>
                  </a:lnTo>
                  <a:lnTo>
                    <a:pt x="10" y="8"/>
                  </a:lnTo>
                  <a:lnTo>
                    <a:pt x="14" y="18"/>
                  </a:lnTo>
                  <a:lnTo>
                    <a:pt x="12" y="20"/>
                  </a:lnTo>
                  <a:lnTo>
                    <a:pt x="10" y="24"/>
                  </a:lnTo>
                  <a:lnTo>
                    <a:pt x="6" y="28"/>
                  </a:lnTo>
                  <a:lnTo>
                    <a:pt x="6" y="34"/>
                  </a:lnTo>
                  <a:lnTo>
                    <a:pt x="6" y="44"/>
                  </a:lnTo>
                  <a:lnTo>
                    <a:pt x="8" y="50"/>
                  </a:lnTo>
                  <a:lnTo>
                    <a:pt x="4" y="56"/>
                  </a:lnTo>
                  <a:lnTo>
                    <a:pt x="2" y="62"/>
                  </a:lnTo>
                  <a:lnTo>
                    <a:pt x="0" y="68"/>
                  </a:lnTo>
                  <a:lnTo>
                    <a:pt x="0" y="74"/>
                  </a:lnTo>
                  <a:lnTo>
                    <a:pt x="0" y="76"/>
                  </a:lnTo>
                  <a:lnTo>
                    <a:pt x="0" y="80"/>
                  </a:lnTo>
                  <a:lnTo>
                    <a:pt x="0"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52" name="Google Shape;1452;p36"/>
            <p:cNvSpPr/>
            <p:nvPr/>
          </p:nvSpPr>
          <p:spPr>
            <a:xfrm>
              <a:off x="3084" y="2764"/>
              <a:ext cx="214" cy="200"/>
            </a:xfrm>
            <a:custGeom>
              <a:avLst/>
              <a:gdLst/>
              <a:ahLst/>
              <a:cxnLst/>
              <a:rect l="l" t="t" r="r" b="b"/>
              <a:pathLst>
                <a:path w="186" h="182" extrusionOk="0">
                  <a:moveTo>
                    <a:pt x="72" y="182"/>
                  </a:moveTo>
                  <a:lnTo>
                    <a:pt x="82" y="172"/>
                  </a:lnTo>
                  <a:lnTo>
                    <a:pt x="94" y="160"/>
                  </a:lnTo>
                  <a:lnTo>
                    <a:pt x="106" y="152"/>
                  </a:lnTo>
                  <a:lnTo>
                    <a:pt x="110" y="148"/>
                  </a:lnTo>
                  <a:lnTo>
                    <a:pt x="108" y="144"/>
                  </a:lnTo>
                  <a:lnTo>
                    <a:pt x="108" y="142"/>
                  </a:lnTo>
                  <a:lnTo>
                    <a:pt x="110" y="140"/>
                  </a:lnTo>
                  <a:lnTo>
                    <a:pt x="114" y="138"/>
                  </a:lnTo>
                  <a:lnTo>
                    <a:pt x="120" y="136"/>
                  </a:lnTo>
                  <a:lnTo>
                    <a:pt x="130" y="136"/>
                  </a:lnTo>
                  <a:lnTo>
                    <a:pt x="128" y="132"/>
                  </a:lnTo>
                  <a:lnTo>
                    <a:pt x="128" y="128"/>
                  </a:lnTo>
                  <a:lnTo>
                    <a:pt x="128" y="126"/>
                  </a:lnTo>
                  <a:lnTo>
                    <a:pt x="134" y="124"/>
                  </a:lnTo>
                  <a:lnTo>
                    <a:pt x="140" y="120"/>
                  </a:lnTo>
                  <a:lnTo>
                    <a:pt x="150" y="116"/>
                  </a:lnTo>
                  <a:lnTo>
                    <a:pt x="162" y="114"/>
                  </a:lnTo>
                  <a:lnTo>
                    <a:pt x="172" y="108"/>
                  </a:lnTo>
                  <a:lnTo>
                    <a:pt x="172" y="98"/>
                  </a:lnTo>
                  <a:lnTo>
                    <a:pt x="172" y="92"/>
                  </a:lnTo>
                  <a:lnTo>
                    <a:pt x="174" y="86"/>
                  </a:lnTo>
                  <a:lnTo>
                    <a:pt x="180" y="76"/>
                  </a:lnTo>
                  <a:lnTo>
                    <a:pt x="178" y="70"/>
                  </a:lnTo>
                  <a:lnTo>
                    <a:pt x="178" y="60"/>
                  </a:lnTo>
                  <a:lnTo>
                    <a:pt x="178" y="54"/>
                  </a:lnTo>
                  <a:lnTo>
                    <a:pt x="182" y="50"/>
                  </a:lnTo>
                  <a:lnTo>
                    <a:pt x="184" y="46"/>
                  </a:lnTo>
                  <a:lnTo>
                    <a:pt x="186" y="44"/>
                  </a:lnTo>
                  <a:lnTo>
                    <a:pt x="182" y="34"/>
                  </a:lnTo>
                  <a:lnTo>
                    <a:pt x="180" y="26"/>
                  </a:lnTo>
                  <a:lnTo>
                    <a:pt x="166" y="16"/>
                  </a:lnTo>
                  <a:lnTo>
                    <a:pt x="160" y="12"/>
                  </a:lnTo>
                  <a:lnTo>
                    <a:pt x="150" y="8"/>
                  </a:lnTo>
                  <a:lnTo>
                    <a:pt x="146" y="6"/>
                  </a:lnTo>
                  <a:lnTo>
                    <a:pt x="140" y="0"/>
                  </a:lnTo>
                  <a:lnTo>
                    <a:pt x="136" y="0"/>
                  </a:lnTo>
                  <a:lnTo>
                    <a:pt x="128" y="2"/>
                  </a:lnTo>
                  <a:lnTo>
                    <a:pt x="118" y="8"/>
                  </a:lnTo>
                  <a:lnTo>
                    <a:pt x="112" y="10"/>
                  </a:lnTo>
                  <a:lnTo>
                    <a:pt x="108" y="14"/>
                  </a:lnTo>
                  <a:lnTo>
                    <a:pt x="106" y="18"/>
                  </a:lnTo>
                  <a:lnTo>
                    <a:pt x="104" y="24"/>
                  </a:lnTo>
                  <a:lnTo>
                    <a:pt x="104" y="62"/>
                  </a:lnTo>
                  <a:lnTo>
                    <a:pt x="106" y="70"/>
                  </a:lnTo>
                  <a:lnTo>
                    <a:pt x="108" y="72"/>
                  </a:lnTo>
                  <a:lnTo>
                    <a:pt x="114" y="76"/>
                  </a:lnTo>
                  <a:lnTo>
                    <a:pt x="124" y="76"/>
                  </a:lnTo>
                  <a:lnTo>
                    <a:pt x="124" y="88"/>
                  </a:lnTo>
                  <a:lnTo>
                    <a:pt x="122" y="92"/>
                  </a:lnTo>
                  <a:lnTo>
                    <a:pt x="120" y="96"/>
                  </a:lnTo>
                  <a:lnTo>
                    <a:pt x="116" y="98"/>
                  </a:lnTo>
                  <a:lnTo>
                    <a:pt x="114" y="98"/>
                  </a:lnTo>
                  <a:lnTo>
                    <a:pt x="110" y="90"/>
                  </a:lnTo>
                  <a:lnTo>
                    <a:pt x="106" y="86"/>
                  </a:lnTo>
                  <a:lnTo>
                    <a:pt x="96" y="78"/>
                  </a:lnTo>
                  <a:lnTo>
                    <a:pt x="90" y="72"/>
                  </a:lnTo>
                  <a:lnTo>
                    <a:pt x="86" y="70"/>
                  </a:lnTo>
                  <a:lnTo>
                    <a:pt x="86" y="66"/>
                  </a:lnTo>
                  <a:lnTo>
                    <a:pt x="80" y="68"/>
                  </a:lnTo>
                  <a:lnTo>
                    <a:pt x="78" y="70"/>
                  </a:lnTo>
                  <a:lnTo>
                    <a:pt x="76" y="70"/>
                  </a:lnTo>
                  <a:lnTo>
                    <a:pt x="72" y="72"/>
                  </a:lnTo>
                  <a:lnTo>
                    <a:pt x="66" y="70"/>
                  </a:lnTo>
                  <a:lnTo>
                    <a:pt x="60" y="68"/>
                  </a:lnTo>
                  <a:lnTo>
                    <a:pt x="56" y="64"/>
                  </a:lnTo>
                  <a:lnTo>
                    <a:pt x="54" y="60"/>
                  </a:lnTo>
                  <a:lnTo>
                    <a:pt x="32" y="52"/>
                  </a:lnTo>
                  <a:lnTo>
                    <a:pt x="32" y="82"/>
                  </a:lnTo>
                  <a:lnTo>
                    <a:pt x="30" y="86"/>
                  </a:lnTo>
                  <a:lnTo>
                    <a:pt x="26" y="88"/>
                  </a:lnTo>
                  <a:lnTo>
                    <a:pt x="24" y="88"/>
                  </a:lnTo>
                  <a:lnTo>
                    <a:pt x="0" y="88"/>
                  </a:lnTo>
                  <a:lnTo>
                    <a:pt x="0" y="152"/>
                  </a:lnTo>
                  <a:lnTo>
                    <a:pt x="16" y="170"/>
                  </a:lnTo>
                  <a:lnTo>
                    <a:pt x="18" y="172"/>
                  </a:lnTo>
                  <a:lnTo>
                    <a:pt x="22" y="174"/>
                  </a:lnTo>
                  <a:lnTo>
                    <a:pt x="28" y="172"/>
                  </a:lnTo>
                  <a:lnTo>
                    <a:pt x="36" y="170"/>
                  </a:lnTo>
                  <a:lnTo>
                    <a:pt x="40" y="172"/>
                  </a:lnTo>
                  <a:lnTo>
                    <a:pt x="46" y="176"/>
                  </a:lnTo>
                  <a:lnTo>
                    <a:pt x="52" y="178"/>
                  </a:lnTo>
                  <a:lnTo>
                    <a:pt x="58" y="182"/>
                  </a:lnTo>
                  <a:lnTo>
                    <a:pt x="72" y="1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53" name="Google Shape;1453;p36"/>
            <p:cNvSpPr/>
            <p:nvPr/>
          </p:nvSpPr>
          <p:spPr>
            <a:xfrm>
              <a:off x="2893" y="2720"/>
              <a:ext cx="227" cy="242"/>
            </a:xfrm>
            <a:custGeom>
              <a:avLst/>
              <a:gdLst/>
              <a:ahLst/>
              <a:cxnLst/>
              <a:rect l="l" t="t" r="r" b="b"/>
              <a:pathLst>
                <a:path w="197" h="220" extrusionOk="0">
                  <a:moveTo>
                    <a:pt x="181" y="212"/>
                  </a:moveTo>
                  <a:lnTo>
                    <a:pt x="159" y="220"/>
                  </a:lnTo>
                  <a:lnTo>
                    <a:pt x="117" y="220"/>
                  </a:lnTo>
                  <a:lnTo>
                    <a:pt x="107" y="216"/>
                  </a:lnTo>
                  <a:lnTo>
                    <a:pt x="105" y="214"/>
                  </a:lnTo>
                  <a:lnTo>
                    <a:pt x="101" y="210"/>
                  </a:lnTo>
                  <a:lnTo>
                    <a:pt x="33" y="210"/>
                  </a:lnTo>
                  <a:lnTo>
                    <a:pt x="27" y="206"/>
                  </a:lnTo>
                  <a:lnTo>
                    <a:pt x="25" y="204"/>
                  </a:lnTo>
                  <a:lnTo>
                    <a:pt x="21" y="204"/>
                  </a:lnTo>
                  <a:lnTo>
                    <a:pt x="11" y="206"/>
                  </a:lnTo>
                  <a:lnTo>
                    <a:pt x="4" y="206"/>
                  </a:lnTo>
                  <a:lnTo>
                    <a:pt x="0" y="204"/>
                  </a:lnTo>
                  <a:lnTo>
                    <a:pt x="0" y="194"/>
                  </a:lnTo>
                  <a:lnTo>
                    <a:pt x="4" y="188"/>
                  </a:lnTo>
                  <a:lnTo>
                    <a:pt x="4" y="180"/>
                  </a:lnTo>
                  <a:lnTo>
                    <a:pt x="4" y="174"/>
                  </a:lnTo>
                  <a:lnTo>
                    <a:pt x="7" y="162"/>
                  </a:lnTo>
                  <a:lnTo>
                    <a:pt x="11" y="150"/>
                  </a:lnTo>
                  <a:lnTo>
                    <a:pt x="13" y="140"/>
                  </a:lnTo>
                  <a:lnTo>
                    <a:pt x="19" y="132"/>
                  </a:lnTo>
                  <a:lnTo>
                    <a:pt x="25" y="122"/>
                  </a:lnTo>
                  <a:lnTo>
                    <a:pt x="31" y="112"/>
                  </a:lnTo>
                  <a:lnTo>
                    <a:pt x="35" y="104"/>
                  </a:lnTo>
                  <a:lnTo>
                    <a:pt x="35" y="92"/>
                  </a:lnTo>
                  <a:lnTo>
                    <a:pt x="33" y="84"/>
                  </a:lnTo>
                  <a:lnTo>
                    <a:pt x="29" y="74"/>
                  </a:lnTo>
                  <a:lnTo>
                    <a:pt x="25" y="66"/>
                  </a:lnTo>
                  <a:lnTo>
                    <a:pt x="23" y="56"/>
                  </a:lnTo>
                  <a:lnTo>
                    <a:pt x="23" y="52"/>
                  </a:lnTo>
                  <a:lnTo>
                    <a:pt x="25" y="48"/>
                  </a:lnTo>
                  <a:lnTo>
                    <a:pt x="27" y="44"/>
                  </a:lnTo>
                  <a:lnTo>
                    <a:pt x="27" y="40"/>
                  </a:lnTo>
                  <a:lnTo>
                    <a:pt x="27" y="32"/>
                  </a:lnTo>
                  <a:lnTo>
                    <a:pt x="23" y="24"/>
                  </a:lnTo>
                  <a:lnTo>
                    <a:pt x="15" y="0"/>
                  </a:lnTo>
                  <a:lnTo>
                    <a:pt x="79" y="0"/>
                  </a:lnTo>
                  <a:lnTo>
                    <a:pt x="79" y="12"/>
                  </a:lnTo>
                  <a:lnTo>
                    <a:pt x="85" y="24"/>
                  </a:lnTo>
                  <a:lnTo>
                    <a:pt x="93" y="32"/>
                  </a:lnTo>
                  <a:lnTo>
                    <a:pt x="95" y="34"/>
                  </a:lnTo>
                  <a:lnTo>
                    <a:pt x="99" y="34"/>
                  </a:lnTo>
                  <a:lnTo>
                    <a:pt x="111" y="34"/>
                  </a:lnTo>
                  <a:lnTo>
                    <a:pt x="119" y="34"/>
                  </a:lnTo>
                  <a:lnTo>
                    <a:pt x="121" y="32"/>
                  </a:lnTo>
                  <a:lnTo>
                    <a:pt x="123" y="28"/>
                  </a:lnTo>
                  <a:lnTo>
                    <a:pt x="123" y="20"/>
                  </a:lnTo>
                  <a:lnTo>
                    <a:pt x="143" y="20"/>
                  </a:lnTo>
                  <a:lnTo>
                    <a:pt x="145" y="22"/>
                  </a:lnTo>
                  <a:lnTo>
                    <a:pt x="147" y="24"/>
                  </a:lnTo>
                  <a:lnTo>
                    <a:pt x="151" y="26"/>
                  </a:lnTo>
                  <a:lnTo>
                    <a:pt x="159" y="26"/>
                  </a:lnTo>
                  <a:lnTo>
                    <a:pt x="165" y="24"/>
                  </a:lnTo>
                  <a:lnTo>
                    <a:pt x="167" y="46"/>
                  </a:lnTo>
                  <a:lnTo>
                    <a:pt x="165" y="68"/>
                  </a:lnTo>
                  <a:lnTo>
                    <a:pt x="165" y="72"/>
                  </a:lnTo>
                  <a:lnTo>
                    <a:pt x="169" y="74"/>
                  </a:lnTo>
                  <a:lnTo>
                    <a:pt x="171" y="82"/>
                  </a:lnTo>
                  <a:lnTo>
                    <a:pt x="171" y="86"/>
                  </a:lnTo>
                  <a:lnTo>
                    <a:pt x="169" y="92"/>
                  </a:lnTo>
                  <a:lnTo>
                    <a:pt x="175" y="94"/>
                  </a:lnTo>
                  <a:lnTo>
                    <a:pt x="179" y="94"/>
                  </a:lnTo>
                  <a:lnTo>
                    <a:pt x="183" y="92"/>
                  </a:lnTo>
                  <a:lnTo>
                    <a:pt x="191" y="92"/>
                  </a:lnTo>
                  <a:lnTo>
                    <a:pt x="197" y="92"/>
                  </a:lnTo>
                  <a:lnTo>
                    <a:pt x="197" y="122"/>
                  </a:lnTo>
                  <a:lnTo>
                    <a:pt x="195" y="126"/>
                  </a:lnTo>
                  <a:lnTo>
                    <a:pt x="191" y="128"/>
                  </a:lnTo>
                  <a:lnTo>
                    <a:pt x="189" y="128"/>
                  </a:lnTo>
                  <a:lnTo>
                    <a:pt x="165" y="128"/>
                  </a:lnTo>
                  <a:lnTo>
                    <a:pt x="165" y="192"/>
                  </a:lnTo>
                  <a:lnTo>
                    <a:pt x="181" y="210"/>
                  </a:lnTo>
                  <a:lnTo>
                    <a:pt x="181" y="2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54" name="Google Shape;1454;p36"/>
            <p:cNvSpPr/>
            <p:nvPr/>
          </p:nvSpPr>
          <p:spPr>
            <a:xfrm>
              <a:off x="3035" y="2957"/>
              <a:ext cx="171" cy="185"/>
            </a:xfrm>
            <a:custGeom>
              <a:avLst/>
              <a:gdLst/>
              <a:ahLst/>
              <a:cxnLst/>
              <a:rect l="l" t="t" r="r" b="b"/>
              <a:pathLst>
                <a:path w="148" h="168" extrusionOk="0">
                  <a:moveTo>
                    <a:pt x="94" y="8"/>
                  </a:moveTo>
                  <a:lnTo>
                    <a:pt x="98" y="14"/>
                  </a:lnTo>
                  <a:lnTo>
                    <a:pt x="100" y="18"/>
                  </a:lnTo>
                  <a:lnTo>
                    <a:pt x="102" y="20"/>
                  </a:lnTo>
                  <a:lnTo>
                    <a:pt x="100" y="22"/>
                  </a:lnTo>
                  <a:lnTo>
                    <a:pt x="102" y="26"/>
                  </a:lnTo>
                  <a:lnTo>
                    <a:pt x="106" y="32"/>
                  </a:lnTo>
                  <a:lnTo>
                    <a:pt x="112" y="36"/>
                  </a:lnTo>
                  <a:lnTo>
                    <a:pt x="120" y="42"/>
                  </a:lnTo>
                  <a:lnTo>
                    <a:pt x="124" y="46"/>
                  </a:lnTo>
                  <a:lnTo>
                    <a:pt x="126" y="52"/>
                  </a:lnTo>
                  <a:lnTo>
                    <a:pt x="128" y="62"/>
                  </a:lnTo>
                  <a:lnTo>
                    <a:pt x="128" y="68"/>
                  </a:lnTo>
                  <a:lnTo>
                    <a:pt x="132" y="70"/>
                  </a:lnTo>
                  <a:lnTo>
                    <a:pt x="136" y="72"/>
                  </a:lnTo>
                  <a:lnTo>
                    <a:pt x="140" y="74"/>
                  </a:lnTo>
                  <a:lnTo>
                    <a:pt x="144" y="74"/>
                  </a:lnTo>
                  <a:lnTo>
                    <a:pt x="148" y="80"/>
                  </a:lnTo>
                  <a:lnTo>
                    <a:pt x="140" y="84"/>
                  </a:lnTo>
                  <a:lnTo>
                    <a:pt x="134" y="88"/>
                  </a:lnTo>
                  <a:lnTo>
                    <a:pt x="126" y="100"/>
                  </a:lnTo>
                  <a:lnTo>
                    <a:pt x="116" y="112"/>
                  </a:lnTo>
                  <a:lnTo>
                    <a:pt x="106" y="122"/>
                  </a:lnTo>
                  <a:lnTo>
                    <a:pt x="104" y="124"/>
                  </a:lnTo>
                  <a:lnTo>
                    <a:pt x="100" y="126"/>
                  </a:lnTo>
                  <a:lnTo>
                    <a:pt x="98" y="128"/>
                  </a:lnTo>
                  <a:lnTo>
                    <a:pt x="94" y="132"/>
                  </a:lnTo>
                  <a:lnTo>
                    <a:pt x="92" y="138"/>
                  </a:lnTo>
                  <a:lnTo>
                    <a:pt x="88" y="142"/>
                  </a:lnTo>
                  <a:lnTo>
                    <a:pt x="84" y="146"/>
                  </a:lnTo>
                  <a:lnTo>
                    <a:pt x="78" y="148"/>
                  </a:lnTo>
                  <a:lnTo>
                    <a:pt x="72" y="146"/>
                  </a:lnTo>
                  <a:lnTo>
                    <a:pt x="68" y="142"/>
                  </a:lnTo>
                  <a:lnTo>
                    <a:pt x="62" y="140"/>
                  </a:lnTo>
                  <a:lnTo>
                    <a:pt x="56" y="138"/>
                  </a:lnTo>
                  <a:lnTo>
                    <a:pt x="52" y="142"/>
                  </a:lnTo>
                  <a:lnTo>
                    <a:pt x="44" y="150"/>
                  </a:lnTo>
                  <a:lnTo>
                    <a:pt x="36" y="162"/>
                  </a:lnTo>
                  <a:lnTo>
                    <a:pt x="28" y="168"/>
                  </a:lnTo>
                  <a:lnTo>
                    <a:pt x="12" y="168"/>
                  </a:lnTo>
                  <a:lnTo>
                    <a:pt x="14" y="160"/>
                  </a:lnTo>
                  <a:lnTo>
                    <a:pt x="16" y="152"/>
                  </a:lnTo>
                  <a:lnTo>
                    <a:pt x="16" y="146"/>
                  </a:lnTo>
                  <a:lnTo>
                    <a:pt x="14" y="142"/>
                  </a:lnTo>
                  <a:lnTo>
                    <a:pt x="6" y="134"/>
                  </a:lnTo>
                  <a:lnTo>
                    <a:pt x="0" y="132"/>
                  </a:lnTo>
                  <a:lnTo>
                    <a:pt x="0" y="78"/>
                  </a:lnTo>
                  <a:lnTo>
                    <a:pt x="20" y="78"/>
                  </a:lnTo>
                  <a:lnTo>
                    <a:pt x="20" y="10"/>
                  </a:lnTo>
                  <a:lnTo>
                    <a:pt x="42" y="8"/>
                  </a:lnTo>
                  <a:lnTo>
                    <a:pt x="60" y="6"/>
                  </a:lnTo>
                  <a:lnTo>
                    <a:pt x="64" y="12"/>
                  </a:lnTo>
                  <a:lnTo>
                    <a:pt x="78" y="6"/>
                  </a:lnTo>
                  <a:lnTo>
                    <a:pt x="82" y="2"/>
                  </a:lnTo>
                  <a:lnTo>
                    <a:pt x="88" y="0"/>
                  </a:lnTo>
                  <a:lnTo>
                    <a:pt x="92" y="0"/>
                  </a:lnTo>
                  <a:lnTo>
                    <a:pt x="94" y="2"/>
                  </a:lnTo>
                  <a:lnTo>
                    <a:pt x="94"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55" name="Google Shape;1455;p36"/>
            <p:cNvSpPr/>
            <p:nvPr/>
          </p:nvSpPr>
          <p:spPr>
            <a:xfrm>
              <a:off x="2371" y="2266"/>
              <a:ext cx="94" cy="90"/>
            </a:xfrm>
            <a:custGeom>
              <a:avLst/>
              <a:gdLst/>
              <a:ahLst/>
              <a:cxnLst/>
              <a:rect l="l" t="t" r="r" b="b"/>
              <a:pathLst>
                <a:path w="82" h="82" extrusionOk="0">
                  <a:moveTo>
                    <a:pt x="6" y="78"/>
                  </a:moveTo>
                  <a:lnTo>
                    <a:pt x="4" y="74"/>
                  </a:lnTo>
                  <a:lnTo>
                    <a:pt x="4" y="68"/>
                  </a:lnTo>
                  <a:lnTo>
                    <a:pt x="4" y="62"/>
                  </a:lnTo>
                  <a:lnTo>
                    <a:pt x="16" y="62"/>
                  </a:lnTo>
                  <a:lnTo>
                    <a:pt x="28" y="60"/>
                  </a:lnTo>
                  <a:lnTo>
                    <a:pt x="28" y="58"/>
                  </a:lnTo>
                  <a:lnTo>
                    <a:pt x="34" y="60"/>
                  </a:lnTo>
                  <a:lnTo>
                    <a:pt x="42" y="62"/>
                  </a:lnTo>
                  <a:lnTo>
                    <a:pt x="46" y="60"/>
                  </a:lnTo>
                  <a:lnTo>
                    <a:pt x="50" y="58"/>
                  </a:lnTo>
                  <a:lnTo>
                    <a:pt x="38" y="56"/>
                  </a:lnTo>
                  <a:lnTo>
                    <a:pt x="32" y="54"/>
                  </a:lnTo>
                  <a:lnTo>
                    <a:pt x="30" y="50"/>
                  </a:lnTo>
                  <a:lnTo>
                    <a:pt x="26" y="52"/>
                  </a:lnTo>
                  <a:lnTo>
                    <a:pt x="24" y="54"/>
                  </a:lnTo>
                  <a:lnTo>
                    <a:pt x="22" y="56"/>
                  </a:lnTo>
                  <a:lnTo>
                    <a:pt x="18" y="58"/>
                  </a:lnTo>
                  <a:lnTo>
                    <a:pt x="6" y="56"/>
                  </a:lnTo>
                  <a:lnTo>
                    <a:pt x="6" y="52"/>
                  </a:lnTo>
                  <a:lnTo>
                    <a:pt x="8" y="46"/>
                  </a:lnTo>
                  <a:lnTo>
                    <a:pt x="6" y="40"/>
                  </a:lnTo>
                  <a:lnTo>
                    <a:pt x="4" y="36"/>
                  </a:lnTo>
                  <a:lnTo>
                    <a:pt x="2" y="32"/>
                  </a:lnTo>
                  <a:lnTo>
                    <a:pt x="0" y="30"/>
                  </a:lnTo>
                  <a:lnTo>
                    <a:pt x="2" y="24"/>
                  </a:lnTo>
                  <a:lnTo>
                    <a:pt x="4" y="16"/>
                  </a:lnTo>
                  <a:lnTo>
                    <a:pt x="10" y="4"/>
                  </a:lnTo>
                  <a:lnTo>
                    <a:pt x="14" y="4"/>
                  </a:lnTo>
                  <a:lnTo>
                    <a:pt x="16" y="4"/>
                  </a:lnTo>
                  <a:lnTo>
                    <a:pt x="20" y="4"/>
                  </a:lnTo>
                  <a:lnTo>
                    <a:pt x="22" y="2"/>
                  </a:lnTo>
                  <a:lnTo>
                    <a:pt x="26" y="0"/>
                  </a:lnTo>
                  <a:lnTo>
                    <a:pt x="30" y="0"/>
                  </a:lnTo>
                  <a:lnTo>
                    <a:pt x="38" y="2"/>
                  </a:lnTo>
                  <a:lnTo>
                    <a:pt x="46" y="6"/>
                  </a:lnTo>
                  <a:lnTo>
                    <a:pt x="52" y="8"/>
                  </a:lnTo>
                  <a:lnTo>
                    <a:pt x="54" y="14"/>
                  </a:lnTo>
                  <a:lnTo>
                    <a:pt x="64" y="28"/>
                  </a:lnTo>
                  <a:lnTo>
                    <a:pt x="68" y="32"/>
                  </a:lnTo>
                  <a:lnTo>
                    <a:pt x="74" y="36"/>
                  </a:lnTo>
                  <a:lnTo>
                    <a:pt x="72" y="36"/>
                  </a:lnTo>
                  <a:lnTo>
                    <a:pt x="76" y="48"/>
                  </a:lnTo>
                  <a:lnTo>
                    <a:pt x="80" y="58"/>
                  </a:lnTo>
                  <a:lnTo>
                    <a:pt x="82" y="66"/>
                  </a:lnTo>
                  <a:lnTo>
                    <a:pt x="82" y="72"/>
                  </a:lnTo>
                  <a:lnTo>
                    <a:pt x="82" y="80"/>
                  </a:lnTo>
                  <a:lnTo>
                    <a:pt x="80" y="80"/>
                  </a:lnTo>
                  <a:lnTo>
                    <a:pt x="74" y="82"/>
                  </a:lnTo>
                  <a:lnTo>
                    <a:pt x="68" y="80"/>
                  </a:lnTo>
                  <a:lnTo>
                    <a:pt x="62" y="78"/>
                  </a:lnTo>
                  <a:lnTo>
                    <a:pt x="56" y="76"/>
                  </a:lnTo>
                  <a:lnTo>
                    <a:pt x="50" y="74"/>
                  </a:lnTo>
                  <a:lnTo>
                    <a:pt x="38" y="74"/>
                  </a:lnTo>
                  <a:lnTo>
                    <a:pt x="26" y="76"/>
                  </a:lnTo>
                  <a:lnTo>
                    <a:pt x="18" y="78"/>
                  </a:lnTo>
                  <a:lnTo>
                    <a:pt x="6" y="7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56" name="Google Shape;1456;p36"/>
            <p:cNvSpPr/>
            <p:nvPr/>
          </p:nvSpPr>
          <p:spPr>
            <a:xfrm>
              <a:off x="2377" y="2348"/>
              <a:ext cx="52" cy="26"/>
            </a:xfrm>
            <a:custGeom>
              <a:avLst/>
              <a:gdLst/>
              <a:ahLst/>
              <a:cxnLst/>
              <a:rect l="l" t="t" r="r" b="b"/>
              <a:pathLst>
                <a:path w="44" h="24" extrusionOk="0">
                  <a:moveTo>
                    <a:pt x="0" y="4"/>
                  </a:moveTo>
                  <a:lnTo>
                    <a:pt x="12" y="4"/>
                  </a:lnTo>
                  <a:lnTo>
                    <a:pt x="20" y="2"/>
                  </a:lnTo>
                  <a:lnTo>
                    <a:pt x="32" y="0"/>
                  </a:lnTo>
                  <a:lnTo>
                    <a:pt x="44" y="0"/>
                  </a:lnTo>
                  <a:lnTo>
                    <a:pt x="44" y="4"/>
                  </a:lnTo>
                  <a:lnTo>
                    <a:pt x="44" y="8"/>
                  </a:lnTo>
                  <a:lnTo>
                    <a:pt x="40" y="8"/>
                  </a:lnTo>
                  <a:lnTo>
                    <a:pt x="42" y="12"/>
                  </a:lnTo>
                  <a:lnTo>
                    <a:pt x="44" y="12"/>
                  </a:lnTo>
                  <a:lnTo>
                    <a:pt x="44" y="16"/>
                  </a:lnTo>
                  <a:lnTo>
                    <a:pt x="38" y="18"/>
                  </a:lnTo>
                  <a:lnTo>
                    <a:pt x="34" y="20"/>
                  </a:lnTo>
                  <a:lnTo>
                    <a:pt x="30" y="22"/>
                  </a:lnTo>
                  <a:lnTo>
                    <a:pt x="26" y="24"/>
                  </a:lnTo>
                  <a:lnTo>
                    <a:pt x="20" y="16"/>
                  </a:lnTo>
                  <a:lnTo>
                    <a:pt x="18" y="14"/>
                  </a:lnTo>
                  <a:lnTo>
                    <a:pt x="16" y="12"/>
                  </a:lnTo>
                  <a:lnTo>
                    <a:pt x="8" y="8"/>
                  </a:lnTo>
                  <a:lnTo>
                    <a:pt x="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57" name="Google Shape;1457;p36"/>
            <p:cNvSpPr/>
            <p:nvPr/>
          </p:nvSpPr>
          <p:spPr>
            <a:xfrm>
              <a:off x="2408" y="2348"/>
              <a:ext cx="127" cy="105"/>
            </a:xfrm>
            <a:custGeom>
              <a:avLst/>
              <a:gdLst/>
              <a:ahLst/>
              <a:cxnLst/>
              <a:rect l="l" t="t" r="r" b="b"/>
              <a:pathLst>
                <a:path w="110" h="96" extrusionOk="0">
                  <a:moveTo>
                    <a:pt x="28" y="66"/>
                  </a:moveTo>
                  <a:lnTo>
                    <a:pt x="32" y="60"/>
                  </a:lnTo>
                  <a:lnTo>
                    <a:pt x="38" y="54"/>
                  </a:lnTo>
                  <a:lnTo>
                    <a:pt x="44" y="48"/>
                  </a:lnTo>
                  <a:lnTo>
                    <a:pt x="50" y="46"/>
                  </a:lnTo>
                  <a:lnTo>
                    <a:pt x="56" y="48"/>
                  </a:lnTo>
                  <a:lnTo>
                    <a:pt x="60" y="50"/>
                  </a:lnTo>
                  <a:lnTo>
                    <a:pt x="62" y="54"/>
                  </a:lnTo>
                  <a:lnTo>
                    <a:pt x="64" y="60"/>
                  </a:lnTo>
                  <a:lnTo>
                    <a:pt x="66" y="68"/>
                  </a:lnTo>
                  <a:lnTo>
                    <a:pt x="70" y="78"/>
                  </a:lnTo>
                  <a:lnTo>
                    <a:pt x="74" y="76"/>
                  </a:lnTo>
                  <a:lnTo>
                    <a:pt x="76" y="74"/>
                  </a:lnTo>
                  <a:lnTo>
                    <a:pt x="84" y="78"/>
                  </a:lnTo>
                  <a:lnTo>
                    <a:pt x="84" y="90"/>
                  </a:lnTo>
                  <a:lnTo>
                    <a:pt x="86" y="96"/>
                  </a:lnTo>
                  <a:lnTo>
                    <a:pt x="90" y="96"/>
                  </a:lnTo>
                  <a:lnTo>
                    <a:pt x="96" y="96"/>
                  </a:lnTo>
                  <a:lnTo>
                    <a:pt x="100" y="96"/>
                  </a:lnTo>
                  <a:lnTo>
                    <a:pt x="102" y="96"/>
                  </a:lnTo>
                  <a:lnTo>
                    <a:pt x="104" y="92"/>
                  </a:lnTo>
                  <a:lnTo>
                    <a:pt x="106" y="84"/>
                  </a:lnTo>
                  <a:lnTo>
                    <a:pt x="106" y="82"/>
                  </a:lnTo>
                  <a:lnTo>
                    <a:pt x="104" y="80"/>
                  </a:lnTo>
                  <a:lnTo>
                    <a:pt x="102" y="78"/>
                  </a:lnTo>
                  <a:lnTo>
                    <a:pt x="102" y="76"/>
                  </a:lnTo>
                  <a:lnTo>
                    <a:pt x="106" y="74"/>
                  </a:lnTo>
                  <a:lnTo>
                    <a:pt x="110" y="72"/>
                  </a:lnTo>
                  <a:lnTo>
                    <a:pt x="108" y="68"/>
                  </a:lnTo>
                  <a:lnTo>
                    <a:pt x="106" y="64"/>
                  </a:lnTo>
                  <a:lnTo>
                    <a:pt x="104" y="52"/>
                  </a:lnTo>
                  <a:lnTo>
                    <a:pt x="106" y="46"/>
                  </a:lnTo>
                  <a:lnTo>
                    <a:pt x="106" y="44"/>
                  </a:lnTo>
                  <a:lnTo>
                    <a:pt x="110" y="44"/>
                  </a:lnTo>
                  <a:lnTo>
                    <a:pt x="104" y="42"/>
                  </a:lnTo>
                  <a:lnTo>
                    <a:pt x="102" y="40"/>
                  </a:lnTo>
                  <a:lnTo>
                    <a:pt x="98" y="26"/>
                  </a:lnTo>
                  <a:lnTo>
                    <a:pt x="94" y="14"/>
                  </a:lnTo>
                  <a:lnTo>
                    <a:pt x="90" y="8"/>
                  </a:lnTo>
                  <a:lnTo>
                    <a:pt x="84" y="6"/>
                  </a:lnTo>
                  <a:lnTo>
                    <a:pt x="82" y="8"/>
                  </a:lnTo>
                  <a:lnTo>
                    <a:pt x="80" y="10"/>
                  </a:lnTo>
                  <a:lnTo>
                    <a:pt x="74" y="10"/>
                  </a:lnTo>
                  <a:lnTo>
                    <a:pt x="60" y="8"/>
                  </a:lnTo>
                  <a:lnTo>
                    <a:pt x="50" y="6"/>
                  </a:lnTo>
                  <a:lnTo>
                    <a:pt x="48" y="6"/>
                  </a:lnTo>
                  <a:lnTo>
                    <a:pt x="42" y="8"/>
                  </a:lnTo>
                  <a:lnTo>
                    <a:pt x="36" y="6"/>
                  </a:lnTo>
                  <a:lnTo>
                    <a:pt x="30" y="4"/>
                  </a:lnTo>
                  <a:lnTo>
                    <a:pt x="24" y="2"/>
                  </a:lnTo>
                  <a:lnTo>
                    <a:pt x="18" y="0"/>
                  </a:lnTo>
                  <a:lnTo>
                    <a:pt x="18" y="4"/>
                  </a:lnTo>
                  <a:lnTo>
                    <a:pt x="18" y="8"/>
                  </a:lnTo>
                  <a:lnTo>
                    <a:pt x="14" y="8"/>
                  </a:lnTo>
                  <a:lnTo>
                    <a:pt x="16" y="12"/>
                  </a:lnTo>
                  <a:lnTo>
                    <a:pt x="18" y="12"/>
                  </a:lnTo>
                  <a:lnTo>
                    <a:pt x="18" y="16"/>
                  </a:lnTo>
                  <a:lnTo>
                    <a:pt x="12" y="18"/>
                  </a:lnTo>
                  <a:lnTo>
                    <a:pt x="8" y="20"/>
                  </a:lnTo>
                  <a:lnTo>
                    <a:pt x="4" y="22"/>
                  </a:lnTo>
                  <a:lnTo>
                    <a:pt x="0" y="24"/>
                  </a:lnTo>
                  <a:lnTo>
                    <a:pt x="16" y="42"/>
                  </a:lnTo>
                  <a:lnTo>
                    <a:pt x="22" y="52"/>
                  </a:lnTo>
                  <a:lnTo>
                    <a:pt x="28" y="6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58" name="Google Shape;1458;p36"/>
            <p:cNvSpPr/>
            <p:nvPr/>
          </p:nvSpPr>
          <p:spPr>
            <a:xfrm>
              <a:off x="2440" y="2398"/>
              <a:ext cx="48" cy="62"/>
            </a:xfrm>
            <a:custGeom>
              <a:avLst/>
              <a:gdLst/>
              <a:ahLst/>
              <a:cxnLst/>
              <a:rect l="l" t="t" r="r" b="b"/>
              <a:pathLst>
                <a:path w="42" h="56" extrusionOk="0">
                  <a:moveTo>
                    <a:pt x="24" y="56"/>
                  </a:moveTo>
                  <a:lnTo>
                    <a:pt x="18" y="50"/>
                  </a:lnTo>
                  <a:lnTo>
                    <a:pt x="12" y="46"/>
                  </a:lnTo>
                  <a:lnTo>
                    <a:pt x="6" y="38"/>
                  </a:lnTo>
                  <a:lnTo>
                    <a:pt x="2" y="30"/>
                  </a:lnTo>
                  <a:lnTo>
                    <a:pt x="0" y="20"/>
                  </a:lnTo>
                  <a:lnTo>
                    <a:pt x="4" y="14"/>
                  </a:lnTo>
                  <a:lnTo>
                    <a:pt x="10" y="8"/>
                  </a:lnTo>
                  <a:lnTo>
                    <a:pt x="16" y="2"/>
                  </a:lnTo>
                  <a:lnTo>
                    <a:pt x="22" y="0"/>
                  </a:lnTo>
                  <a:lnTo>
                    <a:pt x="28" y="2"/>
                  </a:lnTo>
                  <a:lnTo>
                    <a:pt x="32" y="4"/>
                  </a:lnTo>
                  <a:lnTo>
                    <a:pt x="34" y="8"/>
                  </a:lnTo>
                  <a:lnTo>
                    <a:pt x="36" y="14"/>
                  </a:lnTo>
                  <a:lnTo>
                    <a:pt x="38" y="22"/>
                  </a:lnTo>
                  <a:lnTo>
                    <a:pt x="42" y="32"/>
                  </a:lnTo>
                  <a:lnTo>
                    <a:pt x="40" y="36"/>
                  </a:lnTo>
                  <a:lnTo>
                    <a:pt x="38" y="42"/>
                  </a:lnTo>
                  <a:lnTo>
                    <a:pt x="34" y="48"/>
                  </a:lnTo>
                  <a:lnTo>
                    <a:pt x="28" y="52"/>
                  </a:lnTo>
                  <a:lnTo>
                    <a:pt x="24"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59" name="Google Shape;1459;p36"/>
            <p:cNvSpPr/>
            <p:nvPr/>
          </p:nvSpPr>
          <p:spPr>
            <a:xfrm>
              <a:off x="2467" y="2429"/>
              <a:ext cx="74" cy="79"/>
            </a:xfrm>
            <a:custGeom>
              <a:avLst/>
              <a:gdLst/>
              <a:ahLst/>
              <a:cxnLst/>
              <a:rect l="l" t="t" r="r" b="b"/>
              <a:pathLst>
                <a:path w="64" h="72" extrusionOk="0">
                  <a:moveTo>
                    <a:pt x="62" y="72"/>
                  </a:moveTo>
                  <a:lnTo>
                    <a:pt x="54" y="70"/>
                  </a:lnTo>
                  <a:lnTo>
                    <a:pt x="50" y="66"/>
                  </a:lnTo>
                  <a:lnTo>
                    <a:pt x="40" y="56"/>
                  </a:lnTo>
                  <a:lnTo>
                    <a:pt x="20" y="44"/>
                  </a:lnTo>
                  <a:lnTo>
                    <a:pt x="0" y="28"/>
                  </a:lnTo>
                  <a:lnTo>
                    <a:pt x="2" y="26"/>
                  </a:lnTo>
                  <a:lnTo>
                    <a:pt x="4" y="24"/>
                  </a:lnTo>
                  <a:lnTo>
                    <a:pt x="10" y="20"/>
                  </a:lnTo>
                  <a:lnTo>
                    <a:pt x="14" y="14"/>
                  </a:lnTo>
                  <a:lnTo>
                    <a:pt x="16" y="8"/>
                  </a:lnTo>
                  <a:lnTo>
                    <a:pt x="18" y="4"/>
                  </a:lnTo>
                  <a:lnTo>
                    <a:pt x="22" y="2"/>
                  </a:lnTo>
                  <a:lnTo>
                    <a:pt x="24" y="0"/>
                  </a:lnTo>
                  <a:lnTo>
                    <a:pt x="32" y="4"/>
                  </a:lnTo>
                  <a:lnTo>
                    <a:pt x="32" y="16"/>
                  </a:lnTo>
                  <a:lnTo>
                    <a:pt x="34" y="22"/>
                  </a:lnTo>
                  <a:lnTo>
                    <a:pt x="38" y="22"/>
                  </a:lnTo>
                  <a:lnTo>
                    <a:pt x="44" y="22"/>
                  </a:lnTo>
                  <a:lnTo>
                    <a:pt x="50" y="22"/>
                  </a:lnTo>
                  <a:lnTo>
                    <a:pt x="50" y="24"/>
                  </a:lnTo>
                  <a:lnTo>
                    <a:pt x="50" y="28"/>
                  </a:lnTo>
                  <a:lnTo>
                    <a:pt x="50" y="34"/>
                  </a:lnTo>
                  <a:lnTo>
                    <a:pt x="50" y="38"/>
                  </a:lnTo>
                  <a:lnTo>
                    <a:pt x="50" y="42"/>
                  </a:lnTo>
                  <a:lnTo>
                    <a:pt x="56" y="46"/>
                  </a:lnTo>
                  <a:lnTo>
                    <a:pt x="62" y="48"/>
                  </a:lnTo>
                  <a:lnTo>
                    <a:pt x="64" y="52"/>
                  </a:lnTo>
                  <a:lnTo>
                    <a:pt x="64" y="54"/>
                  </a:lnTo>
                  <a:lnTo>
                    <a:pt x="62" y="70"/>
                  </a:lnTo>
                  <a:lnTo>
                    <a:pt x="62" y="7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60" name="Google Shape;1460;p36"/>
            <p:cNvSpPr/>
            <p:nvPr/>
          </p:nvSpPr>
          <p:spPr>
            <a:xfrm>
              <a:off x="2574" y="2299"/>
              <a:ext cx="141" cy="108"/>
            </a:xfrm>
            <a:custGeom>
              <a:avLst/>
              <a:gdLst/>
              <a:ahLst/>
              <a:cxnLst/>
              <a:rect l="l" t="t" r="r" b="b"/>
              <a:pathLst>
                <a:path w="122" h="98" extrusionOk="0">
                  <a:moveTo>
                    <a:pt x="122" y="48"/>
                  </a:moveTo>
                  <a:lnTo>
                    <a:pt x="120" y="44"/>
                  </a:lnTo>
                  <a:lnTo>
                    <a:pt x="114" y="42"/>
                  </a:lnTo>
                  <a:lnTo>
                    <a:pt x="108" y="42"/>
                  </a:lnTo>
                  <a:lnTo>
                    <a:pt x="104" y="38"/>
                  </a:lnTo>
                  <a:lnTo>
                    <a:pt x="104" y="34"/>
                  </a:lnTo>
                  <a:lnTo>
                    <a:pt x="104" y="30"/>
                  </a:lnTo>
                  <a:lnTo>
                    <a:pt x="104" y="26"/>
                  </a:lnTo>
                  <a:lnTo>
                    <a:pt x="102" y="22"/>
                  </a:lnTo>
                  <a:lnTo>
                    <a:pt x="98" y="18"/>
                  </a:lnTo>
                  <a:lnTo>
                    <a:pt x="94" y="16"/>
                  </a:lnTo>
                  <a:lnTo>
                    <a:pt x="90" y="10"/>
                  </a:lnTo>
                  <a:lnTo>
                    <a:pt x="90" y="0"/>
                  </a:lnTo>
                  <a:lnTo>
                    <a:pt x="68" y="6"/>
                  </a:lnTo>
                  <a:lnTo>
                    <a:pt x="46" y="14"/>
                  </a:lnTo>
                  <a:lnTo>
                    <a:pt x="42" y="16"/>
                  </a:lnTo>
                  <a:lnTo>
                    <a:pt x="40" y="18"/>
                  </a:lnTo>
                  <a:lnTo>
                    <a:pt x="38" y="24"/>
                  </a:lnTo>
                  <a:lnTo>
                    <a:pt x="34" y="30"/>
                  </a:lnTo>
                  <a:lnTo>
                    <a:pt x="32" y="30"/>
                  </a:lnTo>
                  <a:lnTo>
                    <a:pt x="28" y="30"/>
                  </a:lnTo>
                  <a:lnTo>
                    <a:pt x="20" y="30"/>
                  </a:lnTo>
                  <a:lnTo>
                    <a:pt x="20" y="40"/>
                  </a:lnTo>
                  <a:lnTo>
                    <a:pt x="20" y="46"/>
                  </a:lnTo>
                  <a:lnTo>
                    <a:pt x="18" y="50"/>
                  </a:lnTo>
                  <a:lnTo>
                    <a:pt x="12" y="54"/>
                  </a:lnTo>
                  <a:lnTo>
                    <a:pt x="6" y="58"/>
                  </a:lnTo>
                  <a:lnTo>
                    <a:pt x="4" y="62"/>
                  </a:lnTo>
                  <a:lnTo>
                    <a:pt x="4" y="66"/>
                  </a:lnTo>
                  <a:lnTo>
                    <a:pt x="2" y="74"/>
                  </a:lnTo>
                  <a:lnTo>
                    <a:pt x="0" y="80"/>
                  </a:lnTo>
                  <a:lnTo>
                    <a:pt x="4" y="84"/>
                  </a:lnTo>
                  <a:lnTo>
                    <a:pt x="8" y="90"/>
                  </a:lnTo>
                  <a:lnTo>
                    <a:pt x="12" y="94"/>
                  </a:lnTo>
                  <a:lnTo>
                    <a:pt x="18" y="96"/>
                  </a:lnTo>
                  <a:lnTo>
                    <a:pt x="22" y="96"/>
                  </a:lnTo>
                  <a:lnTo>
                    <a:pt x="24" y="94"/>
                  </a:lnTo>
                  <a:lnTo>
                    <a:pt x="28" y="92"/>
                  </a:lnTo>
                  <a:lnTo>
                    <a:pt x="32" y="92"/>
                  </a:lnTo>
                  <a:lnTo>
                    <a:pt x="36" y="92"/>
                  </a:lnTo>
                  <a:lnTo>
                    <a:pt x="38" y="94"/>
                  </a:lnTo>
                  <a:lnTo>
                    <a:pt x="40" y="98"/>
                  </a:lnTo>
                  <a:lnTo>
                    <a:pt x="42" y="98"/>
                  </a:lnTo>
                  <a:lnTo>
                    <a:pt x="42" y="86"/>
                  </a:lnTo>
                  <a:lnTo>
                    <a:pt x="42" y="72"/>
                  </a:lnTo>
                  <a:lnTo>
                    <a:pt x="50" y="72"/>
                  </a:lnTo>
                  <a:lnTo>
                    <a:pt x="58" y="72"/>
                  </a:lnTo>
                  <a:lnTo>
                    <a:pt x="76" y="72"/>
                  </a:lnTo>
                  <a:lnTo>
                    <a:pt x="106" y="72"/>
                  </a:lnTo>
                  <a:lnTo>
                    <a:pt x="106" y="68"/>
                  </a:lnTo>
                  <a:lnTo>
                    <a:pt x="108" y="66"/>
                  </a:lnTo>
                  <a:lnTo>
                    <a:pt x="114" y="64"/>
                  </a:lnTo>
                  <a:lnTo>
                    <a:pt x="122" y="60"/>
                  </a:lnTo>
                  <a:lnTo>
                    <a:pt x="122" y="58"/>
                  </a:lnTo>
                  <a:lnTo>
                    <a:pt x="122" y="56"/>
                  </a:lnTo>
                  <a:lnTo>
                    <a:pt x="122" y="50"/>
                  </a:lnTo>
                  <a:lnTo>
                    <a:pt x="122" y="4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61" name="Google Shape;1461;p36"/>
            <p:cNvSpPr/>
            <p:nvPr/>
          </p:nvSpPr>
          <p:spPr>
            <a:xfrm>
              <a:off x="2526" y="2387"/>
              <a:ext cx="103" cy="121"/>
            </a:xfrm>
            <a:custGeom>
              <a:avLst/>
              <a:gdLst/>
              <a:ahLst/>
              <a:cxnLst/>
              <a:rect l="l" t="t" r="r" b="b"/>
              <a:pathLst>
                <a:path w="90" h="110" extrusionOk="0">
                  <a:moveTo>
                    <a:pt x="2" y="56"/>
                  </a:moveTo>
                  <a:lnTo>
                    <a:pt x="4" y="48"/>
                  </a:lnTo>
                  <a:lnTo>
                    <a:pt x="4" y="46"/>
                  </a:lnTo>
                  <a:lnTo>
                    <a:pt x="2" y="44"/>
                  </a:lnTo>
                  <a:lnTo>
                    <a:pt x="0" y="42"/>
                  </a:lnTo>
                  <a:lnTo>
                    <a:pt x="0" y="40"/>
                  </a:lnTo>
                  <a:lnTo>
                    <a:pt x="4" y="38"/>
                  </a:lnTo>
                  <a:lnTo>
                    <a:pt x="8" y="36"/>
                  </a:lnTo>
                  <a:lnTo>
                    <a:pt x="6" y="32"/>
                  </a:lnTo>
                  <a:lnTo>
                    <a:pt x="4" y="28"/>
                  </a:lnTo>
                  <a:lnTo>
                    <a:pt x="2" y="16"/>
                  </a:lnTo>
                  <a:lnTo>
                    <a:pt x="4" y="10"/>
                  </a:lnTo>
                  <a:lnTo>
                    <a:pt x="4" y="8"/>
                  </a:lnTo>
                  <a:lnTo>
                    <a:pt x="8" y="8"/>
                  </a:lnTo>
                  <a:lnTo>
                    <a:pt x="14" y="6"/>
                  </a:lnTo>
                  <a:lnTo>
                    <a:pt x="20" y="4"/>
                  </a:lnTo>
                  <a:lnTo>
                    <a:pt x="28" y="2"/>
                  </a:lnTo>
                  <a:lnTo>
                    <a:pt x="32" y="8"/>
                  </a:lnTo>
                  <a:lnTo>
                    <a:pt x="38" y="4"/>
                  </a:lnTo>
                  <a:lnTo>
                    <a:pt x="42" y="0"/>
                  </a:lnTo>
                  <a:lnTo>
                    <a:pt x="46" y="4"/>
                  </a:lnTo>
                  <a:lnTo>
                    <a:pt x="50" y="10"/>
                  </a:lnTo>
                  <a:lnTo>
                    <a:pt x="54" y="14"/>
                  </a:lnTo>
                  <a:lnTo>
                    <a:pt x="60" y="16"/>
                  </a:lnTo>
                  <a:lnTo>
                    <a:pt x="64" y="16"/>
                  </a:lnTo>
                  <a:lnTo>
                    <a:pt x="66" y="14"/>
                  </a:lnTo>
                  <a:lnTo>
                    <a:pt x="70" y="12"/>
                  </a:lnTo>
                  <a:lnTo>
                    <a:pt x="74" y="12"/>
                  </a:lnTo>
                  <a:lnTo>
                    <a:pt x="78" y="12"/>
                  </a:lnTo>
                  <a:lnTo>
                    <a:pt x="80" y="14"/>
                  </a:lnTo>
                  <a:lnTo>
                    <a:pt x="82" y="18"/>
                  </a:lnTo>
                  <a:lnTo>
                    <a:pt x="84" y="18"/>
                  </a:lnTo>
                  <a:lnTo>
                    <a:pt x="88" y="28"/>
                  </a:lnTo>
                  <a:lnTo>
                    <a:pt x="90" y="32"/>
                  </a:lnTo>
                  <a:lnTo>
                    <a:pt x="90" y="36"/>
                  </a:lnTo>
                  <a:lnTo>
                    <a:pt x="88" y="46"/>
                  </a:lnTo>
                  <a:lnTo>
                    <a:pt x="84" y="54"/>
                  </a:lnTo>
                  <a:lnTo>
                    <a:pt x="82" y="60"/>
                  </a:lnTo>
                  <a:lnTo>
                    <a:pt x="80" y="70"/>
                  </a:lnTo>
                  <a:lnTo>
                    <a:pt x="82" y="86"/>
                  </a:lnTo>
                  <a:lnTo>
                    <a:pt x="84" y="92"/>
                  </a:lnTo>
                  <a:lnTo>
                    <a:pt x="88" y="98"/>
                  </a:lnTo>
                  <a:lnTo>
                    <a:pt x="88" y="104"/>
                  </a:lnTo>
                  <a:lnTo>
                    <a:pt x="78" y="98"/>
                  </a:lnTo>
                  <a:lnTo>
                    <a:pt x="70" y="96"/>
                  </a:lnTo>
                  <a:lnTo>
                    <a:pt x="62" y="96"/>
                  </a:lnTo>
                  <a:lnTo>
                    <a:pt x="54" y="96"/>
                  </a:lnTo>
                  <a:lnTo>
                    <a:pt x="48" y="98"/>
                  </a:lnTo>
                  <a:lnTo>
                    <a:pt x="36" y="102"/>
                  </a:lnTo>
                  <a:lnTo>
                    <a:pt x="26" y="108"/>
                  </a:lnTo>
                  <a:lnTo>
                    <a:pt x="20" y="110"/>
                  </a:lnTo>
                  <a:lnTo>
                    <a:pt x="12" y="110"/>
                  </a:lnTo>
                  <a:lnTo>
                    <a:pt x="14" y="92"/>
                  </a:lnTo>
                  <a:lnTo>
                    <a:pt x="14" y="90"/>
                  </a:lnTo>
                  <a:lnTo>
                    <a:pt x="12" y="86"/>
                  </a:lnTo>
                  <a:lnTo>
                    <a:pt x="6" y="84"/>
                  </a:lnTo>
                  <a:lnTo>
                    <a:pt x="0" y="80"/>
                  </a:lnTo>
                  <a:lnTo>
                    <a:pt x="0" y="76"/>
                  </a:lnTo>
                  <a:lnTo>
                    <a:pt x="0" y="72"/>
                  </a:lnTo>
                  <a:lnTo>
                    <a:pt x="0" y="66"/>
                  </a:lnTo>
                  <a:lnTo>
                    <a:pt x="0" y="62"/>
                  </a:lnTo>
                  <a:lnTo>
                    <a:pt x="0" y="60"/>
                  </a:lnTo>
                  <a:lnTo>
                    <a:pt x="0" y="58"/>
                  </a:lnTo>
                  <a:lnTo>
                    <a:pt x="2"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62" name="Google Shape;1462;p36"/>
            <p:cNvSpPr/>
            <p:nvPr/>
          </p:nvSpPr>
          <p:spPr>
            <a:xfrm>
              <a:off x="2618" y="2379"/>
              <a:ext cx="81" cy="123"/>
            </a:xfrm>
            <a:custGeom>
              <a:avLst/>
              <a:gdLst/>
              <a:ahLst/>
              <a:cxnLst/>
              <a:rect l="l" t="t" r="r" b="b"/>
              <a:pathLst>
                <a:path w="70" h="112" extrusionOk="0">
                  <a:moveTo>
                    <a:pt x="68" y="92"/>
                  </a:moveTo>
                  <a:lnTo>
                    <a:pt x="60" y="94"/>
                  </a:lnTo>
                  <a:lnTo>
                    <a:pt x="50" y="98"/>
                  </a:lnTo>
                  <a:lnTo>
                    <a:pt x="34" y="108"/>
                  </a:lnTo>
                  <a:lnTo>
                    <a:pt x="28" y="110"/>
                  </a:lnTo>
                  <a:lnTo>
                    <a:pt x="16" y="112"/>
                  </a:lnTo>
                  <a:lnTo>
                    <a:pt x="8" y="112"/>
                  </a:lnTo>
                  <a:lnTo>
                    <a:pt x="2" y="94"/>
                  </a:lnTo>
                  <a:lnTo>
                    <a:pt x="0" y="78"/>
                  </a:lnTo>
                  <a:lnTo>
                    <a:pt x="2" y="68"/>
                  </a:lnTo>
                  <a:lnTo>
                    <a:pt x="4" y="62"/>
                  </a:lnTo>
                  <a:lnTo>
                    <a:pt x="8" y="54"/>
                  </a:lnTo>
                  <a:lnTo>
                    <a:pt x="10" y="44"/>
                  </a:lnTo>
                  <a:lnTo>
                    <a:pt x="10" y="40"/>
                  </a:lnTo>
                  <a:lnTo>
                    <a:pt x="8" y="36"/>
                  </a:lnTo>
                  <a:lnTo>
                    <a:pt x="4" y="26"/>
                  </a:lnTo>
                  <a:lnTo>
                    <a:pt x="4" y="14"/>
                  </a:lnTo>
                  <a:lnTo>
                    <a:pt x="4" y="0"/>
                  </a:lnTo>
                  <a:lnTo>
                    <a:pt x="12" y="0"/>
                  </a:lnTo>
                  <a:lnTo>
                    <a:pt x="20" y="0"/>
                  </a:lnTo>
                  <a:lnTo>
                    <a:pt x="38" y="0"/>
                  </a:lnTo>
                  <a:lnTo>
                    <a:pt x="50" y="0"/>
                  </a:lnTo>
                  <a:lnTo>
                    <a:pt x="52" y="6"/>
                  </a:lnTo>
                  <a:lnTo>
                    <a:pt x="54" y="12"/>
                  </a:lnTo>
                  <a:lnTo>
                    <a:pt x="56" y="14"/>
                  </a:lnTo>
                  <a:lnTo>
                    <a:pt x="56" y="20"/>
                  </a:lnTo>
                  <a:lnTo>
                    <a:pt x="56" y="26"/>
                  </a:lnTo>
                  <a:lnTo>
                    <a:pt x="56" y="28"/>
                  </a:lnTo>
                  <a:lnTo>
                    <a:pt x="56" y="30"/>
                  </a:lnTo>
                  <a:lnTo>
                    <a:pt x="58" y="36"/>
                  </a:lnTo>
                  <a:lnTo>
                    <a:pt x="58" y="40"/>
                  </a:lnTo>
                  <a:lnTo>
                    <a:pt x="58" y="44"/>
                  </a:lnTo>
                  <a:lnTo>
                    <a:pt x="60" y="50"/>
                  </a:lnTo>
                  <a:lnTo>
                    <a:pt x="60" y="74"/>
                  </a:lnTo>
                  <a:lnTo>
                    <a:pt x="56" y="76"/>
                  </a:lnTo>
                  <a:lnTo>
                    <a:pt x="62" y="84"/>
                  </a:lnTo>
                  <a:lnTo>
                    <a:pt x="70" y="92"/>
                  </a:lnTo>
                  <a:lnTo>
                    <a:pt x="68" y="9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63" name="Google Shape;1463;p36"/>
            <p:cNvSpPr/>
            <p:nvPr/>
          </p:nvSpPr>
          <p:spPr>
            <a:xfrm>
              <a:off x="2675" y="2379"/>
              <a:ext cx="36" cy="101"/>
            </a:xfrm>
            <a:custGeom>
              <a:avLst/>
              <a:gdLst/>
              <a:ahLst/>
              <a:cxnLst/>
              <a:rect l="l" t="t" r="r" b="b"/>
              <a:pathLst>
                <a:path w="30" h="92" extrusionOk="0">
                  <a:moveTo>
                    <a:pt x="20" y="92"/>
                  </a:moveTo>
                  <a:lnTo>
                    <a:pt x="12" y="84"/>
                  </a:lnTo>
                  <a:lnTo>
                    <a:pt x="6" y="76"/>
                  </a:lnTo>
                  <a:lnTo>
                    <a:pt x="10" y="74"/>
                  </a:lnTo>
                  <a:lnTo>
                    <a:pt x="10" y="50"/>
                  </a:lnTo>
                  <a:lnTo>
                    <a:pt x="8" y="44"/>
                  </a:lnTo>
                  <a:lnTo>
                    <a:pt x="8" y="40"/>
                  </a:lnTo>
                  <a:lnTo>
                    <a:pt x="8" y="36"/>
                  </a:lnTo>
                  <a:lnTo>
                    <a:pt x="6" y="30"/>
                  </a:lnTo>
                  <a:lnTo>
                    <a:pt x="6" y="28"/>
                  </a:lnTo>
                  <a:lnTo>
                    <a:pt x="6" y="26"/>
                  </a:lnTo>
                  <a:lnTo>
                    <a:pt x="6" y="20"/>
                  </a:lnTo>
                  <a:lnTo>
                    <a:pt x="6" y="14"/>
                  </a:lnTo>
                  <a:lnTo>
                    <a:pt x="4" y="12"/>
                  </a:lnTo>
                  <a:lnTo>
                    <a:pt x="2" y="6"/>
                  </a:lnTo>
                  <a:lnTo>
                    <a:pt x="0" y="0"/>
                  </a:lnTo>
                  <a:lnTo>
                    <a:pt x="18" y="0"/>
                  </a:lnTo>
                  <a:lnTo>
                    <a:pt x="14" y="4"/>
                  </a:lnTo>
                  <a:lnTo>
                    <a:pt x="14" y="10"/>
                  </a:lnTo>
                  <a:lnTo>
                    <a:pt x="14" y="12"/>
                  </a:lnTo>
                  <a:lnTo>
                    <a:pt x="16" y="16"/>
                  </a:lnTo>
                  <a:lnTo>
                    <a:pt x="24" y="22"/>
                  </a:lnTo>
                  <a:lnTo>
                    <a:pt x="24" y="26"/>
                  </a:lnTo>
                  <a:lnTo>
                    <a:pt x="24" y="40"/>
                  </a:lnTo>
                  <a:lnTo>
                    <a:pt x="26" y="52"/>
                  </a:lnTo>
                  <a:lnTo>
                    <a:pt x="26" y="64"/>
                  </a:lnTo>
                  <a:lnTo>
                    <a:pt x="28" y="84"/>
                  </a:lnTo>
                  <a:lnTo>
                    <a:pt x="28" y="86"/>
                  </a:lnTo>
                  <a:lnTo>
                    <a:pt x="30" y="88"/>
                  </a:lnTo>
                  <a:lnTo>
                    <a:pt x="20" y="9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64" name="Google Shape;1464;p36"/>
            <p:cNvSpPr/>
            <p:nvPr/>
          </p:nvSpPr>
          <p:spPr>
            <a:xfrm>
              <a:off x="2692" y="2354"/>
              <a:ext cx="53" cy="121"/>
            </a:xfrm>
            <a:custGeom>
              <a:avLst/>
              <a:gdLst/>
              <a:ahLst/>
              <a:cxnLst/>
              <a:rect l="l" t="t" r="r" b="b"/>
              <a:pathLst>
                <a:path w="46" h="110" extrusionOk="0">
                  <a:moveTo>
                    <a:pt x="16" y="110"/>
                  </a:moveTo>
                  <a:lnTo>
                    <a:pt x="30" y="104"/>
                  </a:lnTo>
                  <a:lnTo>
                    <a:pt x="30" y="60"/>
                  </a:lnTo>
                  <a:lnTo>
                    <a:pt x="40" y="46"/>
                  </a:lnTo>
                  <a:lnTo>
                    <a:pt x="44" y="36"/>
                  </a:lnTo>
                  <a:lnTo>
                    <a:pt x="46" y="30"/>
                  </a:lnTo>
                  <a:lnTo>
                    <a:pt x="44" y="18"/>
                  </a:lnTo>
                  <a:lnTo>
                    <a:pt x="40" y="10"/>
                  </a:lnTo>
                  <a:lnTo>
                    <a:pt x="34" y="6"/>
                  </a:lnTo>
                  <a:lnTo>
                    <a:pt x="30" y="0"/>
                  </a:lnTo>
                  <a:lnTo>
                    <a:pt x="20" y="2"/>
                  </a:lnTo>
                  <a:lnTo>
                    <a:pt x="20" y="0"/>
                  </a:lnTo>
                  <a:lnTo>
                    <a:pt x="20" y="6"/>
                  </a:lnTo>
                  <a:lnTo>
                    <a:pt x="20" y="8"/>
                  </a:lnTo>
                  <a:lnTo>
                    <a:pt x="20" y="10"/>
                  </a:lnTo>
                  <a:lnTo>
                    <a:pt x="12" y="14"/>
                  </a:lnTo>
                  <a:lnTo>
                    <a:pt x="6" y="16"/>
                  </a:lnTo>
                  <a:lnTo>
                    <a:pt x="4" y="18"/>
                  </a:lnTo>
                  <a:lnTo>
                    <a:pt x="4" y="22"/>
                  </a:lnTo>
                  <a:lnTo>
                    <a:pt x="0" y="26"/>
                  </a:lnTo>
                  <a:lnTo>
                    <a:pt x="0" y="32"/>
                  </a:lnTo>
                  <a:lnTo>
                    <a:pt x="0" y="34"/>
                  </a:lnTo>
                  <a:lnTo>
                    <a:pt x="2" y="38"/>
                  </a:lnTo>
                  <a:lnTo>
                    <a:pt x="10" y="44"/>
                  </a:lnTo>
                  <a:lnTo>
                    <a:pt x="10" y="48"/>
                  </a:lnTo>
                  <a:lnTo>
                    <a:pt x="10" y="62"/>
                  </a:lnTo>
                  <a:lnTo>
                    <a:pt x="12" y="74"/>
                  </a:lnTo>
                  <a:lnTo>
                    <a:pt x="12" y="86"/>
                  </a:lnTo>
                  <a:lnTo>
                    <a:pt x="14" y="106"/>
                  </a:lnTo>
                  <a:lnTo>
                    <a:pt x="16" y="1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65" name="Google Shape;1465;p36"/>
            <p:cNvSpPr/>
            <p:nvPr/>
          </p:nvSpPr>
          <p:spPr>
            <a:xfrm>
              <a:off x="2726" y="2321"/>
              <a:ext cx="219" cy="192"/>
            </a:xfrm>
            <a:custGeom>
              <a:avLst/>
              <a:gdLst/>
              <a:ahLst/>
              <a:cxnLst/>
              <a:rect l="l" t="t" r="r" b="b"/>
              <a:pathLst>
                <a:path w="189" h="174" extrusionOk="0">
                  <a:moveTo>
                    <a:pt x="90" y="168"/>
                  </a:moveTo>
                  <a:lnTo>
                    <a:pt x="74" y="170"/>
                  </a:lnTo>
                  <a:lnTo>
                    <a:pt x="58" y="174"/>
                  </a:lnTo>
                  <a:lnTo>
                    <a:pt x="52" y="172"/>
                  </a:lnTo>
                  <a:lnTo>
                    <a:pt x="46" y="166"/>
                  </a:lnTo>
                  <a:lnTo>
                    <a:pt x="40" y="152"/>
                  </a:lnTo>
                  <a:lnTo>
                    <a:pt x="36" y="146"/>
                  </a:lnTo>
                  <a:lnTo>
                    <a:pt x="32" y="138"/>
                  </a:lnTo>
                  <a:lnTo>
                    <a:pt x="24" y="134"/>
                  </a:lnTo>
                  <a:lnTo>
                    <a:pt x="18" y="132"/>
                  </a:lnTo>
                  <a:lnTo>
                    <a:pt x="0" y="134"/>
                  </a:lnTo>
                  <a:lnTo>
                    <a:pt x="0" y="90"/>
                  </a:lnTo>
                  <a:lnTo>
                    <a:pt x="10" y="76"/>
                  </a:lnTo>
                  <a:lnTo>
                    <a:pt x="14" y="66"/>
                  </a:lnTo>
                  <a:lnTo>
                    <a:pt x="16" y="60"/>
                  </a:lnTo>
                  <a:lnTo>
                    <a:pt x="14" y="48"/>
                  </a:lnTo>
                  <a:lnTo>
                    <a:pt x="10" y="40"/>
                  </a:lnTo>
                  <a:lnTo>
                    <a:pt x="14" y="26"/>
                  </a:lnTo>
                  <a:lnTo>
                    <a:pt x="18" y="12"/>
                  </a:lnTo>
                  <a:lnTo>
                    <a:pt x="22" y="8"/>
                  </a:lnTo>
                  <a:lnTo>
                    <a:pt x="28" y="4"/>
                  </a:lnTo>
                  <a:lnTo>
                    <a:pt x="34" y="0"/>
                  </a:lnTo>
                  <a:lnTo>
                    <a:pt x="44" y="0"/>
                  </a:lnTo>
                  <a:lnTo>
                    <a:pt x="46" y="0"/>
                  </a:lnTo>
                  <a:lnTo>
                    <a:pt x="50" y="2"/>
                  </a:lnTo>
                  <a:lnTo>
                    <a:pt x="56" y="8"/>
                  </a:lnTo>
                  <a:lnTo>
                    <a:pt x="62" y="12"/>
                  </a:lnTo>
                  <a:lnTo>
                    <a:pt x="64" y="14"/>
                  </a:lnTo>
                  <a:lnTo>
                    <a:pt x="68" y="16"/>
                  </a:lnTo>
                  <a:lnTo>
                    <a:pt x="72" y="14"/>
                  </a:lnTo>
                  <a:lnTo>
                    <a:pt x="72" y="12"/>
                  </a:lnTo>
                  <a:lnTo>
                    <a:pt x="74" y="10"/>
                  </a:lnTo>
                  <a:lnTo>
                    <a:pt x="78" y="10"/>
                  </a:lnTo>
                  <a:lnTo>
                    <a:pt x="86" y="10"/>
                  </a:lnTo>
                  <a:lnTo>
                    <a:pt x="90" y="14"/>
                  </a:lnTo>
                  <a:lnTo>
                    <a:pt x="94" y="16"/>
                  </a:lnTo>
                  <a:lnTo>
                    <a:pt x="100" y="18"/>
                  </a:lnTo>
                  <a:lnTo>
                    <a:pt x="108" y="16"/>
                  </a:lnTo>
                  <a:lnTo>
                    <a:pt x="114" y="12"/>
                  </a:lnTo>
                  <a:lnTo>
                    <a:pt x="120" y="10"/>
                  </a:lnTo>
                  <a:lnTo>
                    <a:pt x="128" y="8"/>
                  </a:lnTo>
                  <a:lnTo>
                    <a:pt x="134" y="8"/>
                  </a:lnTo>
                  <a:lnTo>
                    <a:pt x="138" y="10"/>
                  </a:lnTo>
                  <a:lnTo>
                    <a:pt x="142" y="10"/>
                  </a:lnTo>
                  <a:lnTo>
                    <a:pt x="151" y="12"/>
                  </a:lnTo>
                  <a:lnTo>
                    <a:pt x="155" y="10"/>
                  </a:lnTo>
                  <a:lnTo>
                    <a:pt x="161" y="8"/>
                  </a:lnTo>
                  <a:lnTo>
                    <a:pt x="171" y="0"/>
                  </a:lnTo>
                  <a:lnTo>
                    <a:pt x="175" y="6"/>
                  </a:lnTo>
                  <a:lnTo>
                    <a:pt x="179" y="10"/>
                  </a:lnTo>
                  <a:lnTo>
                    <a:pt x="183" y="22"/>
                  </a:lnTo>
                  <a:lnTo>
                    <a:pt x="185" y="26"/>
                  </a:lnTo>
                  <a:lnTo>
                    <a:pt x="189" y="30"/>
                  </a:lnTo>
                  <a:lnTo>
                    <a:pt x="187" y="46"/>
                  </a:lnTo>
                  <a:lnTo>
                    <a:pt x="183" y="46"/>
                  </a:lnTo>
                  <a:lnTo>
                    <a:pt x="179" y="46"/>
                  </a:lnTo>
                  <a:lnTo>
                    <a:pt x="175" y="60"/>
                  </a:lnTo>
                  <a:lnTo>
                    <a:pt x="171" y="70"/>
                  </a:lnTo>
                  <a:lnTo>
                    <a:pt x="165" y="82"/>
                  </a:lnTo>
                  <a:lnTo>
                    <a:pt x="161" y="92"/>
                  </a:lnTo>
                  <a:lnTo>
                    <a:pt x="159" y="94"/>
                  </a:lnTo>
                  <a:lnTo>
                    <a:pt x="157" y="96"/>
                  </a:lnTo>
                  <a:lnTo>
                    <a:pt x="155" y="98"/>
                  </a:lnTo>
                  <a:lnTo>
                    <a:pt x="153" y="98"/>
                  </a:lnTo>
                  <a:lnTo>
                    <a:pt x="151" y="108"/>
                  </a:lnTo>
                  <a:lnTo>
                    <a:pt x="146" y="120"/>
                  </a:lnTo>
                  <a:lnTo>
                    <a:pt x="142" y="130"/>
                  </a:lnTo>
                  <a:lnTo>
                    <a:pt x="138" y="134"/>
                  </a:lnTo>
                  <a:lnTo>
                    <a:pt x="134" y="136"/>
                  </a:lnTo>
                  <a:lnTo>
                    <a:pt x="132" y="134"/>
                  </a:lnTo>
                  <a:lnTo>
                    <a:pt x="130" y="132"/>
                  </a:lnTo>
                  <a:lnTo>
                    <a:pt x="128" y="124"/>
                  </a:lnTo>
                  <a:lnTo>
                    <a:pt x="122" y="126"/>
                  </a:lnTo>
                  <a:lnTo>
                    <a:pt x="116" y="130"/>
                  </a:lnTo>
                  <a:lnTo>
                    <a:pt x="110" y="134"/>
                  </a:lnTo>
                  <a:lnTo>
                    <a:pt x="104" y="138"/>
                  </a:lnTo>
                  <a:lnTo>
                    <a:pt x="100" y="146"/>
                  </a:lnTo>
                  <a:lnTo>
                    <a:pt x="98" y="150"/>
                  </a:lnTo>
                  <a:lnTo>
                    <a:pt x="96" y="158"/>
                  </a:lnTo>
                  <a:lnTo>
                    <a:pt x="96" y="168"/>
                  </a:lnTo>
                  <a:lnTo>
                    <a:pt x="94" y="168"/>
                  </a:lnTo>
                  <a:lnTo>
                    <a:pt x="90" y="16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66" name="Google Shape;1466;p36"/>
            <p:cNvSpPr/>
            <p:nvPr/>
          </p:nvSpPr>
          <p:spPr>
            <a:xfrm>
              <a:off x="2831" y="2332"/>
              <a:ext cx="146" cy="229"/>
            </a:xfrm>
            <a:custGeom>
              <a:avLst/>
              <a:gdLst/>
              <a:ahLst/>
              <a:cxnLst/>
              <a:rect l="l" t="t" r="r" b="b"/>
              <a:pathLst>
                <a:path w="127" h="208" extrusionOk="0">
                  <a:moveTo>
                    <a:pt x="6" y="158"/>
                  </a:moveTo>
                  <a:lnTo>
                    <a:pt x="6" y="148"/>
                  </a:lnTo>
                  <a:lnTo>
                    <a:pt x="8" y="140"/>
                  </a:lnTo>
                  <a:lnTo>
                    <a:pt x="10" y="136"/>
                  </a:lnTo>
                  <a:lnTo>
                    <a:pt x="14" y="128"/>
                  </a:lnTo>
                  <a:lnTo>
                    <a:pt x="20" y="124"/>
                  </a:lnTo>
                  <a:lnTo>
                    <a:pt x="26" y="120"/>
                  </a:lnTo>
                  <a:lnTo>
                    <a:pt x="32" y="116"/>
                  </a:lnTo>
                  <a:lnTo>
                    <a:pt x="38" y="114"/>
                  </a:lnTo>
                  <a:lnTo>
                    <a:pt x="40" y="122"/>
                  </a:lnTo>
                  <a:lnTo>
                    <a:pt x="42" y="124"/>
                  </a:lnTo>
                  <a:lnTo>
                    <a:pt x="44" y="126"/>
                  </a:lnTo>
                  <a:lnTo>
                    <a:pt x="48" y="124"/>
                  </a:lnTo>
                  <a:lnTo>
                    <a:pt x="52" y="120"/>
                  </a:lnTo>
                  <a:lnTo>
                    <a:pt x="56" y="110"/>
                  </a:lnTo>
                  <a:lnTo>
                    <a:pt x="61" y="98"/>
                  </a:lnTo>
                  <a:lnTo>
                    <a:pt x="63" y="88"/>
                  </a:lnTo>
                  <a:lnTo>
                    <a:pt x="65" y="88"/>
                  </a:lnTo>
                  <a:lnTo>
                    <a:pt x="67" y="86"/>
                  </a:lnTo>
                  <a:lnTo>
                    <a:pt x="69" y="84"/>
                  </a:lnTo>
                  <a:lnTo>
                    <a:pt x="71" y="82"/>
                  </a:lnTo>
                  <a:lnTo>
                    <a:pt x="75" y="72"/>
                  </a:lnTo>
                  <a:lnTo>
                    <a:pt x="81" y="60"/>
                  </a:lnTo>
                  <a:lnTo>
                    <a:pt x="85" y="50"/>
                  </a:lnTo>
                  <a:lnTo>
                    <a:pt x="89" y="36"/>
                  </a:lnTo>
                  <a:lnTo>
                    <a:pt x="93" y="36"/>
                  </a:lnTo>
                  <a:lnTo>
                    <a:pt x="97" y="36"/>
                  </a:lnTo>
                  <a:lnTo>
                    <a:pt x="99" y="20"/>
                  </a:lnTo>
                  <a:lnTo>
                    <a:pt x="95" y="16"/>
                  </a:lnTo>
                  <a:lnTo>
                    <a:pt x="93" y="12"/>
                  </a:lnTo>
                  <a:lnTo>
                    <a:pt x="89" y="0"/>
                  </a:lnTo>
                  <a:lnTo>
                    <a:pt x="91" y="2"/>
                  </a:lnTo>
                  <a:lnTo>
                    <a:pt x="93" y="0"/>
                  </a:lnTo>
                  <a:lnTo>
                    <a:pt x="97" y="6"/>
                  </a:lnTo>
                  <a:lnTo>
                    <a:pt x="103" y="14"/>
                  </a:lnTo>
                  <a:lnTo>
                    <a:pt x="107" y="20"/>
                  </a:lnTo>
                  <a:lnTo>
                    <a:pt x="109" y="26"/>
                  </a:lnTo>
                  <a:lnTo>
                    <a:pt x="107" y="44"/>
                  </a:lnTo>
                  <a:lnTo>
                    <a:pt x="109" y="50"/>
                  </a:lnTo>
                  <a:lnTo>
                    <a:pt x="109" y="54"/>
                  </a:lnTo>
                  <a:lnTo>
                    <a:pt x="117" y="60"/>
                  </a:lnTo>
                  <a:lnTo>
                    <a:pt x="99" y="60"/>
                  </a:lnTo>
                  <a:lnTo>
                    <a:pt x="93" y="62"/>
                  </a:lnTo>
                  <a:lnTo>
                    <a:pt x="91" y="64"/>
                  </a:lnTo>
                  <a:lnTo>
                    <a:pt x="89" y="66"/>
                  </a:lnTo>
                  <a:lnTo>
                    <a:pt x="93" y="70"/>
                  </a:lnTo>
                  <a:lnTo>
                    <a:pt x="101" y="78"/>
                  </a:lnTo>
                  <a:lnTo>
                    <a:pt x="111" y="88"/>
                  </a:lnTo>
                  <a:lnTo>
                    <a:pt x="115" y="96"/>
                  </a:lnTo>
                  <a:lnTo>
                    <a:pt x="117" y="106"/>
                  </a:lnTo>
                  <a:lnTo>
                    <a:pt x="113" y="110"/>
                  </a:lnTo>
                  <a:lnTo>
                    <a:pt x="107" y="116"/>
                  </a:lnTo>
                  <a:lnTo>
                    <a:pt x="101" y="126"/>
                  </a:lnTo>
                  <a:lnTo>
                    <a:pt x="99" y="136"/>
                  </a:lnTo>
                  <a:lnTo>
                    <a:pt x="99" y="144"/>
                  </a:lnTo>
                  <a:lnTo>
                    <a:pt x="101" y="154"/>
                  </a:lnTo>
                  <a:lnTo>
                    <a:pt x="109" y="168"/>
                  </a:lnTo>
                  <a:lnTo>
                    <a:pt x="119" y="182"/>
                  </a:lnTo>
                  <a:lnTo>
                    <a:pt x="127" y="194"/>
                  </a:lnTo>
                  <a:lnTo>
                    <a:pt x="127" y="208"/>
                  </a:lnTo>
                  <a:lnTo>
                    <a:pt x="121" y="208"/>
                  </a:lnTo>
                  <a:lnTo>
                    <a:pt x="111" y="208"/>
                  </a:lnTo>
                  <a:lnTo>
                    <a:pt x="107" y="206"/>
                  </a:lnTo>
                  <a:lnTo>
                    <a:pt x="103" y="204"/>
                  </a:lnTo>
                  <a:lnTo>
                    <a:pt x="81" y="204"/>
                  </a:lnTo>
                  <a:lnTo>
                    <a:pt x="81" y="202"/>
                  </a:lnTo>
                  <a:lnTo>
                    <a:pt x="46" y="200"/>
                  </a:lnTo>
                  <a:lnTo>
                    <a:pt x="46" y="204"/>
                  </a:lnTo>
                  <a:lnTo>
                    <a:pt x="22" y="202"/>
                  </a:lnTo>
                  <a:lnTo>
                    <a:pt x="24" y="198"/>
                  </a:lnTo>
                  <a:lnTo>
                    <a:pt x="24" y="188"/>
                  </a:lnTo>
                  <a:lnTo>
                    <a:pt x="22" y="182"/>
                  </a:lnTo>
                  <a:lnTo>
                    <a:pt x="22" y="174"/>
                  </a:lnTo>
                  <a:lnTo>
                    <a:pt x="24" y="168"/>
                  </a:lnTo>
                  <a:lnTo>
                    <a:pt x="14" y="166"/>
                  </a:lnTo>
                  <a:lnTo>
                    <a:pt x="10" y="164"/>
                  </a:lnTo>
                  <a:lnTo>
                    <a:pt x="6" y="160"/>
                  </a:lnTo>
                  <a:lnTo>
                    <a:pt x="0" y="158"/>
                  </a:lnTo>
                  <a:lnTo>
                    <a:pt x="6" y="15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67" name="Google Shape;1467;p36"/>
            <p:cNvSpPr/>
            <p:nvPr/>
          </p:nvSpPr>
          <p:spPr>
            <a:xfrm>
              <a:off x="2842" y="2552"/>
              <a:ext cx="103" cy="121"/>
            </a:xfrm>
            <a:custGeom>
              <a:avLst/>
              <a:gdLst/>
              <a:ahLst/>
              <a:cxnLst/>
              <a:rect l="l" t="t" r="r" b="b"/>
              <a:pathLst>
                <a:path w="89" h="110" extrusionOk="0">
                  <a:moveTo>
                    <a:pt x="36" y="24"/>
                  </a:moveTo>
                  <a:lnTo>
                    <a:pt x="26" y="24"/>
                  </a:lnTo>
                  <a:lnTo>
                    <a:pt x="20" y="24"/>
                  </a:lnTo>
                  <a:lnTo>
                    <a:pt x="8" y="22"/>
                  </a:lnTo>
                  <a:lnTo>
                    <a:pt x="2" y="44"/>
                  </a:lnTo>
                  <a:lnTo>
                    <a:pt x="2" y="50"/>
                  </a:lnTo>
                  <a:lnTo>
                    <a:pt x="0" y="58"/>
                  </a:lnTo>
                  <a:lnTo>
                    <a:pt x="0" y="70"/>
                  </a:lnTo>
                  <a:lnTo>
                    <a:pt x="4" y="76"/>
                  </a:lnTo>
                  <a:lnTo>
                    <a:pt x="8" y="82"/>
                  </a:lnTo>
                  <a:lnTo>
                    <a:pt x="14" y="88"/>
                  </a:lnTo>
                  <a:lnTo>
                    <a:pt x="30" y="100"/>
                  </a:lnTo>
                  <a:lnTo>
                    <a:pt x="34" y="104"/>
                  </a:lnTo>
                  <a:lnTo>
                    <a:pt x="38" y="110"/>
                  </a:lnTo>
                  <a:lnTo>
                    <a:pt x="42" y="108"/>
                  </a:lnTo>
                  <a:lnTo>
                    <a:pt x="44" y="106"/>
                  </a:lnTo>
                  <a:lnTo>
                    <a:pt x="46" y="104"/>
                  </a:lnTo>
                  <a:lnTo>
                    <a:pt x="44" y="100"/>
                  </a:lnTo>
                  <a:lnTo>
                    <a:pt x="42" y="98"/>
                  </a:lnTo>
                  <a:lnTo>
                    <a:pt x="42" y="96"/>
                  </a:lnTo>
                  <a:lnTo>
                    <a:pt x="44" y="90"/>
                  </a:lnTo>
                  <a:lnTo>
                    <a:pt x="46" y="88"/>
                  </a:lnTo>
                  <a:lnTo>
                    <a:pt x="55" y="84"/>
                  </a:lnTo>
                  <a:lnTo>
                    <a:pt x="55" y="80"/>
                  </a:lnTo>
                  <a:lnTo>
                    <a:pt x="59" y="76"/>
                  </a:lnTo>
                  <a:lnTo>
                    <a:pt x="63" y="78"/>
                  </a:lnTo>
                  <a:lnTo>
                    <a:pt x="65" y="82"/>
                  </a:lnTo>
                  <a:lnTo>
                    <a:pt x="67" y="86"/>
                  </a:lnTo>
                  <a:lnTo>
                    <a:pt x="71" y="88"/>
                  </a:lnTo>
                  <a:lnTo>
                    <a:pt x="75" y="86"/>
                  </a:lnTo>
                  <a:lnTo>
                    <a:pt x="79" y="84"/>
                  </a:lnTo>
                  <a:lnTo>
                    <a:pt x="81" y="86"/>
                  </a:lnTo>
                  <a:lnTo>
                    <a:pt x="83" y="86"/>
                  </a:lnTo>
                  <a:lnTo>
                    <a:pt x="85" y="84"/>
                  </a:lnTo>
                  <a:lnTo>
                    <a:pt x="85" y="80"/>
                  </a:lnTo>
                  <a:lnTo>
                    <a:pt x="87" y="74"/>
                  </a:lnTo>
                  <a:lnTo>
                    <a:pt x="87" y="52"/>
                  </a:lnTo>
                  <a:lnTo>
                    <a:pt x="83" y="50"/>
                  </a:lnTo>
                  <a:lnTo>
                    <a:pt x="83" y="46"/>
                  </a:lnTo>
                  <a:lnTo>
                    <a:pt x="81" y="44"/>
                  </a:lnTo>
                  <a:lnTo>
                    <a:pt x="81" y="40"/>
                  </a:lnTo>
                  <a:lnTo>
                    <a:pt x="83" y="36"/>
                  </a:lnTo>
                  <a:lnTo>
                    <a:pt x="83" y="32"/>
                  </a:lnTo>
                  <a:lnTo>
                    <a:pt x="87" y="30"/>
                  </a:lnTo>
                  <a:lnTo>
                    <a:pt x="89" y="26"/>
                  </a:lnTo>
                  <a:lnTo>
                    <a:pt x="87" y="20"/>
                  </a:lnTo>
                  <a:lnTo>
                    <a:pt x="83" y="18"/>
                  </a:lnTo>
                  <a:lnTo>
                    <a:pt x="77" y="18"/>
                  </a:lnTo>
                  <a:lnTo>
                    <a:pt x="69" y="18"/>
                  </a:lnTo>
                  <a:lnTo>
                    <a:pt x="71" y="2"/>
                  </a:lnTo>
                  <a:lnTo>
                    <a:pt x="36" y="0"/>
                  </a:lnTo>
                  <a:lnTo>
                    <a:pt x="36"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68" name="Google Shape;1468;p36"/>
            <p:cNvSpPr/>
            <p:nvPr/>
          </p:nvSpPr>
          <p:spPr>
            <a:xfrm>
              <a:off x="2886" y="2528"/>
              <a:ext cx="135" cy="170"/>
            </a:xfrm>
            <a:custGeom>
              <a:avLst/>
              <a:gdLst/>
              <a:ahLst/>
              <a:cxnLst/>
              <a:rect l="l" t="t" r="r" b="b"/>
              <a:pathLst>
                <a:path w="117" h="154" extrusionOk="0">
                  <a:moveTo>
                    <a:pt x="27" y="150"/>
                  </a:moveTo>
                  <a:lnTo>
                    <a:pt x="27" y="148"/>
                  </a:lnTo>
                  <a:lnTo>
                    <a:pt x="25" y="146"/>
                  </a:lnTo>
                  <a:lnTo>
                    <a:pt x="21" y="148"/>
                  </a:lnTo>
                  <a:lnTo>
                    <a:pt x="17" y="150"/>
                  </a:lnTo>
                  <a:lnTo>
                    <a:pt x="13" y="154"/>
                  </a:lnTo>
                  <a:lnTo>
                    <a:pt x="4" y="136"/>
                  </a:lnTo>
                  <a:lnTo>
                    <a:pt x="0" y="132"/>
                  </a:lnTo>
                  <a:lnTo>
                    <a:pt x="4" y="130"/>
                  </a:lnTo>
                  <a:lnTo>
                    <a:pt x="6" y="128"/>
                  </a:lnTo>
                  <a:lnTo>
                    <a:pt x="8" y="126"/>
                  </a:lnTo>
                  <a:lnTo>
                    <a:pt x="6" y="122"/>
                  </a:lnTo>
                  <a:lnTo>
                    <a:pt x="4" y="120"/>
                  </a:lnTo>
                  <a:lnTo>
                    <a:pt x="4" y="118"/>
                  </a:lnTo>
                  <a:lnTo>
                    <a:pt x="6" y="112"/>
                  </a:lnTo>
                  <a:lnTo>
                    <a:pt x="8" y="110"/>
                  </a:lnTo>
                  <a:lnTo>
                    <a:pt x="17" y="106"/>
                  </a:lnTo>
                  <a:lnTo>
                    <a:pt x="17" y="102"/>
                  </a:lnTo>
                  <a:lnTo>
                    <a:pt x="21" y="98"/>
                  </a:lnTo>
                  <a:lnTo>
                    <a:pt x="25" y="100"/>
                  </a:lnTo>
                  <a:lnTo>
                    <a:pt x="27" y="104"/>
                  </a:lnTo>
                  <a:lnTo>
                    <a:pt x="29" y="108"/>
                  </a:lnTo>
                  <a:lnTo>
                    <a:pt x="33" y="110"/>
                  </a:lnTo>
                  <a:lnTo>
                    <a:pt x="37" y="108"/>
                  </a:lnTo>
                  <a:lnTo>
                    <a:pt x="41" y="106"/>
                  </a:lnTo>
                  <a:lnTo>
                    <a:pt x="43" y="108"/>
                  </a:lnTo>
                  <a:lnTo>
                    <a:pt x="45" y="108"/>
                  </a:lnTo>
                  <a:lnTo>
                    <a:pt x="47" y="106"/>
                  </a:lnTo>
                  <a:lnTo>
                    <a:pt x="47" y="102"/>
                  </a:lnTo>
                  <a:lnTo>
                    <a:pt x="49" y="96"/>
                  </a:lnTo>
                  <a:lnTo>
                    <a:pt x="49" y="74"/>
                  </a:lnTo>
                  <a:lnTo>
                    <a:pt x="45" y="72"/>
                  </a:lnTo>
                  <a:lnTo>
                    <a:pt x="45" y="68"/>
                  </a:lnTo>
                  <a:lnTo>
                    <a:pt x="43" y="66"/>
                  </a:lnTo>
                  <a:lnTo>
                    <a:pt x="43" y="62"/>
                  </a:lnTo>
                  <a:lnTo>
                    <a:pt x="45" y="58"/>
                  </a:lnTo>
                  <a:lnTo>
                    <a:pt x="45" y="54"/>
                  </a:lnTo>
                  <a:lnTo>
                    <a:pt x="49" y="52"/>
                  </a:lnTo>
                  <a:lnTo>
                    <a:pt x="51" y="48"/>
                  </a:lnTo>
                  <a:lnTo>
                    <a:pt x="49" y="42"/>
                  </a:lnTo>
                  <a:lnTo>
                    <a:pt x="45" y="40"/>
                  </a:lnTo>
                  <a:lnTo>
                    <a:pt x="39" y="40"/>
                  </a:lnTo>
                  <a:lnTo>
                    <a:pt x="31" y="40"/>
                  </a:lnTo>
                  <a:lnTo>
                    <a:pt x="33" y="26"/>
                  </a:lnTo>
                  <a:lnTo>
                    <a:pt x="55" y="26"/>
                  </a:lnTo>
                  <a:lnTo>
                    <a:pt x="59" y="28"/>
                  </a:lnTo>
                  <a:lnTo>
                    <a:pt x="63" y="30"/>
                  </a:lnTo>
                  <a:lnTo>
                    <a:pt x="73" y="30"/>
                  </a:lnTo>
                  <a:lnTo>
                    <a:pt x="79" y="30"/>
                  </a:lnTo>
                  <a:lnTo>
                    <a:pt x="79" y="16"/>
                  </a:lnTo>
                  <a:lnTo>
                    <a:pt x="83" y="10"/>
                  </a:lnTo>
                  <a:lnTo>
                    <a:pt x="87" y="4"/>
                  </a:lnTo>
                  <a:lnTo>
                    <a:pt x="93" y="0"/>
                  </a:lnTo>
                  <a:lnTo>
                    <a:pt x="103" y="0"/>
                  </a:lnTo>
                  <a:lnTo>
                    <a:pt x="113" y="0"/>
                  </a:lnTo>
                  <a:lnTo>
                    <a:pt x="113" y="2"/>
                  </a:lnTo>
                  <a:lnTo>
                    <a:pt x="115" y="4"/>
                  </a:lnTo>
                  <a:lnTo>
                    <a:pt x="115" y="6"/>
                  </a:lnTo>
                  <a:lnTo>
                    <a:pt x="117" y="10"/>
                  </a:lnTo>
                  <a:lnTo>
                    <a:pt x="115" y="20"/>
                  </a:lnTo>
                  <a:lnTo>
                    <a:pt x="111" y="34"/>
                  </a:lnTo>
                  <a:lnTo>
                    <a:pt x="99" y="64"/>
                  </a:lnTo>
                  <a:lnTo>
                    <a:pt x="99" y="68"/>
                  </a:lnTo>
                  <a:lnTo>
                    <a:pt x="99" y="70"/>
                  </a:lnTo>
                  <a:lnTo>
                    <a:pt x="101" y="74"/>
                  </a:lnTo>
                  <a:lnTo>
                    <a:pt x="99" y="78"/>
                  </a:lnTo>
                  <a:lnTo>
                    <a:pt x="97" y="82"/>
                  </a:lnTo>
                  <a:lnTo>
                    <a:pt x="93" y="84"/>
                  </a:lnTo>
                  <a:lnTo>
                    <a:pt x="89" y="88"/>
                  </a:lnTo>
                  <a:lnTo>
                    <a:pt x="85" y="92"/>
                  </a:lnTo>
                  <a:lnTo>
                    <a:pt x="83" y="102"/>
                  </a:lnTo>
                  <a:lnTo>
                    <a:pt x="79" y="106"/>
                  </a:lnTo>
                  <a:lnTo>
                    <a:pt x="75" y="108"/>
                  </a:lnTo>
                  <a:lnTo>
                    <a:pt x="75" y="122"/>
                  </a:lnTo>
                  <a:lnTo>
                    <a:pt x="71" y="134"/>
                  </a:lnTo>
                  <a:lnTo>
                    <a:pt x="69" y="142"/>
                  </a:lnTo>
                  <a:lnTo>
                    <a:pt x="65" y="148"/>
                  </a:lnTo>
                  <a:lnTo>
                    <a:pt x="61" y="150"/>
                  </a:lnTo>
                  <a:lnTo>
                    <a:pt x="55" y="150"/>
                  </a:lnTo>
                  <a:lnTo>
                    <a:pt x="51" y="150"/>
                  </a:lnTo>
                  <a:lnTo>
                    <a:pt x="49" y="150"/>
                  </a:lnTo>
                  <a:lnTo>
                    <a:pt x="49" y="146"/>
                  </a:lnTo>
                  <a:lnTo>
                    <a:pt x="45" y="146"/>
                  </a:lnTo>
                  <a:lnTo>
                    <a:pt x="43" y="146"/>
                  </a:lnTo>
                  <a:lnTo>
                    <a:pt x="41" y="148"/>
                  </a:lnTo>
                  <a:lnTo>
                    <a:pt x="39" y="150"/>
                  </a:lnTo>
                  <a:lnTo>
                    <a:pt x="35" y="150"/>
                  </a:lnTo>
                  <a:lnTo>
                    <a:pt x="33" y="150"/>
                  </a:lnTo>
                  <a:lnTo>
                    <a:pt x="27" y="1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69" name="Google Shape;1469;p36"/>
            <p:cNvSpPr/>
            <p:nvPr/>
          </p:nvSpPr>
          <p:spPr>
            <a:xfrm>
              <a:off x="2893" y="2944"/>
              <a:ext cx="243" cy="238"/>
            </a:xfrm>
            <a:custGeom>
              <a:avLst/>
              <a:gdLst/>
              <a:ahLst/>
              <a:cxnLst/>
              <a:rect l="l" t="t" r="r" b="b"/>
              <a:pathLst>
                <a:path w="211" h="216" extrusionOk="0">
                  <a:moveTo>
                    <a:pt x="181" y="8"/>
                  </a:moveTo>
                  <a:lnTo>
                    <a:pt x="159" y="16"/>
                  </a:lnTo>
                  <a:lnTo>
                    <a:pt x="117" y="16"/>
                  </a:lnTo>
                  <a:lnTo>
                    <a:pt x="107" y="12"/>
                  </a:lnTo>
                  <a:lnTo>
                    <a:pt x="105" y="10"/>
                  </a:lnTo>
                  <a:lnTo>
                    <a:pt x="101" y="6"/>
                  </a:lnTo>
                  <a:lnTo>
                    <a:pt x="33" y="6"/>
                  </a:lnTo>
                  <a:lnTo>
                    <a:pt x="27" y="2"/>
                  </a:lnTo>
                  <a:lnTo>
                    <a:pt x="25" y="0"/>
                  </a:lnTo>
                  <a:lnTo>
                    <a:pt x="21" y="0"/>
                  </a:lnTo>
                  <a:lnTo>
                    <a:pt x="11" y="2"/>
                  </a:lnTo>
                  <a:lnTo>
                    <a:pt x="4" y="2"/>
                  </a:lnTo>
                  <a:lnTo>
                    <a:pt x="0" y="0"/>
                  </a:lnTo>
                  <a:lnTo>
                    <a:pt x="2" y="16"/>
                  </a:lnTo>
                  <a:lnTo>
                    <a:pt x="7" y="30"/>
                  </a:lnTo>
                  <a:lnTo>
                    <a:pt x="13" y="42"/>
                  </a:lnTo>
                  <a:lnTo>
                    <a:pt x="21" y="54"/>
                  </a:lnTo>
                  <a:lnTo>
                    <a:pt x="29" y="66"/>
                  </a:lnTo>
                  <a:lnTo>
                    <a:pt x="37" y="76"/>
                  </a:lnTo>
                  <a:lnTo>
                    <a:pt x="39" y="90"/>
                  </a:lnTo>
                  <a:lnTo>
                    <a:pt x="41" y="104"/>
                  </a:lnTo>
                  <a:lnTo>
                    <a:pt x="41" y="126"/>
                  </a:lnTo>
                  <a:lnTo>
                    <a:pt x="43" y="152"/>
                  </a:lnTo>
                  <a:lnTo>
                    <a:pt x="45" y="174"/>
                  </a:lnTo>
                  <a:lnTo>
                    <a:pt x="49" y="184"/>
                  </a:lnTo>
                  <a:lnTo>
                    <a:pt x="53" y="194"/>
                  </a:lnTo>
                  <a:lnTo>
                    <a:pt x="61" y="204"/>
                  </a:lnTo>
                  <a:lnTo>
                    <a:pt x="69" y="212"/>
                  </a:lnTo>
                  <a:lnTo>
                    <a:pt x="73" y="208"/>
                  </a:lnTo>
                  <a:lnTo>
                    <a:pt x="75" y="204"/>
                  </a:lnTo>
                  <a:lnTo>
                    <a:pt x="79" y="204"/>
                  </a:lnTo>
                  <a:lnTo>
                    <a:pt x="83" y="210"/>
                  </a:lnTo>
                  <a:lnTo>
                    <a:pt x="89" y="214"/>
                  </a:lnTo>
                  <a:lnTo>
                    <a:pt x="93" y="216"/>
                  </a:lnTo>
                  <a:lnTo>
                    <a:pt x="101" y="216"/>
                  </a:lnTo>
                  <a:lnTo>
                    <a:pt x="111" y="216"/>
                  </a:lnTo>
                  <a:lnTo>
                    <a:pt x="117" y="212"/>
                  </a:lnTo>
                  <a:lnTo>
                    <a:pt x="121" y="208"/>
                  </a:lnTo>
                  <a:lnTo>
                    <a:pt x="125" y="206"/>
                  </a:lnTo>
                  <a:lnTo>
                    <a:pt x="123" y="144"/>
                  </a:lnTo>
                  <a:lnTo>
                    <a:pt x="123" y="90"/>
                  </a:lnTo>
                  <a:lnTo>
                    <a:pt x="143" y="90"/>
                  </a:lnTo>
                  <a:lnTo>
                    <a:pt x="143" y="22"/>
                  </a:lnTo>
                  <a:lnTo>
                    <a:pt x="165" y="20"/>
                  </a:lnTo>
                  <a:lnTo>
                    <a:pt x="183" y="18"/>
                  </a:lnTo>
                  <a:lnTo>
                    <a:pt x="187" y="24"/>
                  </a:lnTo>
                  <a:lnTo>
                    <a:pt x="201" y="18"/>
                  </a:lnTo>
                  <a:lnTo>
                    <a:pt x="205" y="14"/>
                  </a:lnTo>
                  <a:lnTo>
                    <a:pt x="211" y="12"/>
                  </a:lnTo>
                  <a:lnTo>
                    <a:pt x="205" y="8"/>
                  </a:lnTo>
                  <a:lnTo>
                    <a:pt x="201" y="6"/>
                  </a:lnTo>
                  <a:lnTo>
                    <a:pt x="193" y="8"/>
                  </a:lnTo>
                  <a:lnTo>
                    <a:pt x="187" y="10"/>
                  </a:lnTo>
                  <a:lnTo>
                    <a:pt x="183" y="8"/>
                  </a:lnTo>
                  <a:lnTo>
                    <a:pt x="181" y="6"/>
                  </a:lnTo>
                  <a:lnTo>
                    <a:pt x="181"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70" name="Google Shape;1470;p36"/>
            <p:cNvSpPr/>
            <p:nvPr/>
          </p:nvSpPr>
          <p:spPr>
            <a:xfrm>
              <a:off x="3347" y="2238"/>
              <a:ext cx="123" cy="107"/>
            </a:xfrm>
            <a:custGeom>
              <a:avLst/>
              <a:gdLst/>
              <a:ahLst/>
              <a:cxnLst/>
              <a:rect l="l" t="t" r="r" b="b"/>
              <a:pathLst>
                <a:path w="106" h="98" extrusionOk="0">
                  <a:moveTo>
                    <a:pt x="32" y="0"/>
                  </a:moveTo>
                  <a:lnTo>
                    <a:pt x="28" y="4"/>
                  </a:lnTo>
                  <a:lnTo>
                    <a:pt x="22" y="10"/>
                  </a:lnTo>
                  <a:lnTo>
                    <a:pt x="14" y="14"/>
                  </a:lnTo>
                  <a:lnTo>
                    <a:pt x="6" y="16"/>
                  </a:lnTo>
                  <a:lnTo>
                    <a:pt x="6" y="26"/>
                  </a:lnTo>
                  <a:lnTo>
                    <a:pt x="4" y="34"/>
                  </a:lnTo>
                  <a:lnTo>
                    <a:pt x="0" y="46"/>
                  </a:lnTo>
                  <a:lnTo>
                    <a:pt x="0" y="62"/>
                  </a:lnTo>
                  <a:lnTo>
                    <a:pt x="18" y="62"/>
                  </a:lnTo>
                  <a:lnTo>
                    <a:pt x="24" y="64"/>
                  </a:lnTo>
                  <a:lnTo>
                    <a:pt x="28" y="54"/>
                  </a:lnTo>
                  <a:lnTo>
                    <a:pt x="38" y="58"/>
                  </a:lnTo>
                  <a:lnTo>
                    <a:pt x="54" y="58"/>
                  </a:lnTo>
                  <a:lnTo>
                    <a:pt x="68" y="62"/>
                  </a:lnTo>
                  <a:lnTo>
                    <a:pt x="82" y="76"/>
                  </a:lnTo>
                  <a:lnTo>
                    <a:pt x="96" y="92"/>
                  </a:lnTo>
                  <a:lnTo>
                    <a:pt x="102" y="98"/>
                  </a:lnTo>
                  <a:lnTo>
                    <a:pt x="106" y="94"/>
                  </a:lnTo>
                  <a:lnTo>
                    <a:pt x="96" y="80"/>
                  </a:lnTo>
                  <a:lnTo>
                    <a:pt x="86" y="68"/>
                  </a:lnTo>
                  <a:lnTo>
                    <a:pt x="74" y="56"/>
                  </a:lnTo>
                  <a:lnTo>
                    <a:pt x="62" y="48"/>
                  </a:lnTo>
                  <a:lnTo>
                    <a:pt x="52" y="42"/>
                  </a:lnTo>
                  <a:lnTo>
                    <a:pt x="46" y="30"/>
                  </a:lnTo>
                  <a:lnTo>
                    <a:pt x="40" y="14"/>
                  </a:lnTo>
                  <a:lnTo>
                    <a:pt x="3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71" name="Google Shape;1471;p36"/>
            <p:cNvSpPr/>
            <p:nvPr/>
          </p:nvSpPr>
          <p:spPr>
            <a:xfrm>
              <a:off x="2375" y="2321"/>
              <a:ext cx="54" cy="13"/>
            </a:xfrm>
            <a:custGeom>
              <a:avLst/>
              <a:gdLst/>
              <a:ahLst/>
              <a:cxnLst/>
              <a:rect l="l" t="t" r="r" b="b"/>
              <a:pathLst>
                <a:path w="46" h="12" extrusionOk="0">
                  <a:moveTo>
                    <a:pt x="4" y="6"/>
                  </a:moveTo>
                  <a:lnTo>
                    <a:pt x="14" y="8"/>
                  </a:lnTo>
                  <a:lnTo>
                    <a:pt x="18" y="6"/>
                  </a:lnTo>
                  <a:lnTo>
                    <a:pt x="20" y="4"/>
                  </a:lnTo>
                  <a:lnTo>
                    <a:pt x="22" y="2"/>
                  </a:lnTo>
                  <a:lnTo>
                    <a:pt x="26" y="0"/>
                  </a:lnTo>
                  <a:lnTo>
                    <a:pt x="28" y="4"/>
                  </a:lnTo>
                  <a:lnTo>
                    <a:pt x="34" y="6"/>
                  </a:lnTo>
                  <a:lnTo>
                    <a:pt x="46" y="8"/>
                  </a:lnTo>
                  <a:lnTo>
                    <a:pt x="42" y="10"/>
                  </a:lnTo>
                  <a:lnTo>
                    <a:pt x="38" y="12"/>
                  </a:lnTo>
                  <a:lnTo>
                    <a:pt x="30" y="10"/>
                  </a:lnTo>
                  <a:lnTo>
                    <a:pt x="24" y="8"/>
                  </a:lnTo>
                  <a:lnTo>
                    <a:pt x="24" y="10"/>
                  </a:lnTo>
                  <a:lnTo>
                    <a:pt x="12" y="12"/>
                  </a:lnTo>
                  <a:lnTo>
                    <a:pt x="0" y="12"/>
                  </a:lnTo>
                  <a:lnTo>
                    <a:pt x="2" y="8"/>
                  </a:lnTo>
                  <a:lnTo>
                    <a:pt x="2" y="6"/>
                  </a:lnTo>
                  <a:lnTo>
                    <a:pt x="4"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72" name="Google Shape;1472;p36"/>
            <p:cNvSpPr/>
            <p:nvPr/>
          </p:nvSpPr>
          <p:spPr>
            <a:xfrm>
              <a:off x="2901" y="2689"/>
              <a:ext cx="16" cy="24"/>
            </a:xfrm>
            <a:custGeom>
              <a:avLst/>
              <a:gdLst/>
              <a:ahLst/>
              <a:cxnLst/>
              <a:rect l="l" t="t" r="r" b="b"/>
              <a:pathLst>
                <a:path w="14" h="22" extrusionOk="0">
                  <a:moveTo>
                    <a:pt x="6" y="22"/>
                  </a:moveTo>
                  <a:lnTo>
                    <a:pt x="0" y="8"/>
                  </a:lnTo>
                  <a:lnTo>
                    <a:pt x="4" y="4"/>
                  </a:lnTo>
                  <a:lnTo>
                    <a:pt x="8" y="2"/>
                  </a:lnTo>
                  <a:lnTo>
                    <a:pt x="12" y="0"/>
                  </a:lnTo>
                  <a:lnTo>
                    <a:pt x="14" y="2"/>
                  </a:lnTo>
                  <a:lnTo>
                    <a:pt x="14" y="4"/>
                  </a:lnTo>
                  <a:lnTo>
                    <a:pt x="10" y="6"/>
                  </a:lnTo>
                  <a:lnTo>
                    <a:pt x="8" y="10"/>
                  </a:lnTo>
                  <a:lnTo>
                    <a:pt x="8" y="20"/>
                  </a:lnTo>
                  <a:lnTo>
                    <a:pt x="6"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73" name="Google Shape;1473;p36"/>
            <p:cNvSpPr/>
            <p:nvPr/>
          </p:nvSpPr>
          <p:spPr>
            <a:xfrm>
              <a:off x="1825" y="1021"/>
              <a:ext cx="726" cy="378"/>
            </a:xfrm>
            <a:custGeom>
              <a:avLst/>
              <a:gdLst/>
              <a:ahLst/>
              <a:cxnLst/>
              <a:rect l="l" t="t" r="r" b="b"/>
              <a:pathLst>
                <a:path w="628" h="344" extrusionOk="0">
                  <a:moveTo>
                    <a:pt x="488" y="180"/>
                  </a:moveTo>
                  <a:lnTo>
                    <a:pt x="464" y="192"/>
                  </a:lnTo>
                  <a:lnTo>
                    <a:pt x="436" y="202"/>
                  </a:lnTo>
                  <a:lnTo>
                    <a:pt x="406" y="208"/>
                  </a:lnTo>
                  <a:lnTo>
                    <a:pt x="390" y="210"/>
                  </a:lnTo>
                  <a:lnTo>
                    <a:pt x="376" y="210"/>
                  </a:lnTo>
                  <a:lnTo>
                    <a:pt x="372" y="210"/>
                  </a:lnTo>
                  <a:lnTo>
                    <a:pt x="370" y="208"/>
                  </a:lnTo>
                  <a:lnTo>
                    <a:pt x="364" y="206"/>
                  </a:lnTo>
                  <a:lnTo>
                    <a:pt x="360" y="212"/>
                  </a:lnTo>
                  <a:lnTo>
                    <a:pt x="356" y="220"/>
                  </a:lnTo>
                  <a:lnTo>
                    <a:pt x="350" y="226"/>
                  </a:lnTo>
                  <a:lnTo>
                    <a:pt x="340" y="232"/>
                  </a:lnTo>
                  <a:lnTo>
                    <a:pt x="334" y="236"/>
                  </a:lnTo>
                  <a:lnTo>
                    <a:pt x="324" y="240"/>
                  </a:lnTo>
                  <a:lnTo>
                    <a:pt x="314" y="242"/>
                  </a:lnTo>
                  <a:lnTo>
                    <a:pt x="306" y="244"/>
                  </a:lnTo>
                  <a:lnTo>
                    <a:pt x="300" y="244"/>
                  </a:lnTo>
                  <a:lnTo>
                    <a:pt x="296" y="246"/>
                  </a:lnTo>
                  <a:lnTo>
                    <a:pt x="292" y="250"/>
                  </a:lnTo>
                  <a:lnTo>
                    <a:pt x="286" y="250"/>
                  </a:lnTo>
                  <a:lnTo>
                    <a:pt x="274" y="250"/>
                  </a:lnTo>
                  <a:lnTo>
                    <a:pt x="260" y="252"/>
                  </a:lnTo>
                  <a:lnTo>
                    <a:pt x="252" y="256"/>
                  </a:lnTo>
                  <a:lnTo>
                    <a:pt x="252" y="258"/>
                  </a:lnTo>
                  <a:lnTo>
                    <a:pt x="252" y="260"/>
                  </a:lnTo>
                  <a:lnTo>
                    <a:pt x="252" y="262"/>
                  </a:lnTo>
                  <a:lnTo>
                    <a:pt x="256" y="266"/>
                  </a:lnTo>
                  <a:lnTo>
                    <a:pt x="252" y="270"/>
                  </a:lnTo>
                  <a:lnTo>
                    <a:pt x="248" y="266"/>
                  </a:lnTo>
                  <a:lnTo>
                    <a:pt x="248" y="278"/>
                  </a:lnTo>
                  <a:lnTo>
                    <a:pt x="244" y="282"/>
                  </a:lnTo>
                  <a:lnTo>
                    <a:pt x="240" y="286"/>
                  </a:lnTo>
                  <a:lnTo>
                    <a:pt x="230" y="290"/>
                  </a:lnTo>
                  <a:lnTo>
                    <a:pt x="222" y="298"/>
                  </a:lnTo>
                  <a:lnTo>
                    <a:pt x="218" y="302"/>
                  </a:lnTo>
                  <a:lnTo>
                    <a:pt x="214" y="308"/>
                  </a:lnTo>
                  <a:lnTo>
                    <a:pt x="212" y="312"/>
                  </a:lnTo>
                  <a:lnTo>
                    <a:pt x="208" y="316"/>
                  </a:lnTo>
                  <a:lnTo>
                    <a:pt x="206" y="316"/>
                  </a:lnTo>
                  <a:lnTo>
                    <a:pt x="202" y="318"/>
                  </a:lnTo>
                  <a:lnTo>
                    <a:pt x="198" y="326"/>
                  </a:lnTo>
                  <a:lnTo>
                    <a:pt x="196" y="336"/>
                  </a:lnTo>
                  <a:lnTo>
                    <a:pt x="194" y="340"/>
                  </a:lnTo>
                  <a:lnTo>
                    <a:pt x="190" y="344"/>
                  </a:lnTo>
                  <a:lnTo>
                    <a:pt x="184" y="344"/>
                  </a:lnTo>
                  <a:lnTo>
                    <a:pt x="178" y="344"/>
                  </a:lnTo>
                  <a:lnTo>
                    <a:pt x="172" y="344"/>
                  </a:lnTo>
                  <a:lnTo>
                    <a:pt x="170" y="344"/>
                  </a:lnTo>
                  <a:lnTo>
                    <a:pt x="162" y="338"/>
                  </a:lnTo>
                  <a:lnTo>
                    <a:pt x="156" y="332"/>
                  </a:lnTo>
                  <a:lnTo>
                    <a:pt x="152" y="330"/>
                  </a:lnTo>
                  <a:lnTo>
                    <a:pt x="144" y="330"/>
                  </a:lnTo>
                  <a:lnTo>
                    <a:pt x="140" y="328"/>
                  </a:lnTo>
                  <a:lnTo>
                    <a:pt x="136" y="326"/>
                  </a:lnTo>
                  <a:lnTo>
                    <a:pt x="132" y="320"/>
                  </a:lnTo>
                  <a:lnTo>
                    <a:pt x="132" y="318"/>
                  </a:lnTo>
                  <a:lnTo>
                    <a:pt x="130" y="314"/>
                  </a:lnTo>
                  <a:lnTo>
                    <a:pt x="126" y="310"/>
                  </a:lnTo>
                  <a:lnTo>
                    <a:pt x="124" y="304"/>
                  </a:lnTo>
                  <a:lnTo>
                    <a:pt x="122" y="298"/>
                  </a:lnTo>
                  <a:lnTo>
                    <a:pt x="116" y="296"/>
                  </a:lnTo>
                  <a:lnTo>
                    <a:pt x="114" y="290"/>
                  </a:lnTo>
                  <a:lnTo>
                    <a:pt x="112" y="284"/>
                  </a:lnTo>
                  <a:lnTo>
                    <a:pt x="112" y="278"/>
                  </a:lnTo>
                  <a:lnTo>
                    <a:pt x="118" y="276"/>
                  </a:lnTo>
                  <a:lnTo>
                    <a:pt x="124" y="272"/>
                  </a:lnTo>
                  <a:lnTo>
                    <a:pt x="114" y="272"/>
                  </a:lnTo>
                  <a:lnTo>
                    <a:pt x="110" y="270"/>
                  </a:lnTo>
                  <a:lnTo>
                    <a:pt x="108" y="266"/>
                  </a:lnTo>
                  <a:lnTo>
                    <a:pt x="110" y="262"/>
                  </a:lnTo>
                  <a:lnTo>
                    <a:pt x="110" y="260"/>
                  </a:lnTo>
                  <a:lnTo>
                    <a:pt x="108" y="256"/>
                  </a:lnTo>
                  <a:lnTo>
                    <a:pt x="116" y="256"/>
                  </a:lnTo>
                  <a:lnTo>
                    <a:pt x="122" y="252"/>
                  </a:lnTo>
                  <a:lnTo>
                    <a:pt x="116" y="250"/>
                  </a:lnTo>
                  <a:lnTo>
                    <a:pt x="112" y="248"/>
                  </a:lnTo>
                  <a:lnTo>
                    <a:pt x="100" y="244"/>
                  </a:lnTo>
                  <a:lnTo>
                    <a:pt x="114" y="240"/>
                  </a:lnTo>
                  <a:lnTo>
                    <a:pt x="124" y="236"/>
                  </a:lnTo>
                  <a:lnTo>
                    <a:pt x="114" y="236"/>
                  </a:lnTo>
                  <a:lnTo>
                    <a:pt x="106" y="236"/>
                  </a:lnTo>
                  <a:lnTo>
                    <a:pt x="108" y="230"/>
                  </a:lnTo>
                  <a:lnTo>
                    <a:pt x="110" y="226"/>
                  </a:lnTo>
                  <a:lnTo>
                    <a:pt x="114" y="222"/>
                  </a:lnTo>
                  <a:lnTo>
                    <a:pt x="120" y="218"/>
                  </a:lnTo>
                  <a:lnTo>
                    <a:pt x="132" y="212"/>
                  </a:lnTo>
                  <a:lnTo>
                    <a:pt x="142" y="208"/>
                  </a:lnTo>
                  <a:lnTo>
                    <a:pt x="146" y="204"/>
                  </a:lnTo>
                  <a:lnTo>
                    <a:pt x="152" y="198"/>
                  </a:lnTo>
                  <a:lnTo>
                    <a:pt x="158" y="182"/>
                  </a:lnTo>
                  <a:lnTo>
                    <a:pt x="152" y="180"/>
                  </a:lnTo>
                  <a:lnTo>
                    <a:pt x="142" y="180"/>
                  </a:lnTo>
                  <a:lnTo>
                    <a:pt x="138" y="180"/>
                  </a:lnTo>
                  <a:lnTo>
                    <a:pt x="132" y="180"/>
                  </a:lnTo>
                  <a:lnTo>
                    <a:pt x="142" y="182"/>
                  </a:lnTo>
                  <a:lnTo>
                    <a:pt x="140" y="188"/>
                  </a:lnTo>
                  <a:lnTo>
                    <a:pt x="136" y="190"/>
                  </a:lnTo>
                  <a:lnTo>
                    <a:pt x="132" y="192"/>
                  </a:lnTo>
                  <a:lnTo>
                    <a:pt x="126" y="192"/>
                  </a:lnTo>
                  <a:lnTo>
                    <a:pt x="120" y="192"/>
                  </a:lnTo>
                  <a:lnTo>
                    <a:pt x="116" y="190"/>
                  </a:lnTo>
                  <a:lnTo>
                    <a:pt x="114" y="188"/>
                  </a:lnTo>
                  <a:lnTo>
                    <a:pt x="114" y="182"/>
                  </a:lnTo>
                  <a:lnTo>
                    <a:pt x="114" y="180"/>
                  </a:lnTo>
                  <a:lnTo>
                    <a:pt x="118" y="176"/>
                  </a:lnTo>
                  <a:lnTo>
                    <a:pt x="124" y="174"/>
                  </a:lnTo>
                  <a:lnTo>
                    <a:pt x="132" y="172"/>
                  </a:lnTo>
                  <a:lnTo>
                    <a:pt x="146" y="172"/>
                  </a:lnTo>
                  <a:lnTo>
                    <a:pt x="156" y="170"/>
                  </a:lnTo>
                  <a:lnTo>
                    <a:pt x="148" y="162"/>
                  </a:lnTo>
                  <a:lnTo>
                    <a:pt x="144" y="156"/>
                  </a:lnTo>
                  <a:lnTo>
                    <a:pt x="142" y="154"/>
                  </a:lnTo>
                  <a:lnTo>
                    <a:pt x="136" y="154"/>
                  </a:lnTo>
                  <a:lnTo>
                    <a:pt x="134" y="156"/>
                  </a:lnTo>
                  <a:lnTo>
                    <a:pt x="130" y="160"/>
                  </a:lnTo>
                  <a:lnTo>
                    <a:pt x="126" y="160"/>
                  </a:lnTo>
                  <a:lnTo>
                    <a:pt x="120" y="158"/>
                  </a:lnTo>
                  <a:lnTo>
                    <a:pt x="118" y="154"/>
                  </a:lnTo>
                  <a:lnTo>
                    <a:pt x="134" y="126"/>
                  </a:lnTo>
                  <a:lnTo>
                    <a:pt x="130" y="126"/>
                  </a:lnTo>
                  <a:lnTo>
                    <a:pt x="128" y="120"/>
                  </a:lnTo>
                  <a:lnTo>
                    <a:pt x="130" y="114"/>
                  </a:lnTo>
                  <a:lnTo>
                    <a:pt x="132" y="110"/>
                  </a:lnTo>
                  <a:lnTo>
                    <a:pt x="126" y="110"/>
                  </a:lnTo>
                  <a:lnTo>
                    <a:pt x="122" y="108"/>
                  </a:lnTo>
                  <a:lnTo>
                    <a:pt x="118" y="104"/>
                  </a:lnTo>
                  <a:lnTo>
                    <a:pt x="116" y="98"/>
                  </a:lnTo>
                  <a:lnTo>
                    <a:pt x="108" y="98"/>
                  </a:lnTo>
                  <a:lnTo>
                    <a:pt x="98" y="96"/>
                  </a:lnTo>
                  <a:lnTo>
                    <a:pt x="88" y="92"/>
                  </a:lnTo>
                  <a:lnTo>
                    <a:pt x="78" y="90"/>
                  </a:lnTo>
                  <a:lnTo>
                    <a:pt x="62" y="92"/>
                  </a:lnTo>
                  <a:lnTo>
                    <a:pt x="50" y="94"/>
                  </a:lnTo>
                  <a:lnTo>
                    <a:pt x="38" y="96"/>
                  </a:lnTo>
                  <a:lnTo>
                    <a:pt x="28" y="96"/>
                  </a:lnTo>
                  <a:lnTo>
                    <a:pt x="24" y="96"/>
                  </a:lnTo>
                  <a:lnTo>
                    <a:pt x="22" y="92"/>
                  </a:lnTo>
                  <a:lnTo>
                    <a:pt x="16" y="88"/>
                  </a:lnTo>
                  <a:lnTo>
                    <a:pt x="18" y="88"/>
                  </a:lnTo>
                  <a:lnTo>
                    <a:pt x="10" y="86"/>
                  </a:lnTo>
                  <a:lnTo>
                    <a:pt x="8" y="84"/>
                  </a:lnTo>
                  <a:lnTo>
                    <a:pt x="6" y="80"/>
                  </a:lnTo>
                  <a:lnTo>
                    <a:pt x="8" y="78"/>
                  </a:lnTo>
                  <a:lnTo>
                    <a:pt x="12" y="76"/>
                  </a:lnTo>
                  <a:lnTo>
                    <a:pt x="18" y="74"/>
                  </a:lnTo>
                  <a:lnTo>
                    <a:pt x="36" y="76"/>
                  </a:lnTo>
                  <a:lnTo>
                    <a:pt x="46" y="74"/>
                  </a:lnTo>
                  <a:lnTo>
                    <a:pt x="50" y="72"/>
                  </a:lnTo>
                  <a:lnTo>
                    <a:pt x="54" y="70"/>
                  </a:lnTo>
                  <a:lnTo>
                    <a:pt x="22" y="70"/>
                  </a:lnTo>
                  <a:lnTo>
                    <a:pt x="8" y="72"/>
                  </a:lnTo>
                  <a:lnTo>
                    <a:pt x="6" y="72"/>
                  </a:lnTo>
                  <a:lnTo>
                    <a:pt x="2" y="72"/>
                  </a:lnTo>
                  <a:lnTo>
                    <a:pt x="0" y="68"/>
                  </a:lnTo>
                  <a:lnTo>
                    <a:pt x="0" y="62"/>
                  </a:lnTo>
                  <a:lnTo>
                    <a:pt x="0" y="60"/>
                  </a:lnTo>
                  <a:lnTo>
                    <a:pt x="4" y="58"/>
                  </a:lnTo>
                  <a:lnTo>
                    <a:pt x="10" y="56"/>
                  </a:lnTo>
                  <a:lnTo>
                    <a:pt x="24" y="56"/>
                  </a:lnTo>
                  <a:lnTo>
                    <a:pt x="42" y="56"/>
                  </a:lnTo>
                  <a:lnTo>
                    <a:pt x="66" y="54"/>
                  </a:lnTo>
                  <a:lnTo>
                    <a:pt x="88" y="50"/>
                  </a:lnTo>
                  <a:lnTo>
                    <a:pt x="98" y="48"/>
                  </a:lnTo>
                  <a:lnTo>
                    <a:pt x="104" y="44"/>
                  </a:lnTo>
                  <a:lnTo>
                    <a:pt x="92" y="42"/>
                  </a:lnTo>
                  <a:lnTo>
                    <a:pt x="100" y="38"/>
                  </a:lnTo>
                  <a:lnTo>
                    <a:pt x="110" y="36"/>
                  </a:lnTo>
                  <a:lnTo>
                    <a:pt x="130" y="34"/>
                  </a:lnTo>
                  <a:lnTo>
                    <a:pt x="138" y="34"/>
                  </a:lnTo>
                  <a:lnTo>
                    <a:pt x="144" y="32"/>
                  </a:lnTo>
                  <a:lnTo>
                    <a:pt x="158" y="28"/>
                  </a:lnTo>
                  <a:lnTo>
                    <a:pt x="170" y="22"/>
                  </a:lnTo>
                  <a:lnTo>
                    <a:pt x="176" y="20"/>
                  </a:lnTo>
                  <a:lnTo>
                    <a:pt x="184" y="20"/>
                  </a:lnTo>
                  <a:lnTo>
                    <a:pt x="208" y="16"/>
                  </a:lnTo>
                  <a:lnTo>
                    <a:pt x="234" y="16"/>
                  </a:lnTo>
                  <a:lnTo>
                    <a:pt x="232" y="22"/>
                  </a:lnTo>
                  <a:lnTo>
                    <a:pt x="244" y="22"/>
                  </a:lnTo>
                  <a:lnTo>
                    <a:pt x="256" y="20"/>
                  </a:lnTo>
                  <a:lnTo>
                    <a:pt x="270" y="16"/>
                  </a:lnTo>
                  <a:lnTo>
                    <a:pt x="282" y="16"/>
                  </a:lnTo>
                  <a:lnTo>
                    <a:pt x="288" y="16"/>
                  </a:lnTo>
                  <a:lnTo>
                    <a:pt x="294" y="14"/>
                  </a:lnTo>
                  <a:lnTo>
                    <a:pt x="308" y="6"/>
                  </a:lnTo>
                  <a:lnTo>
                    <a:pt x="360" y="6"/>
                  </a:lnTo>
                  <a:lnTo>
                    <a:pt x="364" y="8"/>
                  </a:lnTo>
                  <a:lnTo>
                    <a:pt x="368" y="10"/>
                  </a:lnTo>
                  <a:lnTo>
                    <a:pt x="380" y="8"/>
                  </a:lnTo>
                  <a:lnTo>
                    <a:pt x="392" y="4"/>
                  </a:lnTo>
                  <a:lnTo>
                    <a:pt x="408" y="2"/>
                  </a:lnTo>
                  <a:lnTo>
                    <a:pt x="420" y="0"/>
                  </a:lnTo>
                  <a:lnTo>
                    <a:pt x="426" y="0"/>
                  </a:lnTo>
                  <a:lnTo>
                    <a:pt x="432" y="2"/>
                  </a:lnTo>
                  <a:lnTo>
                    <a:pt x="438" y="6"/>
                  </a:lnTo>
                  <a:lnTo>
                    <a:pt x="440" y="12"/>
                  </a:lnTo>
                  <a:lnTo>
                    <a:pt x="482" y="12"/>
                  </a:lnTo>
                  <a:lnTo>
                    <a:pt x="486" y="8"/>
                  </a:lnTo>
                  <a:lnTo>
                    <a:pt x="492" y="6"/>
                  </a:lnTo>
                  <a:lnTo>
                    <a:pt x="500" y="6"/>
                  </a:lnTo>
                  <a:lnTo>
                    <a:pt x="520" y="8"/>
                  </a:lnTo>
                  <a:lnTo>
                    <a:pt x="538" y="12"/>
                  </a:lnTo>
                  <a:lnTo>
                    <a:pt x="538" y="16"/>
                  </a:lnTo>
                  <a:lnTo>
                    <a:pt x="492" y="16"/>
                  </a:lnTo>
                  <a:lnTo>
                    <a:pt x="492" y="18"/>
                  </a:lnTo>
                  <a:lnTo>
                    <a:pt x="524" y="18"/>
                  </a:lnTo>
                  <a:lnTo>
                    <a:pt x="524" y="16"/>
                  </a:lnTo>
                  <a:lnTo>
                    <a:pt x="532" y="16"/>
                  </a:lnTo>
                  <a:lnTo>
                    <a:pt x="528" y="20"/>
                  </a:lnTo>
                  <a:lnTo>
                    <a:pt x="524" y="22"/>
                  </a:lnTo>
                  <a:lnTo>
                    <a:pt x="628" y="22"/>
                  </a:lnTo>
                  <a:lnTo>
                    <a:pt x="626" y="26"/>
                  </a:lnTo>
                  <a:lnTo>
                    <a:pt x="624" y="28"/>
                  </a:lnTo>
                  <a:lnTo>
                    <a:pt x="622" y="30"/>
                  </a:lnTo>
                  <a:lnTo>
                    <a:pt x="618" y="30"/>
                  </a:lnTo>
                  <a:lnTo>
                    <a:pt x="602" y="32"/>
                  </a:lnTo>
                  <a:lnTo>
                    <a:pt x="590" y="32"/>
                  </a:lnTo>
                  <a:lnTo>
                    <a:pt x="580" y="34"/>
                  </a:lnTo>
                  <a:lnTo>
                    <a:pt x="570" y="36"/>
                  </a:lnTo>
                  <a:lnTo>
                    <a:pt x="556" y="40"/>
                  </a:lnTo>
                  <a:lnTo>
                    <a:pt x="564" y="40"/>
                  </a:lnTo>
                  <a:lnTo>
                    <a:pt x="554" y="42"/>
                  </a:lnTo>
                  <a:lnTo>
                    <a:pt x="550" y="44"/>
                  </a:lnTo>
                  <a:lnTo>
                    <a:pt x="552" y="46"/>
                  </a:lnTo>
                  <a:lnTo>
                    <a:pt x="534" y="54"/>
                  </a:lnTo>
                  <a:lnTo>
                    <a:pt x="526" y="60"/>
                  </a:lnTo>
                  <a:lnTo>
                    <a:pt x="522" y="68"/>
                  </a:lnTo>
                  <a:lnTo>
                    <a:pt x="532" y="66"/>
                  </a:lnTo>
                  <a:lnTo>
                    <a:pt x="544" y="64"/>
                  </a:lnTo>
                  <a:lnTo>
                    <a:pt x="546" y="68"/>
                  </a:lnTo>
                  <a:lnTo>
                    <a:pt x="546" y="72"/>
                  </a:lnTo>
                  <a:lnTo>
                    <a:pt x="552" y="72"/>
                  </a:lnTo>
                  <a:lnTo>
                    <a:pt x="554" y="74"/>
                  </a:lnTo>
                  <a:lnTo>
                    <a:pt x="558" y="76"/>
                  </a:lnTo>
                  <a:lnTo>
                    <a:pt x="552" y="80"/>
                  </a:lnTo>
                  <a:lnTo>
                    <a:pt x="548" y="80"/>
                  </a:lnTo>
                  <a:lnTo>
                    <a:pt x="532" y="82"/>
                  </a:lnTo>
                  <a:lnTo>
                    <a:pt x="520" y="82"/>
                  </a:lnTo>
                  <a:lnTo>
                    <a:pt x="516" y="84"/>
                  </a:lnTo>
                  <a:lnTo>
                    <a:pt x="514" y="88"/>
                  </a:lnTo>
                  <a:lnTo>
                    <a:pt x="524" y="90"/>
                  </a:lnTo>
                  <a:lnTo>
                    <a:pt x="534" y="90"/>
                  </a:lnTo>
                  <a:lnTo>
                    <a:pt x="536" y="96"/>
                  </a:lnTo>
                  <a:lnTo>
                    <a:pt x="540" y="98"/>
                  </a:lnTo>
                  <a:lnTo>
                    <a:pt x="544" y="100"/>
                  </a:lnTo>
                  <a:lnTo>
                    <a:pt x="550" y="102"/>
                  </a:lnTo>
                  <a:lnTo>
                    <a:pt x="542" y="106"/>
                  </a:lnTo>
                  <a:lnTo>
                    <a:pt x="536" y="108"/>
                  </a:lnTo>
                  <a:lnTo>
                    <a:pt x="532" y="106"/>
                  </a:lnTo>
                  <a:lnTo>
                    <a:pt x="522" y="106"/>
                  </a:lnTo>
                  <a:lnTo>
                    <a:pt x="526" y="108"/>
                  </a:lnTo>
                  <a:lnTo>
                    <a:pt x="530" y="110"/>
                  </a:lnTo>
                  <a:lnTo>
                    <a:pt x="524" y="114"/>
                  </a:lnTo>
                  <a:lnTo>
                    <a:pt x="520" y="116"/>
                  </a:lnTo>
                  <a:lnTo>
                    <a:pt x="504" y="116"/>
                  </a:lnTo>
                  <a:lnTo>
                    <a:pt x="514" y="120"/>
                  </a:lnTo>
                  <a:lnTo>
                    <a:pt x="516" y="124"/>
                  </a:lnTo>
                  <a:lnTo>
                    <a:pt x="520" y="126"/>
                  </a:lnTo>
                  <a:lnTo>
                    <a:pt x="476" y="126"/>
                  </a:lnTo>
                  <a:lnTo>
                    <a:pt x="480" y="128"/>
                  </a:lnTo>
                  <a:lnTo>
                    <a:pt x="484" y="130"/>
                  </a:lnTo>
                  <a:lnTo>
                    <a:pt x="492" y="134"/>
                  </a:lnTo>
                  <a:lnTo>
                    <a:pt x="498" y="138"/>
                  </a:lnTo>
                  <a:lnTo>
                    <a:pt x="500" y="140"/>
                  </a:lnTo>
                  <a:lnTo>
                    <a:pt x="502" y="144"/>
                  </a:lnTo>
                  <a:lnTo>
                    <a:pt x="500" y="148"/>
                  </a:lnTo>
                  <a:lnTo>
                    <a:pt x="498" y="150"/>
                  </a:lnTo>
                  <a:lnTo>
                    <a:pt x="490" y="148"/>
                  </a:lnTo>
                  <a:lnTo>
                    <a:pt x="482" y="144"/>
                  </a:lnTo>
                  <a:lnTo>
                    <a:pt x="474" y="138"/>
                  </a:lnTo>
                  <a:lnTo>
                    <a:pt x="470" y="138"/>
                  </a:lnTo>
                  <a:lnTo>
                    <a:pt x="466" y="138"/>
                  </a:lnTo>
                  <a:lnTo>
                    <a:pt x="472" y="142"/>
                  </a:lnTo>
                  <a:lnTo>
                    <a:pt x="486" y="148"/>
                  </a:lnTo>
                  <a:lnTo>
                    <a:pt x="498" y="154"/>
                  </a:lnTo>
                  <a:lnTo>
                    <a:pt x="500" y="156"/>
                  </a:lnTo>
                  <a:lnTo>
                    <a:pt x="502" y="160"/>
                  </a:lnTo>
                  <a:lnTo>
                    <a:pt x="500" y="168"/>
                  </a:lnTo>
                  <a:lnTo>
                    <a:pt x="498" y="172"/>
                  </a:lnTo>
                  <a:lnTo>
                    <a:pt x="492" y="174"/>
                  </a:lnTo>
                  <a:lnTo>
                    <a:pt x="484" y="176"/>
                  </a:lnTo>
                  <a:lnTo>
                    <a:pt x="476" y="174"/>
                  </a:lnTo>
                  <a:lnTo>
                    <a:pt x="470" y="172"/>
                  </a:lnTo>
                  <a:lnTo>
                    <a:pt x="468" y="168"/>
                  </a:lnTo>
                  <a:lnTo>
                    <a:pt x="466" y="160"/>
                  </a:lnTo>
                  <a:lnTo>
                    <a:pt x="448" y="158"/>
                  </a:lnTo>
                  <a:lnTo>
                    <a:pt x="434" y="154"/>
                  </a:lnTo>
                  <a:lnTo>
                    <a:pt x="444" y="158"/>
                  </a:lnTo>
                  <a:lnTo>
                    <a:pt x="454" y="162"/>
                  </a:lnTo>
                  <a:lnTo>
                    <a:pt x="450" y="166"/>
                  </a:lnTo>
                  <a:lnTo>
                    <a:pt x="444" y="170"/>
                  </a:lnTo>
                  <a:lnTo>
                    <a:pt x="446" y="174"/>
                  </a:lnTo>
                  <a:lnTo>
                    <a:pt x="450" y="178"/>
                  </a:lnTo>
                  <a:lnTo>
                    <a:pt x="462" y="180"/>
                  </a:lnTo>
                  <a:lnTo>
                    <a:pt x="474" y="180"/>
                  </a:lnTo>
                  <a:lnTo>
                    <a:pt x="490" y="180"/>
                  </a:lnTo>
                  <a:lnTo>
                    <a:pt x="488" y="18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74" name="Google Shape;1474;p36"/>
            <p:cNvSpPr/>
            <p:nvPr/>
          </p:nvSpPr>
          <p:spPr>
            <a:xfrm>
              <a:off x="2354" y="1285"/>
              <a:ext cx="146" cy="59"/>
            </a:xfrm>
            <a:custGeom>
              <a:avLst/>
              <a:gdLst/>
              <a:ahLst/>
              <a:cxnLst/>
              <a:rect l="l" t="t" r="r" b="b"/>
              <a:pathLst>
                <a:path w="126" h="54" extrusionOk="0">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75" name="Google Shape;1475;p36"/>
            <p:cNvSpPr/>
            <p:nvPr/>
          </p:nvSpPr>
          <p:spPr>
            <a:xfrm>
              <a:off x="2803" y="1067"/>
              <a:ext cx="165" cy="55"/>
            </a:xfrm>
            <a:custGeom>
              <a:avLst/>
              <a:gdLst/>
              <a:ahLst/>
              <a:cxnLst/>
              <a:rect l="l" t="t" r="r" b="b"/>
              <a:pathLst>
                <a:path w="143" h="50" extrusionOk="0">
                  <a:moveTo>
                    <a:pt x="8" y="20"/>
                  </a:moveTo>
                  <a:lnTo>
                    <a:pt x="6" y="20"/>
                  </a:lnTo>
                  <a:lnTo>
                    <a:pt x="2" y="16"/>
                  </a:lnTo>
                  <a:lnTo>
                    <a:pt x="0" y="8"/>
                  </a:lnTo>
                  <a:lnTo>
                    <a:pt x="0" y="2"/>
                  </a:lnTo>
                  <a:lnTo>
                    <a:pt x="4" y="2"/>
                  </a:lnTo>
                  <a:lnTo>
                    <a:pt x="12" y="2"/>
                  </a:lnTo>
                  <a:lnTo>
                    <a:pt x="26" y="2"/>
                  </a:lnTo>
                  <a:lnTo>
                    <a:pt x="36" y="4"/>
                  </a:lnTo>
                  <a:lnTo>
                    <a:pt x="54" y="10"/>
                  </a:lnTo>
                  <a:lnTo>
                    <a:pt x="50" y="4"/>
                  </a:lnTo>
                  <a:lnTo>
                    <a:pt x="54" y="2"/>
                  </a:lnTo>
                  <a:lnTo>
                    <a:pt x="60" y="0"/>
                  </a:lnTo>
                  <a:lnTo>
                    <a:pt x="62" y="0"/>
                  </a:lnTo>
                  <a:lnTo>
                    <a:pt x="66" y="2"/>
                  </a:lnTo>
                  <a:lnTo>
                    <a:pt x="70" y="2"/>
                  </a:lnTo>
                  <a:lnTo>
                    <a:pt x="74" y="2"/>
                  </a:lnTo>
                  <a:lnTo>
                    <a:pt x="78" y="10"/>
                  </a:lnTo>
                  <a:lnTo>
                    <a:pt x="82" y="12"/>
                  </a:lnTo>
                  <a:lnTo>
                    <a:pt x="93" y="12"/>
                  </a:lnTo>
                  <a:lnTo>
                    <a:pt x="119" y="20"/>
                  </a:lnTo>
                  <a:lnTo>
                    <a:pt x="133" y="26"/>
                  </a:lnTo>
                  <a:lnTo>
                    <a:pt x="143" y="30"/>
                  </a:lnTo>
                  <a:lnTo>
                    <a:pt x="135" y="36"/>
                  </a:lnTo>
                  <a:lnTo>
                    <a:pt x="127" y="38"/>
                  </a:lnTo>
                  <a:lnTo>
                    <a:pt x="119" y="38"/>
                  </a:lnTo>
                  <a:lnTo>
                    <a:pt x="115" y="34"/>
                  </a:lnTo>
                  <a:lnTo>
                    <a:pt x="107" y="28"/>
                  </a:lnTo>
                  <a:lnTo>
                    <a:pt x="97" y="20"/>
                  </a:lnTo>
                  <a:lnTo>
                    <a:pt x="93" y="18"/>
                  </a:lnTo>
                  <a:lnTo>
                    <a:pt x="89" y="16"/>
                  </a:lnTo>
                  <a:lnTo>
                    <a:pt x="82" y="18"/>
                  </a:lnTo>
                  <a:lnTo>
                    <a:pt x="80" y="22"/>
                  </a:lnTo>
                  <a:lnTo>
                    <a:pt x="80" y="34"/>
                  </a:lnTo>
                  <a:lnTo>
                    <a:pt x="76" y="34"/>
                  </a:lnTo>
                  <a:lnTo>
                    <a:pt x="74" y="36"/>
                  </a:lnTo>
                  <a:lnTo>
                    <a:pt x="70" y="42"/>
                  </a:lnTo>
                  <a:lnTo>
                    <a:pt x="68" y="48"/>
                  </a:lnTo>
                  <a:lnTo>
                    <a:pt x="66" y="50"/>
                  </a:lnTo>
                  <a:lnTo>
                    <a:pt x="62" y="50"/>
                  </a:lnTo>
                  <a:lnTo>
                    <a:pt x="56" y="48"/>
                  </a:lnTo>
                  <a:lnTo>
                    <a:pt x="48" y="46"/>
                  </a:lnTo>
                  <a:lnTo>
                    <a:pt x="34" y="34"/>
                  </a:lnTo>
                  <a:lnTo>
                    <a:pt x="24" y="26"/>
                  </a:lnTo>
                  <a:lnTo>
                    <a:pt x="16" y="22"/>
                  </a:lnTo>
                  <a:lnTo>
                    <a:pt x="8"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76" name="Google Shape;1476;p36"/>
            <p:cNvSpPr/>
            <p:nvPr/>
          </p:nvSpPr>
          <p:spPr>
            <a:xfrm>
              <a:off x="2891" y="1058"/>
              <a:ext cx="98" cy="20"/>
            </a:xfrm>
            <a:custGeom>
              <a:avLst/>
              <a:gdLst/>
              <a:ahLst/>
              <a:cxnLst/>
              <a:rect l="l" t="t" r="r" b="b"/>
              <a:pathLst>
                <a:path w="85" h="18" extrusionOk="0">
                  <a:moveTo>
                    <a:pt x="31" y="18"/>
                  </a:moveTo>
                  <a:lnTo>
                    <a:pt x="23" y="16"/>
                  </a:lnTo>
                  <a:lnTo>
                    <a:pt x="15" y="14"/>
                  </a:lnTo>
                  <a:lnTo>
                    <a:pt x="6" y="10"/>
                  </a:lnTo>
                  <a:lnTo>
                    <a:pt x="0" y="6"/>
                  </a:lnTo>
                  <a:lnTo>
                    <a:pt x="6" y="4"/>
                  </a:lnTo>
                  <a:lnTo>
                    <a:pt x="13" y="2"/>
                  </a:lnTo>
                  <a:lnTo>
                    <a:pt x="21" y="0"/>
                  </a:lnTo>
                  <a:lnTo>
                    <a:pt x="27" y="2"/>
                  </a:lnTo>
                  <a:lnTo>
                    <a:pt x="41" y="4"/>
                  </a:lnTo>
                  <a:lnTo>
                    <a:pt x="55" y="4"/>
                  </a:lnTo>
                  <a:lnTo>
                    <a:pt x="71" y="6"/>
                  </a:lnTo>
                  <a:lnTo>
                    <a:pt x="85" y="8"/>
                  </a:lnTo>
                  <a:lnTo>
                    <a:pt x="79" y="12"/>
                  </a:lnTo>
                  <a:lnTo>
                    <a:pt x="73" y="14"/>
                  </a:lnTo>
                  <a:lnTo>
                    <a:pt x="67" y="18"/>
                  </a:lnTo>
                  <a:lnTo>
                    <a:pt x="63" y="18"/>
                  </a:lnTo>
                  <a:lnTo>
                    <a:pt x="47" y="18"/>
                  </a:lnTo>
                  <a:lnTo>
                    <a:pt x="31"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77" name="Google Shape;1477;p36"/>
            <p:cNvSpPr/>
            <p:nvPr/>
          </p:nvSpPr>
          <p:spPr>
            <a:xfrm>
              <a:off x="2935" y="1692"/>
              <a:ext cx="63" cy="42"/>
            </a:xfrm>
            <a:custGeom>
              <a:avLst/>
              <a:gdLst/>
              <a:ahLst/>
              <a:cxnLst/>
              <a:rect l="l" t="t" r="r" b="b"/>
              <a:pathLst>
                <a:path w="54" h="38" extrusionOk="0">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78" name="Google Shape;1478;p36"/>
            <p:cNvSpPr/>
            <p:nvPr/>
          </p:nvSpPr>
          <p:spPr>
            <a:xfrm>
              <a:off x="2917" y="1666"/>
              <a:ext cx="74" cy="57"/>
            </a:xfrm>
            <a:custGeom>
              <a:avLst/>
              <a:gdLst/>
              <a:ahLst/>
              <a:cxnLst/>
              <a:rect l="l" t="t" r="r" b="b"/>
              <a:pathLst>
                <a:path w="64" h="52" extrusionOk="0">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79" name="Google Shape;1479;p36"/>
            <p:cNvSpPr/>
            <p:nvPr/>
          </p:nvSpPr>
          <p:spPr>
            <a:xfrm>
              <a:off x="2958" y="1221"/>
              <a:ext cx="170" cy="185"/>
            </a:xfrm>
            <a:custGeom>
              <a:avLst/>
              <a:gdLst/>
              <a:ahLst/>
              <a:cxnLst/>
              <a:rect l="l" t="t" r="r" b="b"/>
              <a:pathLst>
                <a:path w="146" h="168" extrusionOk="0">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80" name="Google Shape;1480;p36"/>
            <p:cNvSpPr/>
            <p:nvPr/>
          </p:nvSpPr>
          <p:spPr>
            <a:xfrm>
              <a:off x="3086" y="1883"/>
              <a:ext cx="48" cy="9"/>
            </a:xfrm>
            <a:custGeom>
              <a:avLst/>
              <a:gdLst/>
              <a:ahLst/>
              <a:cxnLst/>
              <a:rect l="l" t="t" r="r" b="b"/>
              <a:pathLst>
                <a:path w="42" h="8" extrusionOk="0">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81" name="Google Shape;1481;p36"/>
            <p:cNvSpPr/>
            <p:nvPr/>
          </p:nvSpPr>
          <p:spPr>
            <a:xfrm>
              <a:off x="2715" y="1793"/>
              <a:ext cx="19" cy="11"/>
            </a:xfrm>
            <a:custGeom>
              <a:avLst/>
              <a:gdLst/>
              <a:ahLst/>
              <a:cxnLst/>
              <a:rect l="l" t="t" r="r" b="b"/>
              <a:pathLst>
                <a:path w="16" h="10" extrusionOk="0">
                  <a:moveTo>
                    <a:pt x="16" y="6"/>
                  </a:moveTo>
                  <a:lnTo>
                    <a:pt x="12" y="0"/>
                  </a:lnTo>
                  <a:lnTo>
                    <a:pt x="6" y="0"/>
                  </a:lnTo>
                  <a:lnTo>
                    <a:pt x="4" y="0"/>
                  </a:lnTo>
                  <a:lnTo>
                    <a:pt x="2" y="2"/>
                  </a:lnTo>
                  <a:lnTo>
                    <a:pt x="0" y="10"/>
                  </a:lnTo>
                  <a:lnTo>
                    <a:pt x="16" y="10"/>
                  </a:lnTo>
                  <a:lnTo>
                    <a:pt x="14" y="4"/>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82" name="Google Shape;1482;p36"/>
            <p:cNvSpPr/>
            <p:nvPr/>
          </p:nvSpPr>
          <p:spPr>
            <a:xfrm>
              <a:off x="2574" y="1421"/>
              <a:ext cx="127" cy="170"/>
            </a:xfrm>
            <a:custGeom>
              <a:avLst/>
              <a:gdLst/>
              <a:ahLst/>
              <a:cxnLst/>
              <a:rect l="l" t="t" r="r" b="b"/>
              <a:pathLst>
                <a:path w="110" h="154" extrusionOk="0">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83" name="Google Shape;1483;p36"/>
            <p:cNvSpPr/>
            <p:nvPr/>
          </p:nvSpPr>
          <p:spPr>
            <a:xfrm>
              <a:off x="2518" y="1494"/>
              <a:ext cx="69" cy="70"/>
            </a:xfrm>
            <a:custGeom>
              <a:avLst/>
              <a:gdLst/>
              <a:ahLst/>
              <a:cxnLst/>
              <a:rect l="l" t="t" r="r" b="b"/>
              <a:pathLst>
                <a:path w="60" h="64" extrusionOk="0">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84" name="Google Shape;1484;p36"/>
            <p:cNvSpPr/>
            <p:nvPr/>
          </p:nvSpPr>
          <p:spPr>
            <a:xfrm>
              <a:off x="2826" y="1734"/>
              <a:ext cx="11" cy="31"/>
            </a:xfrm>
            <a:custGeom>
              <a:avLst/>
              <a:gdLst/>
              <a:ahLst/>
              <a:cxnLst/>
              <a:rect l="l" t="t" r="r" b="b"/>
              <a:pathLst>
                <a:path w="10" h="28" extrusionOk="0">
                  <a:moveTo>
                    <a:pt x="0" y="28"/>
                  </a:moveTo>
                  <a:lnTo>
                    <a:pt x="0" y="12"/>
                  </a:lnTo>
                  <a:lnTo>
                    <a:pt x="2" y="6"/>
                  </a:lnTo>
                  <a:lnTo>
                    <a:pt x="6" y="0"/>
                  </a:lnTo>
                  <a:lnTo>
                    <a:pt x="8" y="6"/>
                  </a:lnTo>
                  <a:lnTo>
                    <a:pt x="10" y="10"/>
                  </a:lnTo>
                  <a:lnTo>
                    <a:pt x="10" y="28"/>
                  </a:lnTo>
                  <a:lnTo>
                    <a:pt x="0"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85" name="Google Shape;1485;p36"/>
            <p:cNvSpPr/>
            <p:nvPr/>
          </p:nvSpPr>
          <p:spPr>
            <a:xfrm>
              <a:off x="2810" y="1769"/>
              <a:ext cx="32" cy="44"/>
            </a:xfrm>
            <a:custGeom>
              <a:avLst/>
              <a:gdLst/>
              <a:ahLst/>
              <a:cxnLst/>
              <a:rect l="l" t="t" r="r" b="b"/>
              <a:pathLst>
                <a:path w="28" h="40" extrusionOk="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86" name="Google Shape;1486;p36"/>
            <p:cNvSpPr/>
            <p:nvPr/>
          </p:nvSpPr>
          <p:spPr>
            <a:xfrm>
              <a:off x="2893" y="1831"/>
              <a:ext cx="48" cy="26"/>
            </a:xfrm>
            <a:custGeom>
              <a:avLst/>
              <a:gdLst/>
              <a:ahLst/>
              <a:cxnLst/>
              <a:rect l="l" t="t" r="r" b="b"/>
              <a:pathLst>
                <a:path w="41" h="24" extrusionOk="0">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87" name="Google Shape;1487;p36"/>
            <p:cNvSpPr/>
            <p:nvPr/>
          </p:nvSpPr>
          <p:spPr>
            <a:xfrm>
              <a:off x="2837" y="1472"/>
              <a:ext cx="28" cy="33"/>
            </a:xfrm>
            <a:custGeom>
              <a:avLst/>
              <a:gdLst/>
              <a:ahLst/>
              <a:cxnLst/>
              <a:rect l="l" t="t" r="r" b="b"/>
              <a:pathLst>
                <a:path w="24" h="30" extrusionOk="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88" name="Google Shape;1488;p36"/>
            <p:cNvSpPr/>
            <p:nvPr/>
          </p:nvSpPr>
          <p:spPr>
            <a:xfrm>
              <a:off x="2837" y="1241"/>
              <a:ext cx="173" cy="246"/>
            </a:xfrm>
            <a:custGeom>
              <a:avLst/>
              <a:gdLst/>
              <a:ahLst/>
              <a:cxnLst/>
              <a:rect l="l" t="t" r="r" b="b"/>
              <a:pathLst>
                <a:path w="149" h="224" extrusionOk="0">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89" name="Google Shape;1489;p36"/>
            <p:cNvSpPr/>
            <p:nvPr/>
          </p:nvSpPr>
          <p:spPr>
            <a:xfrm>
              <a:off x="2749" y="1206"/>
              <a:ext cx="341" cy="235"/>
            </a:xfrm>
            <a:custGeom>
              <a:avLst/>
              <a:gdLst/>
              <a:ahLst/>
              <a:cxnLst/>
              <a:rect l="l" t="t" r="r" b="b"/>
              <a:pathLst>
                <a:path w="295" h="214" extrusionOk="0">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90" name="Google Shape;1490;p36"/>
            <p:cNvSpPr/>
            <p:nvPr/>
          </p:nvSpPr>
          <p:spPr>
            <a:xfrm>
              <a:off x="3023" y="1408"/>
              <a:ext cx="67" cy="38"/>
            </a:xfrm>
            <a:custGeom>
              <a:avLst/>
              <a:gdLst/>
              <a:ahLst/>
              <a:cxnLst/>
              <a:rect l="l" t="t" r="r" b="b"/>
              <a:pathLst>
                <a:path w="58" h="34" extrusionOk="0">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91" name="Google Shape;1491;p36"/>
            <p:cNvSpPr/>
            <p:nvPr/>
          </p:nvSpPr>
          <p:spPr>
            <a:xfrm>
              <a:off x="2998" y="1432"/>
              <a:ext cx="99" cy="55"/>
            </a:xfrm>
            <a:custGeom>
              <a:avLst/>
              <a:gdLst/>
              <a:ahLst/>
              <a:cxnLst/>
              <a:rect l="l" t="t" r="r" b="b"/>
              <a:pathLst>
                <a:path w="86" h="50" extrusionOk="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92" name="Google Shape;1492;p36"/>
            <p:cNvSpPr/>
            <p:nvPr/>
          </p:nvSpPr>
          <p:spPr>
            <a:xfrm>
              <a:off x="2998" y="1468"/>
              <a:ext cx="73" cy="52"/>
            </a:xfrm>
            <a:custGeom>
              <a:avLst/>
              <a:gdLst/>
              <a:ahLst/>
              <a:cxnLst/>
              <a:rect l="l" t="t" r="r" b="b"/>
              <a:pathLst>
                <a:path w="64" h="48" extrusionOk="0">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93" name="Google Shape;1493;p36"/>
            <p:cNvSpPr/>
            <p:nvPr/>
          </p:nvSpPr>
          <p:spPr>
            <a:xfrm>
              <a:off x="2985" y="1490"/>
              <a:ext cx="46" cy="17"/>
            </a:xfrm>
            <a:custGeom>
              <a:avLst/>
              <a:gdLst/>
              <a:ahLst/>
              <a:cxnLst/>
              <a:rect l="l" t="t" r="r" b="b"/>
              <a:pathLst>
                <a:path w="40" h="16" extrusionOk="0">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94" name="Google Shape;1494;p36"/>
            <p:cNvSpPr/>
            <p:nvPr/>
          </p:nvSpPr>
          <p:spPr>
            <a:xfrm>
              <a:off x="2518" y="1751"/>
              <a:ext cx="46" cy="99"/>
            </a:xfrm>
            <a:custGeom>
              <a:avLst/>
              <a:gdLst/>
              <a:ahLst/>
              <a:cxnLst/>
              <a:rect l="l" t="t" r="r" b="b"/>
              <a:pathLst>
                <a:path w="40" h="90" extrusionOk="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95" name="Google Shape;1495;p36"/>
            <p:cNvSpPr/>
            <p:nvPr/>
          </p:nvSpPr>
          <p:spPr>
            <a:xfrm>
              <a:off x="2526" y="1718"/>
              <a:ext cx="200" cy="154"/>
            </a:xfrm>
            <a:custGeom>
              <a:avLst/>
              <a:gdLst/>
              <a:ahLst/>
              <a:cxnLst/>
              <a:rect l="l" t="t" r="r" b="b"/>
              <a:pathLst>
                <a:path w="174" h="140" extrusionOk="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96" name="Google Shape;1496;p36"/>
            <p:cNvSpPr/>
            <p:nvPr/>
          </p:nvSpPr>
          <p:spPr>
            <a:xfrm>
              <a:off x="2600" y="1575"/>
              <a:ext cx="205" cy="179"/>
            </a:xfrm>
            <a:custGeom>
              <a:avLst/>
              <a:gdLst/>
              <a:ahLst/>
              <a:cxnLst/>
              <a:rect l="l" t="t" r="r" b="b"/>
              <a:pathLst>
                <a:path w="178" h="162" extrusionOk="0">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97" name="Google Shape;1497;p36"/>
            <p:cNvSpPr/>
            <p:nvPr/>
          </p:nvSpPr>
          <p:spPr>
            <a:xfrm>
              <a:off x="2713" y="1569"/>
              <a:ext cx="63" cy="37"/>
            </a:xfrm>
            <a:custGeom>
              <a:avLst/>
              <a:gdLst/>
              <a:ahLst/>
              <a:cxnLst/>
              <a:rect l="l" t="t" r="r" b="b"/>
              <a:pathLst>
                <a:path w="54" h="34" extrusionOk="0">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98" name="Google Shape;1498;p36"/>
            <p:cNvSpPr/>
            <p:nvPr/>
          </p:nvSpPr>
          <p:spPr>
            <a:xfrm>
              <a:off x="2724" y="1523"/>
              <a:ext cx="58" cy="55"/>
            </a:xfrm>
            <a:custGeom>
              <a:avLst/>
              <a:gdLst/>
              <a:ahLst/>
              <a:cxnLst/>
              <a:rect l="l" t="t" r="r" b="b"/>
              <a:pathLst>
                <a:path w="50" h="50" extrusionOk="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499" name="Google Shape;1499;p36"/>
            <p:cNvSpPr/>
            <p:nvPr/>
          </p:nvSpPr>
          <p:spPr>
            <a:xfrm>
              <a:off x="2801" y="1446"/>
              <a:ext cx="36" cy="57"/>
            </a:xfrm>
            <a:custGeom>
              <a:avLst/>
              <a:gdLst/>
              <a:ahLst/>
              <a:cxnLst/>
              <a:rect l="l" t="t" r="r" b="b"/>
              <a:pathLst>
                <a:path w="32" h="52" extrusionOk="0">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00" name="Google Shape;1500;p36"/>
            <p:cNvSpPr/>
            <p:nvPr/>
          </p:nvSpPr>
          <p:spPr>
            <a:xfrm>
              <a:off x="2766" y="1503"/>
              <a:ext cx="146" cy="143"/>
            </a:xfrm>
            <a:custGeom>
              <a:avLst/>
              <a:gdLst/>
              <a:ahLst/>
              <a:cxnLst/>
              <a:rect l="l" t="t" r="r" b="b"/>
              <a:pathLst>
                <a:path w="127" h="130" extrusionOk="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01" name="Google Shape;1501;p36"/>
            <p:cNvSpPr/>
            <p:nvPr/>
          </p:nvSpPr>
          <p:spPr>
            <a:xfrm>
              <a:off x="2772" y="1641"/>
              <a:ext cx="70" cy="33"/>
            </a:xfrm>
            <a:custGeom>
              <a:avLst/>
              <a:gdLst/>
              <a:ahLst/>
              <a:cxnLst/>
              <a:rect l="l" t="t" r="r" b="b"/>
              <a:pathLst>
                <a:path w="60" h="30" extrusionOk="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02" name="Google Shape;1502;p36"/>
            <p:cNvSpPr/>
            <p:nvPr/>
          </p:nvSpPr>
          <p:spPr>
            <a:xfrm>
              <a:off x="2831" y="1615"/>
              <a:ext cx="123" cy="51"/>
            </a:xfrm>
            <a:custGeom>
              <a:avLst/>
              <a:gdLst/>
              <a:ahLst/>
              <a:cxnLst/>
              <a:rect l="l" t="t" r="r" b="b"/>
              <a:pathLst>
                <a:path w="107" h="46" extrusionOk="0">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03" name="Google Shape;1503;p36"/>
            <p:cNvSpPr/>
            <p:nvPr/>
          </p:nvSpPr>
          <p:spPr>
            <a:xfrm>
              <a:off x="2782" y="1655"/>
              <a:ext cx="214" cy="178"/>
            </a:xfrm>
            <a:custGeom>
              <a:avLst/>
              <a:gdLst/>
              <a:ahLst/>
              <a:cxnLst/>
              <a:rect l="l" t="t" r="r" b="b"/>
              <a:pathLst>
                <a:path w="185" h="162" extrusionOk="0">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04" name="Google Shape;1504;p36"/>
            <p:cNvSpPr/>
            <p:nvPr/>
          </p:nvSpPr>
          <p:spPr>
            <a:xfrm>
              <a:off x="2898" y="1501"/>
              <a:ext cx="162" cy="110"/>
            </a:xfrm>
            <a:custGeom>
              <a:avLst/>
              <a:gdLst/>
              <a:ahLst/>
              <a:cxnLst/>
              <a:rect l="l" t="t" r="r" b="b"/>
              <a:pathLst>
                <a:path w="141" h="100" extrusionOk="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05" name="Google Shape;1505;p36"/>
            <p:cNvSpPr/>
            <p:nvPr/>
          </p:nvSpPr>
          <p:spPr>
            <a:xfrm>
              <a:off x="3000" y="1743"/>
              <a:ext cx="33" cy="57"/>
            </a:xfrm>
            <a:custGeom>
              <a:avLst/>
              <a:gdLst/>
              <a:ahLst/>
              <a:cxnLst/>
              <a:rect l="l" t="t" r="r" b="b"/>
              <a:pathLst>
                <a:path w="28" h="52" extrusionOk="0">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06" name="Google Shape;1506;p36"/>
            <p:cNvSpPr/>
            <p:nvPr/>
          </p:nvSpPr>
          <p:spPr>
            <a:xfrm>
              <a:off x="3019" y="1760"/>
              <a:ext cx="109" cy="108"/>
            </a:xfrm>
            <a:custGeom>
              <a:avLst/>
              <a:gdLst/>
              <a:ahLst/>
              <a:cxnLst/>
              <a:rect l="l" t="t" r="r" b="b"/>
              <a:pathLst>
                <a:path w="94" h="98" extrusionOk="0">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07" name="Google Shape;1507;p36"/>
            <p:cNvSpPr/>
            <p:nvPr/>
          </p:nvSpPr>
          <p:spPr>
            <a:xfrm>
              <a:off x="2947" y="1597"/>
              <a:ext cx="90" cy="44"/>
            </a:xfrm>
            <a:custGeom>
              <a:avLst/>
              <a:gdLst/>
              <a:ahLst/>
              <a:cxnLst/>
              <a:rect l="l" t="t" r="r" b="b"/>
              <a:pathLst>
                <a:path w="78" h="40" extrusionOk="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08" name="Google Shape;1508;p36"/>
            <p:cNvSpPr/>
            <p:nvPr/>
          </p:nvSpPr>
          <p:spPr>
            <a:xfrm>
              <a:off x="2870" y="1580"/>
              <a:ext cx="102" cy="44"/>
            </a:xfrm>
            <a:custGeom>
              <a:avLst/>
              <a:gdLst/>
              <a:ahLst/>
              <a:cxnLst/>
              <a:rect l="l" t="t" r="r" b="b"/>
              <a:pathLst>
                <a:path w="89" h="40" extrusionOk="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09" name="Google Shape;1509;p36"/>
            <p:cNvSpPr/>
            <p:nvPr/>
          </p:nvSpPr>
          <p:spPr>
            <a:xfrm>
              <a:off x="3111" y="1622"/>
              <a:ext cx="58" cy="55"/>
            </a:xfrm>
            <a:custGeom>
              <a:avLst/>
              <a:gdLst/>
              <a:ahLst/>
              <a:cxnLst/>
              <a:rect l="l" t="t" r="r" b="b"/>
              <a:pathLst>
                <a:path w="50" h="50" extrusionOk="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10" name="Google Shape;1510;p36"/>
            <p:cNvSpPr/>
            <p:nvPr/>
          </p:nvSpPr>
          <p:spPr>
            <a:xfrm>
              <a:off x="2938" y="1624"/>
              <a:ext cx="110" cy="55"/>
            </a:xfrm>
            <a:custGeom>
              <a:avLst/>
              <a:gdLst/>
              <a:ahLst/>
              <a:cxnLst/>
              <a:rect l="l" t="t" r="r" b="b"/>
              <a:pathLst>
                <a:path w="96" h="50" extrusionOk="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11" name="Google Shape;1511;p36"/>
            <p:cNvSpPr/>
            <p:nvPr/>
          </p:nvSpPr>
          <p:spPr>
            <a:xfrm>
              <a:off x="3035" y="1540"/>
              <a:ext cx="301" cy="163"/>
            </a:xfrm>
            <a:custGeom>
              <a:avLst/>
              <a:gdLst/>
              <a:ahLst/>
              <a:cxnLst/>
              <a:rect l="l" t="t" r="r" b="b"/>
              <a:pathLst>
                <a:path w="260" h="148" extrusionOk="0">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12" name="Google Shape;1512;p36"/>
            <p:cNvSpPr/>
            <p:nvPr/>
          </p:nvSpPr>
          <p:spPr>
            <a:xfrm>
              <a:off x="3042" y="1468"/>
              <a:ext cx="153" cy="90"/>
            </a:xfrm>
            <a:custGeom>
              <a:avLst/>
              <a:gdLst/>
              <a:ahLst/>
              <a:cxnLst/>
              <a:rect l="l" t="t" r="r" b="b"/>
              <a:pathLst>
                <a:path w="132" h="82" extrusionOk="0">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13" name="Google Shape;1513;p36"/>
            <p:cNvSpPr/>
            <p:nvPr/>
          </p:nvSpPr>
          <p:spPr>
            <a:xfrm>
              <a:off x="2893" y="1659"/>
              <a:ext cx="56" cy="40"/>
            </a:xfrm>
            <a:custGeom>
              <a:avLst/>
              <a:gdLst/>
              <a:ahLst/>
              <a:cxnLst/>
              <a:rect l="l" t="t" r="r" b="b"/>
              <a:pathLst>
                <a:path w="49" h="36" extrusionOk="0">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14" name="Google Shape;1514;p36"/>
            <p:cNvSpPr/>
            <p:nvPr/>
          </p:nvSpPr>
          <p:spPr>
            <a:xfrm>
              <a:off x="3021" y="1749"/>
              <a:ext cx="42" cy="27"/>
            </a:xfrm>
            <a:custGeom>
              <a:avLst/>
              <a:gdLst/>
              <a:ahLst/>
              <a:cxnLst/>
              <a:rect l="l" t="t" r="r" b="b"/>
              <a:pathLst>
                <a:path w="36" h="24" extrusionOk="0">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15" name="Google Shape;1515;p36"/>
            <p:cNvSpPr/>
            <p:nvPr/>
          </p:nvSpPr>
          <p:spPr>
            <a:xfrm>
              <a:off x="3004" y="1630"/>
              <a:ext cx="165" cy="88"/>
            </a:xfrm>
            <a:custGeom>
              <a:avLst/>
              <a:gdLst/>
              <a:ahLst/>
              <a:cxnLst/>
              <a:rect l="l" t="t" r="r" b="b"/>
              <a:pathLst>
                <a:path w="142" h="80" extrusionOk="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16" name="Google Shape;1516;p36"/>
            <p:cNvSpPr/>
            <p:nvPr/>
          </p:nvSpPr>
          <p:spPr>
            <a:xfrm>
              <a:off x="2981" y="1668"/>
              <a:ext cx="79" cy="83"/>
            </a:xfrm>
            <a:custGeom>
              <a:avLst/>
              <a:gdLst/>
              <a:ahLst/>
              <a:cxnLst/>
              <a:rect l="l" t="t" r="r" b="b"/>
              <a:pathLst>
                <a:path w="68" h="76" extrusionOk="0">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17" name="Google Shape;1517;p36"/>
            <p:cNvSpPr/>
            <p:nvPr/>
          </p:nvSpPr>
          <p:spPr>
            <a:xfrm>
              <a:off x="3051" y="1710"/>
              <a:ext cx="102" cy="57"/>
            </a:xfrm>
            <a:custGeom>
              <a:avLst/>
              <a:gdLst/>
              <a:ahLst/>
              <a:cxnLst/>
              <a:rect l="l" t="t" r="r" b="b"/>
              <a:pathLst>
                <a:path w="88" h="52" extrusionOk="0">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18" name="Google Shape;1518;p36"/>
            <p:cNvSpPr/>
            <p:nvPr/>
          </p:nvSpPr>
          <p:spPr>
            <a:xfrm>
              <a:off x="2833" y="1496"/>
              <a:ext cx="16" cy="5"/>
            </a:xfrm>
            <a:custGeom>
              <a:avLst/>
              <a:gdLst/>
              <a:ahLst/>
              <a:cxnLst/>
              <a:rect l="l" t="t" r="r" b="b"/>
              <a:pathLst>
                <a:path w="14" h="4" extrusionOk="0">
                  <a:moveTo>
                    <a:pt x="0" y="2"/>
                  </a:moveTo>
                  <a:lnTo>
                    <a:pt x="6" y="4"/>
                  </a:lnTo>
                  <a:lnTo>
                    <a:pt x="8" y="4"/>
                  </a:lnTo>
                  <a:lnTo>
                    <a:pt x="14" y="2"/>
                  </a:lnTo>
                  <a:lnTo>
                    <a:pt x="8" y="0"/>
                  </a:lnTo>
                  <a:lnTo>
                    <a:pt x="4" y="0"/>
                  </a:lnTo>
                  <a:lnTo>
                    <a:pt x="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19" name="Google Shape;1519;p36"/>
            <p:cNvSpPr/>
            <p:nvPr/>
          </p:nvSpPr>
          <p:spPr>
            <a:xfrm>
              <a:off x="2692" y="1740"/>
              <a:ext cx="19" cy="9"/>
            </a:xfrm>
            <a:custGeom>
              <a:avLst/>
              <a:gdLst/>
              <a:ahLst/>
              <a:cxnLst/>
              <a:rect l="l" t="t" r="r" b="b"/>
              <a:pathLst>
                <a:path w="16" h="8" extrusionOk="0">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20" name="Google Shape;1520;p36"/>
            <p:cNvSpPr/>
            <p:nvPr/>
          </p:nvSpPr>
          <p:spPr>
            <a:xfrm>
              <a:off x="2763" y="1591"/>
              <a:ext cx="15" cy="17"/>
            </a:xfrm>
            <a:custGeom>
              <a:avLst/>
              <a:gdLst/>
              <a:ahLst/>
              <a:cxnLst/>
              <a:rect l="l" t="t" r="r" b="b"/>
              <a:pathLst>
                <a:path w="12" h="16" extrusionOk="0">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21" name="Google Shape;1521;p36"/>
            <p:cNvSpPr/>
            <p:nvPr/>
          </p:nvSpPr>
          <p:spPr>
            <a:xfrm>
              <a:off x="3298" y="1952"/>
              <a:ext cx="384" cy="327"/>
            </a:xfrm>
            <a:custGeom>
              <a:avLst/>
              <a:gdLst/>
              <a:ahLst/>
              <a:cxnLst/>
              <a:rect l="l" t="t" r="r" b="b"/>
              <a:pathLst>
                <a:path w="332" h="298" extrusionOk="0">
                  <a:moveTo>
                    <a:pt x="222" y="62"/>
                  </a:moveTo>
                  <a:lnTo>
                    <a:pt x="224" y="72"/>
                  </a:lnTo>
                  <a:lnTo>
                    <a:pt x="226" y="78"/>
                  </a:lnTo>
                  <a:lnTo>
                    <a:pt x="230" y="80"/>
                  </a:lnTo>
                  <a:lnTo>
                    <a:pt x="234" y="84"/>
                  </a:lnTo>
                  <a:lnTo>
                    <a:pt x="236" y="88"/>
                  </a:lnTo>
                  <a:lnTo>
                    <a:pt x="242" y="96"/>
                  </a:lnTo>
                  <a:lnTo>
                    <a:pt x="244" y="102"/>
                  </a:lnTo>
                  <a:lnTo>
                    <a:pt x="248" y="110"/>
                  </a:lnTo>
                  <a:lnTo>
                    <a:pt x="254" y="118"/>
                  </a:lnTo>
                  <a:lnTo>
                    <a:pt x="258" y="126"/>
                  </a:lnTo>
                  <a:lnTo>
                    <a:pt x="260" y="130"/>
                  </a:lnTo>
                  <a:lnTo>
                    <a:pt x="258" y="136"/>
                  </a:lnTo>
                  <a:lnTo>
                    <a:pt x="268" y="144"/>
                  </a:lnTo>
                  <a:lnTo>
                    <a:pt x="280" y="148"/>
                  </a:lnTo>
                  <a:lnTo>
                    <a:pt x="280" y="156"/>
                  </a:lnTo>
                  <a:lnTo>
                    <a:pt x="324" y="158"/>
                  </a:lnTo>
                  <a:lnTo>
                    <a:pt x="332" y="164"/>
                  </a:lnTo>
                  <a:lnTo>
                    <a:pt x="332" y="198"/>
                  </a:lnTo>
                  <a:lnTo>
                    <a:pt x="282" y="242"/>
                  </a:lnTo>
                  <a:lnTo>
                    <a:pt x="234" y="254"/>
                  </a:lnTo>
                  <a:lnTo>
                    <a:pt x="190" y="298"/>
                  </a:lnTo>
                  <a:lnTo>
                    <a:pt x="188" y="276"/>
                  </a:lnTo>
                  <a:lnTo>
                    <a:pt x="168" y="270"/>
                  </a:lnTo>
                  <a:lnTo>
                    <a:pt x="164" y="268"/>
                  </a:lnTo>
                  <a:lnTo>
                    <a:pt x="162" y="270"/>
                  </a:lnTo>
                  <a:lnTo>
                    <a:pt x="156" y="268"/>
                  </a:lnTo>
                  <a:lnTo>
                    <a:pt x="152" y="264"/>
                  </a:lnTo>
                  <a:lnTo>
                    <a:pt x="150" y="266"/>
                  </a:lnTo>
                  <a:lnTo>
                    <a:pt x="148" y="270"/>
                  </a:lnTo>
                  <a:lnTo>
                    <a:pt x="146" y="276"/>
                  </a:lnTo>
                  <a:lnTo>
                    <a:pt x="144" y="280"/>
                  </a:lnTo>
                  <a:lnTo>
                    <a:pt x="142" y="274"/>
                  </a:lnTo>
                  <a:lnTo>
                    <a:pt x="134" y="264"/>
                  </a:lnTo>
                  <a:lnTo>
                    <a:pt x="124" y="254"/>
                  </a:lnTo>
                  <a:lnTo>
                    <a:pt x="118" y="248"/>
                  </a:lnTo>
                  <a:lnTo>
                    <a:pt x="116" y="240"/>
                  </a:lnTo>
                  <a:lnTo>
                    <a:pt x="108" y="228"/>
                  </a:lnTo>
                  <a:lnTo>
                    <a:pt x="102" y="220"/>
                  </a:lnTo>
                  <a:lnTo>
                    <a:pt x="98" y="214"/>
                  </a:lnTo>
                  <a:lnTo>
                    <a:pt x="90" y="210"/>
                  </a:lnTo>
                  <a:lnTo>
                    <a:pt x="82" y="200"/>
                  </a:lnTo>
                  <a:lnTo>
                    <a:pt x="84" y="200"/>
                  </a:lnTo>
                  <a:lnTo>
                    <a:pt x="82" y="200"/>
                  </a:lnTo>
                  <a:lnTo>
                    <a:pt x="76" y="200"/>
                  </a:lnTo>
                  <a:lnTo>
                    <a:pt x="76" y="162"/>
                  </a:lnTo>
                  <a:lnTo>
                    <a:pt x="68" y="152"/>
                  </a:lnTo>
                  <a:lnTo>
                    <a:pt x="58" y="142"/>
                  </a:lnTo>
                  <a:lnTo>
                    <a:pt x="48" y="134"/>
                  </a:lnTo>
                  <a:lnTo>
                    <a:pt x="42" y="124"/>
                  </a:lnTo>
                  <a:lnTo>
                    <a:pt x="24" y="92"/>
                  </a:lnTo>
                  <a:lnTo>
                    <a:pt x="16" y="76"/>
                  </a:lnTo>
                  <a:lnTo>
                    <a:pt x="10" y="72"/>
                  </a:lnTo>
                  <a:lnTo>
                    <a:pt x="4" y="66"/>
                  </a:lnTo>
                  <a:lnTo>
                    <a:pt x="0" y="54"/>
                  </a:lnTo>
                  <a:lnTo>
                    <a:pt x="16" y="56"/>
                  </a:lnTo>
                  <a:lnTo>
                    <a:pt x="20" y="52"/>
                  </a:lnTo>
                  <a:lnTo>
                    <a:pt x="24" y="46"/>
                  </a:lnTo>
                  <a:lnTo>
                    <a:pt x="30" y="42"/>
                  </a:lnTo>
                  <a:lnTo>
                    <a:pt x="34" y="42"/>
                  </a:lnTo>
                  <a:lnTo>
                    <a:pt x="38" y="36"/>
                  </a:lnTo>
                  <a:lnTo>
                    <a:pt x="44" y="36"/>
                  </a:lnTo>
                  <a:lnTo>
                    <a:pt x="32" y="10"/>
                  </a:lnTo>
                  <a:lnTo>
                    <a:pt x="62" y="0"/>
                  </a:lnTo>
                  <a:lnTo>
                    <a:pt x="118" y="24"/>
                  </a:lnTo>
                  <a:lnTo>
                    <a:pt x="122" y="26"/>
                  </a:lnTo>
                  <a:lnTo>
                    <a:pt x="124" y="30"/>
                  </a:lnTo>
                  <a:lnTo>
                    <a:pt x="128" y="32"/>
                  </a:lnTo>
                  <a:lnTo>
                    <a:pt x="134" y="34"/>
                  </a:lnTo>
                  <a:lnTo>
                    <a:pt x="134" y="44"/>
                  </a:lnTo>
                  <a:lnTo>
                    <a:pt x="152" y="54"/>
                  </a:lnTo>
                  <a:lnTo>
                    <a:pt x="180" y="54"/>
                  </a:lnTo>
                  <a:lnTo>
                    <a:pt x="196" y="58"/>
                  </a:lnTo>
                  <a:lnTo>
                    <a:pt x="200" y="60"/>
                  </a:lnTo>
                  <a:lnTo>
                    <a:pt x="204" y="64"/>
                  </a:lnTo>
                  <a:lnTo>
                    <a:pt x="222" y="64"/>
                  </a:lnTo>
                  <a:lnTo>
                    <a:pt x="222" y="6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22" name="Google Shape;1522;p36"/>
            <p:cNvSpPr/>
            <p:nvPr/>
          </p:nvSpPr>
          <p:spPr>
            <a:xfrm>
              <a:off x="3248" y="1877"/>
              <a:ext cx="23" cy="13"/>
            </a:xfrm>
            <a:custGeom>
              <a:avLst/>
              <a:gdLst/>
              <a:ahLst/>
              <a:cxnLst/>
              <a:rect l="l" t="t" r="r" b="b"/>
              <a:pathLst>
                <a:path w="20" h="12" extrusionOk="0">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23" name="Google Shape;1523;p36"/>
            <p:cNvSpPr/>
            <p:nvPr/>
          </p:nvSpPr>
          <p:spPr>
            <a:xfrm>
              <a:off x="3120" y="1751"/>
              <a:ext cx="37" cy="27"/>
            </a:xfrm>
            <a:custGeom>
              <a:avLst/>
              <a:gdLst/>
              <a:ahLst/>
              <a:cxnLst/>
              <a:rect l="l" t="t" r="r" b="b"/>
              <a:pathLst>
                <a:path w="32" h="24" extrusionOk="0">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24" name="Google Shape;1524;p36"/>
            <p:cNvSpPr/>
            <p:nvPr/>
          </p:nvSpPr>
          <p:spPr>
            <a:xfrm>
              <a:off x="3279" y="1932"/>
              <a:ext cx="26" cy="70"/>
            </a:xfrm>
            <a:custGeom>
              <a:avLst/>
              <a:gdLst/>
              <a:ahLst/>
              <a:cxnLst/>
              <a:rect l="l" t="t" r="r" b="b"/>
              <a:pathLst>
                <a:path w="22" h="64" extrusionOk="0">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25" name="Google Shape;1525;p36"/>
            <p:cNvSpPr/>
            <p:nvPr/>
          </p:nvSpPr>
          <p:spPr>
            <a:xfrm>
              <a:off x="3303" y="1848"/>
              <a:ext cx="108" cy="97"/>
            </a:xfrm>
            <a:custGeom>
              <a:avLst/>
              <a:gdLst/>
              <a:ahLst/>
              <a:cxnLst/>
              <a:rect l="l" t="t" r="r" b="b"/>
              <a:pathLst>
                <a:path w="94" h="88" extrusionOk="0">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26" name="Google Shape;1526;p36"/>
            <p:cNvSpPr/>
            <p:nvPr/>
          </p:nvSpPr>
          <p:spPr>
            <a:xfrm>
              <a:off x="3361" y="1846"/>
              <a:ext cx="178" cy="165"/>
            </a:xfrm>
            <a:custGeom>
              <a:avLst/>
              <a:gdLst/>
              <a:ahLst/>
              <a:cxnLst/>
              <a:rect l="l" t="t" r="r" b="b"/>
              <a:pathLst>
                <a:path w="154" h="150" extrusionOk="0">
                  <a:moveTo>
                    <a:pt x="48" y="2"/>
                  </a:moveTo>
                  <a:lnTo>
                    <a:pt x="62" y="2"/>
                  </a:lnTo>
                  <a:lnTo>
                    <a:pt x="66" y="0"/>
                  </a:lnTo>
                  <a:lnTo>
                    <a:pt x="70" y="2"/>
                  </a:lnTo>
                  <a:lnTo>
                    <a:pt x="76" y="2"/>
                  </a:lnTo>
                  <a:lnTo>
                    <a:pt x="80" y="12"/>
                  </a:lnTo>
                  <a:lnTo>
                    <a:pt x="88" y="20"/>
                  </a:lnTo>
                  <a:lnTo>
                    <a:pt x="98" y="24"/>
                  </a:lnTo>
                  <a:lnTo>
                    <a:pt x="108" y="28"/>
                  </a:lnTo>
                  <a:lnTo>
                    <a:pt x="102" y="40"/>
                  </a:lnTo>
                  <a:lnTo>
                    <a:pt x="100" y="48"/>
                  </a:lnTo>
                  <a:lnTo>
                    <a:pt x="98" y="56"/>
                  </a:lnTo>
                  <a:lnTo>
                    <a:pt x="100" y="62"/>
                  </a:lnTo>
                  <a:lnTo>
                    <a:pt x="102" y="68"/>
                  </a:lnTo>
                  <a:lnTo>
                    <a:pt x="108" y="74"/>
                  </a:lnTo>
                  <a:lnTo>
                    <a:pt x="112" y="78"/>
                  </a:lnTo>
                  <a:lnTo>
                    <a:pt x="124" y="86"/>
                  </a:lnTo>
                  <a:lnTo>
                    <a:pt x="132" y="92"/>
                  </a:lnTo>
                  <a:lnTo>
                    <a:pt x="136" y="96"/>
                  </a:lnTo>
                  <a:lnTo>
                    <a:pt x="136" y="102"/>
                  </a:lnTo>
                  <a:lnTo>
                    <a:pt x="138" y="112"/>
                  </a:lnTo>
                  <a:lnTo>
                    <a:pt x="142" y="116"/>
                  </a:lnTo>
                  <a:lnTo>
                    <a:pt x="148" y="122"/>
                  </a:lnTo>
                  <a:lnTo>
                    <a:pt x="152" y="126"/>
                  </a:lnTo>
                  <a:lnTo>
                    <a:pt x="154" y="132"/>
                  </a:lnTo>
                  <a:lnTo>
                    <a:pt x="152" y="134"/>
                  </a:lnTo>
                  <a:lnTo>
                    <a:pt x="148" y="132"/>
                  </a:lnTo>
                  <a:lnTo>
                    <a:pt x="142" y="132"/>
                  </a:lnTo>
                  <a:lnTo>
                    <a:pt x="138" y="132"/>
                  </a:lnTo>
                  <a:lnTo>
                    <a:pt x="134" y="136"/>
                  </a:lnTo>
                  <a:lnTo>
                    <a:pt x="130" y="142"/>
                  </a:lnTo>
                  <a:lnTo>
                    <a:pt x="126" y="150"/>
                  </a:lnTo>
                  <a:lnTo>
                    <a:pt x="98" y="150"/>
                  </a:lnTo>
                  <a:lnTo>
                    <a:pt x="80" y="140"/>
                  </a:lnTo>
                  <a:lnTo>
                    <a:pt x="80" y="130"/>
                  </a:lnTo>
                  <a:lnTo>
                    <a:pt x="74" y="128"/>
                  </a:lnTo>
                  <a:lnTo>
                    <a:pt x="70" y="126"/>
                  </a:lnTo>
                  <a:lnTo>
                    <a:pt x="68" y="122"/>
                  </a:lnTo>
                  <a:lnTo>
                    <a:pt x="64" y="120"/>
                  </a:lnTo>
                  <a:lnTo>
                    <a:pt x="8" y="96"/>
                  </a:lnTo>
                  <a:lnTo>
                    <a:pt x="0" y="74"/>
                  </a:lnTo>
                  <a:lnTo>
                    <a:pt x="30" y="56"/>
                  </a:lnTo>
                  <a:lnTo>
                    <a:pt x="30" y="48"/>
                  </a:lnTo>
                  <a:lnTo>
                    <a:pt x="30" y="42"/>
                  </a:lnTo>
                  <a:lnTo>
                    <a:pt x="32" y="36"/>
                  </a:lnTo>
                  <a:lnTo>
                    <a:pt x="34" y="30"/>
                  </a:lnTo>
                  <a:lnTo>
                    <a:pt x="32" y="28"/>
                  </a:lnTo>
                  <a:lnTo>
                    <a:pt x="30" y="24"/>
                  </a:lnTo>
                  <a:lnTo>
                    <a:pt x="32" y="18"/>
                  </a:lnTo>
                  <a:lnTo>
                    <a:pt x="34" y="16"/>
                  </a:lnTo>
                  <a:lnTo>
                    <a:pt x="38" y="16"/>
                  </a:lnTo>
                  <a:lnTo>
                    <a:pt x="44" y="6"/>
                  </a:lnTo>
                  <a:lnTo>
                    <a:pt x="44" y="2"/>
                  </a:lnTo>
                  <a:lnTo>
                    <a:pt x="48"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27" name="Google Shape;1527;p36"/>
            <p:cNvSpPr/>
            <p:nvPr/>
          </p:nvSpPr>
          <p:spPr>
            <a:xfrm>
              <a:off x="3120" y="1747"/>
              <a:ext cx="321" cy="128"/>
            </a:xfrm>
            <a:custGeom>
              <a:avLst/>
              <a:gdLst/>
              <a:ahLst/>
              <a:cxnLst/>
              <a:rect l="l" t="t" r="r" b="b"/>
              <a:pathLst>
                <a:path w="278" h="116" extrusionOk="0">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28" name="Google Shape;1528;p36"/>
            <p:cNvSpPr/>
            <p:nvPr/>
          </p:nvSpPr>
          <p:spPr>
            <a:xfrm>
              <a:off x="3592" y="2068"/>
              <a:ext cx="19" cy="27"/>
            </a:xfrm>
            <a:custGeom>
              <a:avLst/>
              <a:gdLst/>
              <a:ahLst/>
              <a:cxnLst/>
              <a:rect l="l" t="t" r="r" b="b"/>
              <a:pathLst>
                <a:path w="16" h="24" extrusionOk="0">
                  <a:moveTo>
                    <a:pt x="0" y="12"/>
                  </a:moveTo>
                  <a:lnTo>
                    <a:pt x="2" y="10"/>
                  </a:lnTo>
                  <a:lnTo>
                    <a:pt x="4" y="8"/>
                  </a:lnTo>
                  <a:lnTo>
                    <a:pt x="2" y="0"/>
                  </a:lnTo>
                  <a:lnTo>
                    <a:pt x="10" y="0"/>
                  </a:lnTo>
                  <a:lnTo>
                    <a:pt x="12" y="6"/>
                  </a:lnTo>
                  <a:lnTo>
                    <a:pt x="14" y="10"/>
                  </a:lnTo>
                  <a:lnTo>
                    <a:pt x="16" y="12"/>
                  </a:lnTo>
                  <a:lnTo>
                    <a:pt x="14" y="16"/>
                  </a:lnTo>
                  <a:lnTo>
                    <a:pt x="10" y="20"/>
                  </a:lnTo>
                  <a:lnTo>
                    <a:pt x="6" y="24"/>
                  </a:lnTo>
                  <a:lnTo>
                    <a:pt x="4" y="20"/>
                  </a:lnTo>
                  <a:lnTo>
                    <a:pt x="0"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29" name="Google Shape;1529;p36"/>
            <p:cNvSpPr/>
            <p:nvPr/>
          </p:nvSpPr>
          <p:spPr>
            <a:xfrm>
              <a:off x="3624" y="2088"/>
              <a:ext cx="138" cy="165"/>
            </a:xfrm>
            <a:custGeom>
              <a:avLst/>
              <a:gdLst/>
              <a:ahLst/>
              <a:cxnLst/>
              <a:rect l="l" t="t" r="r" b="b"/>
              <a:pathLst>
                <a:path w="120" h="150" extrusionOk="0">
                  <a:moveTo>
                    <a:pt x="66" y="4"/>
                  </a:moveTo>
                  <a:lnTo>
                    <a:pt x="72" y="12"/>
                  </a:lnTo>
                  <a:lnTo>
                    <a:pt x="76" y="22"/>
                  </a:lnTo>
                  <a:lnTo>
                    <a:pt x="82" y="26"/>
                  </a:lnTo>
                  <a:lnTo>
                    <a:pt x="88" y="28"/>
                  </a:lnTo>
                  <a:lnTo>
                    <a:pt x="102" y="30"/>
                  </a:lnTo>
                  <a:lnTo>
                    <a:pt x="110" y="34"/>
                  </a:lnTo>
                  <a:lnTo>
                    <a:pt x="116" y="38"/>
                  </a:lnTo>
                  <a:lnTo>
                    <a:pt x="118" y="42"/>
                  </a:lnTo>
                  <a:lnTo>
                    <a:pt x="120" y="50"/>
                  </a:lnTo>
                  <a:lnTo>
                    <a:pt x="118" y="58"/>
                  </a:lnTo>
                  <a:lnTo>
                    <a:pt x="116" y="64"/>
                  </a:lnTo>
                  <a:lnTo>
                    <a:pt x="104" y="76"/>
                  </a:lnTo>
                  <a:lnTo>
                    <a:pt x="98" y="82"/>
                  </a:lnTo>
                  <a:lnTo>
                    <a:pt x="94" y="86"/>
                  </a:lnTo>
                  <a:lnTo>
                    <a:pt x="92" y="90"/>
                  </a:lnTo>
                  <a:lnTo>
                    <a:pt x="92" y="98"/>
                  </a:lnTo>
                  <a:lnTo>
                    <a:pt x="92" y="110"/>
                  </a:lnTo>
                  <a:lnTo>
                    <a:pt x="84" y="112"/>
                  </a:lnTo>
                  <a:lnTo>
                    <a:pt x="78" y="110"/>
                  </a:lnTo>
                  <a:lnTo>
                    <a:pt x="78" y="120"/>
                  </a:lnTo>
                  <a:lnTo>
                    <a:pt x="78" y="122"/>
                  </a:lnTo>
                  <a:lnTo>
                    <a:pt x="78" y="126"/>
                  </a:lnTo>
                  <a:lnTo>
                    <a:pt x="72" y="128"/>
                  </a:lnTo>
                  <a:lnTo>
                    <a:pt x="66" y="130"/>
                  </a:lnTo>
                  <a:lnTo>
                    <a:pt x="64" y="132"/>
                  </a:lnTo>
                  <a:lnTo>
                    <a:pt x="62" y="136"/>
                  </a:lnTo>
                  <a:lnTo>
                    <a:pt x="58" y="140"/>
                  </a:lnTo>
                  <a:lnTo>
                    <a:pt x="56" y="144"/>
                  </a:lnTo>
                  <a:lnTo>
                    <a:pt x="44" y="146"/>
                  </a:lnTo>
                  <a:lnTo>
                    <a:pt x="36" y="148"/>
                  </a:lnTo>
                  <a:lnTo>
                    <a:pt x="30" y="148"/>
                  </a:lnTo>
                  <a:lnTo>
                    <a:pt x="20" y="150"/>
                  </a:lnTo>
                  <a:lnTo>
                    <a:pt x="0" y="126"/>
                  </a:lnTo>
                  <a:lnTo>
                    <a:pt x="0" y="118"/>
                  </a:lnTo>
                  <a:lnTo>
                    <a:pt x="50" y="74"/>
                  </a:lnTo>
                  <a:lnTo>
                    <a:pt x="50" y="40"/>
                  </a:lnTo>
                  <a:lnTo>
                    <a:pt x="42" y="34"/>
                  </a:lnTo>
                  <a:lnTo>
                    <a:pt x="66" y="0"/>
                  </a:lnTo>
                  <a:lnTo>
                    <a:pt x="6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30" name="Google Shape;1530;p36"/>
            <p:cNvSpPr/>
            <p:nvPr/>
          </p:nvSpPr>
          <p:spPr>
            <a:xfrm>
              <a:off x="3684" y="2062"/>
              <a:ext cx="11" cy="19"/>
            </a:xfrm>
            <a:custGeom>
              <a:avLst/>
              <a:gdLst/>
              <a:ahLst/>
              <a:cxnLst/>
              <a:rect l="l" t="t" r="r" b="b"/>
              <a:pathLst>
                <a:path w="10" h="18" extrusionOk="0">
                  <a:moveTo>
                    <a:pt x="0" y="8"/>
                  </a:moveTo>
                  <a:lnTo>
                    <a:pt x="6" y="0"/>
                  </a:lnTo>
                  <a:lnTo>
                    <a:pt x="10" y="6"/>
                  </a:lnTo>
                  <a:lnTo>
                    <a:pt x="10" y="14"/>
                  </a:lnTo>
                  <a:lnTo>
                    <a:pt x="6" y="18"/>
                  </a:lnTo>
                  <a:lnTo>
                    <a:pt x="4" y="16"/>
                  </a:lnTo>
                  <a:lnTo>
                    <a:pt x="2" y="12"/>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31" name="Google Shape;1531;p36"/>
            <p:cNvSpPr/>
            <p:nvPr/>
          </p:nvSpPr>
          <p:spPr>
            <a:xfrm>
              <a:off x="3596" y="2070"/>
              <a:ext cx="105" cy="55"/>
            </a:xfrm>
            <a:custGeom>
              <a:avLst/>
              <a:gdLst/>
              <a:ahLst/>
              <a:cxnLst/>
              <a:rect l="l" t="t" r="r" b="b"/>
              <a:pathLst>
                <a:path w="90" h="50" extrusionOk="0">
                  <a:moveTo>
                    <a:pt x="66" y="50"/>
                  </a:moveTo>
                  <a:lnTo>
                    <a:pt x="90" y="16"/>
                  </a:lnTo>
                  <a:lnTo>
                    <a:pt x="86" y="6"/>
                  </a:lnTo>
                  <a:lnTo>
                    <a:pt x="82" y="10"/>
                  </a:lnTo>
                  <a:lnTo>
                    <a:pt x="80" y="8"/>
                  </a:lnTo>
                  <a:lnTo>
                    <a:pt x="78" y="4"/>
                  </a:lnTo>
                  <a:lnTo>
                    <a:pt x="76" y="0"/>
                  </a:lnTo>
                  <a:lnTo>
                    <a:pt x="66" y="12"/>
                  </a:lnTo>
                  <a:lnTo>
                    <a:pt x="58" y="22"/>
                  </a:lnTo>
                  <a:lnTo>
                    <a:pt x="52" y="28"/>
                  </a:lnTo>
                  <a:lnTo>
                    <a:pt x="44" y="30"/>
                  </a:lnTo>
                  <a:lnTo>
                    <a:pt x="36" y="34"/>
                  </a:lnTo>
                  <a:lnTo>
                    <a:pt x="26" y="34"/>
                  </a:lnTo>
                  <a:lnTo>
                    <a:pt x="20" y="34"/>
                  </a:lnTo>
                  <a:lnTo>
                    <a:pt x="12" y="30"/>
                  </a:lnTo>
                  <a:lnTo>
                    <a:pt x="2" y="22"/>
                  </a:lnTo>
                  <a:lnTo>
                    <a:pt x="0" y="28"/>
                  </a:lnTo>
                  <a:lnTo>
                    <a:pt x="10" y="36"/>
                  </a:lnTo>
                  <a:lnTo>
                    <a:pt x="22" y="40"/>
                  </a:lnTo>
                  <a:lnTo>
                    <a:pt x="22" y="48"/>
                  </a:lnTo>
                  <a:lnTo>
                    <a:pt x="66"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32" name="Google Shape;1532;p36"/>
            <p:cNvSpPr/>
            <p:nvPr/>
          </p:nvSpPr>
          <p:spPr>
            <a:xfrm>
              <a:off x="3458" y="2218"/>
              <a:ext cx="189" cy="116"/>
            </a:xfrm>
            <a:custGeom>
              <a:avLst/>
              <a:gdLst/>
              <a:ahLst/>
              <a:cxnLst/>
              <a:rect l="l" t="t" r="r" b="b"/>
              <a:pathLst>
                <a:path w="164" h="106" extrusionOk="0">
                  <a:moveTo>
                    <a:pt x="164" y="32"/>
                  </a:moveTo>
                  <a:lnTo>
                    <a:pt x="144" y="8"/>
                  </a:lnTo>
                  <a:lnTo>
                    <a:pt x="144" y="0"/>
                  </a:lnTo>
                  <a:lnTo>
                    <a:pt x="96" y="12"/>
                  </a:lnTo>
                  <a:lnTo>
                    <a:pt x="52" y="56"/>
                  </a:lnTo>
                  <a:lnTo>
                    <a:pt x="50" y="34"/>
                  </a:lnTo>
                  <a:lnTo>
                    <a:pt x="30" y="28"/>
                  </a:lnTo>
                  <a:lnTo>
                    <a:pt x="26" y="26"/>
                  </a:lnTo>
                  <a:lnTo>
                    <a:pt x="24" y="28"/>
                  </a:lnTo>
                  <a:lnTo>
                    <a:pt x="18" y="26"/>
                  </a:lnTo>
                  <a:lnTo>
                    <a:pt x="14" y="22"/>
                  </a:lnTo>
                  <a:lnTo>
                    <a:pt x="12" y="24"/>
                  </a:lnTo>
                  <a:lnTo>
                    <a:pt x="10" y="28"/>
                  </a:lnTo>
                  <a:lnTo>
                    <a:pt x="8" y="34"/>
                  </a:lnTo>
                  <a:lnTo>
                    <a:pt x="6" y="38"/>
                  </a:lnTo>
                  <a:lnTo>
                    <a:pt x="4" y="46"/>
                  </a:lnTo>
                  <a:lnTo>
                    <a:pt x="0" y="54"/>
                  </a:lnTo>
                  <a:lnTo>
                    <a:pt x="10" y="78"/>
                  </a:lnTo>
                  <a:lnTo>
                    <a:pt x="14" y="92"/>
                  </a:lnTo>
                  <a:lnTo>
                    <a:pt x="14" y="106"/>
                  </a:lnTo>
                  <a:lnTo>
                    <a:pt x="20" y="106"/>
                  </a:lnTo>
                  <a:lnTo>
                    <a:pt x="30" y="106"/>
                  </a:lnTo>
                  <a:lnTo>
                    <a:pt x="40" y="102"/>
                  </a:lnTo>
                  <a:lnTo>
                    <a:pt x="44" y="98"/>
                  </a:lnTo>
                  <a:lnTo>
                    <a:pt x="52" y="94"/>
                  </a:lnTo>
                  <a:lnTo>
                    <a:pt x="66" y="90"/>
                  </a:lnTo>
                  <a:lnTo>
                    <a:pt x="76" y="88"/>
                  </a:lnTo>
                  <a:lnTo>
                    <a:pt x="86" y="84"/>
                  </a:lnTo>
                  <a:lnTo>
                    <a:pt x="96" y="82"/>
                  </a:lnTo>
                  <a:lnTo>
                    <a:pt x="100" y="78"/>
                  </a:lnTo>
                  <a:lnTo>
                    <a:pt x="104" y="76"/>
                  </a:lnTo>
                  <a:lnTo>
                    <a:pt x="106" y="70"/>
                  </a:lnTo>
                  <a:lnTo>
                    <a:pt x="112" y="68"/>
                  </a:lnTo>
                  <a:lnTo>
                    <a:pt x="130" y="64"/>
                  </a:lnTo>
                  <a:lnTo>
                    <a:pt x="140" y="60"/>
                  </a:lnTo>
                  <a:lnTo>
                    <a:pt x="150" y="54"/>
                  </a:lnTo>
                  <a:lnTo>
                    <a:pt x="152" y="50"/>
                  </a:lnTo>
                  <a:lnTo>
                    <a:pt x="154" y="44"/>
                  </a:lnTo>
                  <a:lnTo>
                    <a:pt x="158" y="36"/>
                  </a:lnTo>
                  <a:lnTo>
                    <a:pt x="160" y="34"/>
                  </a:lnTo>
                  <a:lnTo>
                    <a:pt x="164"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33" name="Google Shape;1533;p36"/>
            <p:cNvSpPr/>
            <p:nvPr/>
          </p:nvSpPr>
          <p:spPr>
            <a:xfrm>
              <a:off x="3506" y="1991"/>
              <a:ext cx="48" cy="31"/>
            </a:xfrm>
            <a:custGeom>
              <a:avLst/>
              <a:gdLst/>
              <a:ahLst/>
              <a:cxnLst/>
              <a:rect l="l" t="t" r="r" b="b"/>
              <a:pathLst>
                <a:path w="42" h="28" extrusionOk="0">
                  <a:moveTo>
                    <a:pt x="42" y="28"/>
                  </a:moveTo>
                  <a:lnTo>
                    <a:pt x="24" y="28"/>
                  </a:lnTo>
                  <a:lnTo>
                    <a:pt x="20" y="24"/>
                  </a:lnTo>
                  <a:lnTo>
                    <a:pt x="16" y="22"/>
                  </a:lnTo>
                  <a:lnTo>
                    <a:pt x="0" y="18"/>
                  </a:lnTo>
                  <a:lnTo>
                    <a:pt x="4" y="10"/>
                  </a:lnTo>
                  <a:lnTo>
                    <a:pt x="8" y="4"/>
                  </a:lnTo>
                  <a:lnTo>
                    <a:pt x="12" y="0"/>
                  </a:lnTo>
                  <a:lnTo>
                    <a:pt x="18" y="0"/>
                  </a:lnTo>
                  <a:lnTo>
                    <a:pt x="22" y="0"/>
                  </a:lnTo>
                  <a:lnTo>
                    <a:pt x="26" y="2"/>
                  </a:lnTo>
                  <a:lnTo>
                    <a:pt x="28" y="0"/>
                  </a:lnTo>
                  <a:lnTo>
                    <a:pt x="30" y="2"/>
                  </a:lnTo>
                  <a:lnTo>
                    <a:pt x="24" y="4"/>
                  </a:lnTo>
                  <a:lnTo>
                    <a:pt x="26" y="10"/>
                  </a:lnTo>
                  <a:lnTo>
                    <a:pt x="28" y="14"/>
                  </a:lnTo>
                  <a:lnTo>
                    <a:pt x="38" y="20"/>
                  </a:lnTo>
                  <a:lnTo>
                    <a:pt x="40" y="24"/>
                  </a:lnTo>
                  <a:lnTo>
                    <a:pt x="42" y="26"/>
                  </a:lnTo>
                  <a:lnTo>
                    <a:pt x="42"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34" name="Google Shape;1534;p36"/>
            <p:cNvSpPr/>
            <p:nvPr/>
          </p:nvSpPr>
          <p:spPr>
            <a:xfrm>
              <a:off x="3432" y="1791"/>
              <a:ext cx="384" cy="293"/>
            </a:xfrm>
            <a:custGeom>
              <a:avLst/>
              <a:gdLst/>
              <a:ahLst/>
              <a:cxnLst/>
              <a:rect l="l" t="t" r="r" b="b"/>
              <a:pathLst>
                <a:path w="332" h="266" extrusionOk="0">
                  <a:moveTo>
                    <a:pt x="94" y="184"/>
                  </a:moveTo>
                  <a:lnTo>
                    <a:pt x="98" y="180"/>
                  </a:lnTo>
                  <a:lnTo>
                    <a:pt x="100" y="172"/>
                  </a:lnTo>
                  <a:lnTo>
                    <a:pt x="112" y="180"/>
                  </a:lnTo>
                  <a:lnTo>
                    <a:pt x="122" y="190"/>
                  </a:lnTo>
                  <a:lnTo>
                    <a:pt x="144" y="212"/>
                  </a:lnTo>
                  <a:lnTo>
                    <a:pt x="154" y="222"/>
                  </a:lnTo>
                  <a:lnTo>
                    <a:pt x="166" y="230"/>
                  </a:lnTo>
                  <a:lnTo>
                    <a:pt x="180" y="238"/>
                  </a:lnTo>
                  <a:lnTo>
                    <a:pt x="188" y="238"/>
                  </a:lnTo>
                  <a:lnTo>
                    <a:pt x="198" y="240"/>
                  </a:lnTo>
                  <a:lnTo>
                    <a:pt x="206" y="238"/>
                  </a:lnTo>
                  <a:lnTo>
                    <a:pt x="214" y="234"/>
                  </a:lnTo>
                  <a:lnTo>
                    <a:pt x="222" y="230"/>
                  </a:lnTo>
                  <a:lnTo>
                    <a:pt x="228" y="228"/>
                  </a:lnTo>
                  <a:lnTo>
                    <a:pt x="234" y="228"/>
                  </a:lnTo>
                  <a:lnTo>
                    <a:pt x="236" y="230"/>
                  </a:lnTo>
                  <a:lnTo>
                    <a:pt x="236" y="234"/>
                  </a:lnTo>
                  <a:lnTo>
                    <a:pt x="238" y="240"/>
                  </a:lnTo>
                  <a:lnTo>
                    <a:pt x="236" y="246"/>
                  </a:lnTo>
                  <a:lnTo>
                    <a:pt x="240" y="248"/>
                  </a:lnTo>
                  <a:lnTo>
                    <a:pt x="246" y="252"/>
                  </a:lnTo>
                  <a:lnTo>
                    <a:pt x="262" y="258"/>
                  </a:lnTo>
                  <a:lnTo>
                    <a:pt x="282" y="264"/>
                  </a:lnTo>
                  <a:lnTo>
                    <a:pt x="294" y="266"/>
                  </a:lnTo>
                  <a:lnTo>
                    <a:pt x="302" y="266"/>
                  </a:lnTo>
                  <a:lnTo>
                    <a:pt x="308" y="266"/>
                  </a:lnTo>
                  <a:lnTo>
                    <a:pt x="308" y="258"/>
                  </a:lnTo>
                  <a:lnTo>
                    <a:pt x="310" y="254"/>
                  </a:lnTo>
                  <a:lnTo>
                    <a:pt x="312" y="248"/>
                  </a:lnTo>
                  <a:lnTo>
                    <a:pt x="316" y="246"/>
                  </a:lnTo>
                  <a:lnTo>
                    <a:pt x="326" y="240"/>
                  </a:lnTo>
                  <a:lnTo>
                    <a:pt x="330" y="238"/>
                  </a:lnTo>
                  <a:lnTo>
                    <a:pt x="332" y="234"/>
                  </a:lnTo>
                  <a:lnTo>
                    <a:pt x="328" y="230"/>
                  </a:lnTo>
                  <a:lnTo>
                    <a:pt x="322" y="226"/>
                  </a:lnTo>
                  <a:lnTo>
                    <a:pt x="320" y="218"/>
                  </a:lnTo>
                  <a:lnTo>
                    <a:pt x="318" y="212"/>
                  </a:lnTo>
                  <a:lnTo>
                    <a:pt x="314" y="210"/>
                  </a:lnTo>
                  <a:lnTo>
                    <a:pt x="310" y="210"/>
                  </a:lnTo>
                  <a:lnTo>
                    <a:pt x="304" y="204"/>
                  </a:lnTo>
                  <a:lnTo>
                    <a:pt x="298" y="196"/>
                  </a:lnTo>
                  <a:lnTo>
                    <a:pt x="292" y="192"/>
                  </a:lnTo>
                  <a:lnTo>
                    <a:pt x="286" y="190"/>
                  </a:lnTo>
                  <a:lnTo>
                    <a:pt x="282" y="186"/>
                  </a:lnTo>
                  <a:lnTo>
                    <a:pt x="282" y="182"/>
                  </a:lnTo>
                  <a:lnTo>
                    <a:pt x="284" y="178"/>
                  </a:lnTo>
                  <a:lnTo>
                    <a:pt x="288" y="172"/>
                  </a:lnTo>
                  <a:lnTo>
                    <a:pt x="294" y="164"/>
                  </a:lnTo>
                  <a:lnTo>
                    <a:pt x="296" y="162"/>
                  </a:lnTo>
                  <a:lnTo>
                    <a:pt x="296" y="158"/>
                  </a:lnTo>
                  <a:lnTo>
                    <a:pt x="288" y="156"/>
                  </a:lnTo>
                  <a:lnTo>
                    <a:pt x="282" y="152"/>
                  </a:lnTo>
                  <a:lnTo>
                    <a:pt x="280" y="148"/>
                  </a:lnTo>
                  <a:lnTo>
                    <a:pt x="278" y="142"/>
                  </a:lnTo>
                  <a:lnTo>
                    <a:pt x="274" y="130"/>
                  </a:lnTo>
                  <a:lnTo>
                    <a:pt x="270" y="118"/>
                  </a:lnTo>
                  <a:lnTo>
                    <a:pt x="270" y="110"/>
                  </a:lnTo>
                  <a:lnTo>
                    <a:pt x="270" y="104"/>
                  </a:lnTo>
                  <a:lnTo>
                    <a:pt x="272" y="94"/>
                  </a:lnTo>
                  <a:lnTo>
                    <a:pt x="274" y="84"/>
                  </a:lnTo>
                  <a:lnTo>
                    <a:pt x="274" y="76"/>
                  </a:lnTo>
                  <a:lnTo>
                    <a:pt x="274" y="72"/>
                  </a:lnTo>
                  <a:lnTo>
                    <a:pt x="272" y="68"/>
                  </a:lnTo>
                  <a:lnTo>
                    <a:pt x="268" y="64"/>
                  </a:lnTo>
                  <a:lnTo>
                    <a:pt x="264" y="62"/>
                  </a:lnTo>
                  <a:lnTo>
                    <a:pt x="256" y="60"/>
                  </a:lnTo>
                  <a:lnTo>
                    <a:pt x="250" y="56"/>
                  </a:lnTo>
                  <a:lnTo>
                    <a:pt x="226" y="40"/>
                  </a:lnTo>
                  <a:lnTo>
                    <a:pt x="210" y="32"/>
                  </a:lnTo>
                  <a:lnTo>
                    <a:pt x="200" y="28"/>
                  </a:lnTo>
                  <a:lnTo>
                    <a:pt x="194" y="28"/>
                  </a:lnTo>
                  <a:lnTo>
                    <a:pt x="184" y="30"/>
                  </a:lnTo>
                  <a:lnTo>
                    <a:pt x="174" y="32"/>
                  </a:lnTo>
                  <a:lnTo>
                    <a:pt x="162" y="42"/>
                  </a:lnTo>
                  <a:lnTo>
                    <a:pt x="156" y="46"/>
                  </a:lnTo>
                  <a:lnTo>
                    <a:pt x="148" y="50"/>
                  </a:lnTo>
                  <a:lnTo>
                    <a:pt x="140" y="54"/>
                  </a:lnTo>
                  <a:lnTo>
                    <a:pt x="126" y="54"/>
                  </a:lnTo>
                  <a:lnTo>
                    <a:pt x="112" y="52"/>
                  </a:lnTo>
                  <a:lnTo>
                    <a:pt x="94" y="46"/>
                  </a:lnTo>
                  <a:lnTo>
                    <a:pt x="88" y="40"/>
                  </a:lnTo>
                  <a:lnTo>
                    <a:pt x="82" y="34"/>
                  </a:lnTo>
                  <a:lnTo>
                    <a:pt x="78" y="30"/>
                  </a:lnTo>
                  <a:lnTo>
                    <a:pt x="76" y="26"/>
                  </a:lnTo>
                  <a:lnTo>
                    <a:pt x="68" y="22"/>
                  </a:lnTo>
                  <a:lnTo>
                    <a:pt x="64" y="18"/>
                  </a:lnTo>
                  <a:lnTo>
                    <a:pt x="64" y="12"/>
                  </a:lnTo>
                  <a:lnTo>
                    <a:pt x="62" y="4"/>
                  </a:lnTo>
                  <a:lnTo>
                    <a:pt x="54" y="4"/>
                  </a:lnTo>
                  <a:lnTo>
                    <a:pt x="44" y="14"/>
                  </a:lnTo>
                  <a:lnTo>
                    <a:pt x="36" y="20"/>
                  </a:lnTo>
                  <a:lnTo>
                    <a:pt x="32" y="20"/>
                  </a:lnTo>
                  <a:lnTo>
                    <a:pt x="28" y="22"/>
                  </a:lnTo>
                  <a:lnTo>
                    <a:pt x="24" y="22"/>
                  </a:lnTo>
                  <a:lnTo>
                    <a:pt x="18" y="18"/>
                  </a:lnTo>
                  <a:lnTo>
                    <a:pt x="14" y="12"/>
                  </a:lnTo>
                  <a:lnTo>
                    <a:pt x="8" y="4"/>
                  </a:lnTo>
                  <a:lnTo>
                    <a:pt x="4" y="0"/>
                  </a:lnTo>
                  <a:lnTo>
                    <a:pt x="4" y="4"/>
                  </a:lnTo>
                  <a:lnTo>
                    <a:pt x="2" y="12"/>
                  </a:lnTo>
                  <a:lnTo>
                    <a:pt x="0" y="12"/>
                  </a:lnTo>
                  <a:lnTo>
                    <a:pt x="2" y="22"/>
                  </a:lnTo>
                  <a:lnTo>
                    <a:pt x="4" y="30"/>
                  </a:lnTo>
                  <a:lnTo>
                    <a:pt x="6" y="40"/>
                  </a:lnTo>
                  <a:lnTo>
                    <a:pt x="8" y="52"/>
                  </a:lnTo>
                  <a:lnTo>
                    <a:pt x="14" y="52"/>
                  </a:lnTo>
                  <a:lnTo>
                    <a:pt x="18" y="62"/>
                  </a:lnTo>
                  <a:lnTo>
                    <a:pt x="26" y="70"/>
                  </a:lnTo>
                  <a:lnTo>
                    <a:pt x="36" y="74"/>
                  </a:lnTo>
                  <a:lnTo>
                    <a:pt x="46" y="78"/>
                  </a:lnTo>
                  <a:lnTo>
                    <a:pt x="40" y="90"/>
                  </a:lnTo>
                  <a:lnTo>
                    <a:pt x="38" y="98"/>
                  </a:lnTo>
                  <a:lnTo>
                    <a:pt x="36" y="106"/>
                  </a:lnTo>
                  <a:lnTo>
                    <a:pt x="38" y="112"/>
                  </a:lnTo>
                  <a:lnTo>
                    <a:pt x="40" y="118"/>
                  </a:lnTo>
                  <a:lnTo>
                    <a:pt x="46" y="124"/>
                  </a:lnTo>
                  <a:lnTo>
                    <a:pt x="50" y="128"/>
                  </a:lnTo>
                  <a:lnTo>
                    <a:pt x="62" y="136"/>
                  </a:lnTo>
                  <a:lnTo>
                    <a:pt x="70" y="142"/>
                  </a:lnTo>
                  <a:lnTo>
                    <a:pt x="74" y="146"/>
                  </a:lnTo>
                  <a:lnTo>
                    <a:pt x="74" y="152"/>
                  </a:lnTo>
                  <a:lnTo>
                    <a:pt x="76" y="162"/>
                  </a:lnTo>
                  <a:lnTo>
                    <a:pt x="80" y="166"/>
                  </a:lnTo>
                  <a:lnTo>
                    <a:pt x="86" y="172"/>
                  </a:lnTo>
                  <a:lnTo>
                    <a:pt x="90" y="176"/>
                  </a:lnTo>
                  <a:lnTo>
                    <a:pt x="92" y="182"/>
                  </a:lnTo>
                  <a:lnTo>
                    <a:pt x="94" y="18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35" name="Google Shape;1535;p36"/>
            <p:cNvSpPr/>
            <p:nvPr/>
          </p:nvSpPr>
          <p:spPr>
            <a:xfrm>
              <a:off x="3298" y="1927"/>
              <a:ext cx="72" cy="86"/>
            </a:xfrm>
            <a:custGeom>
              <a:avLst/>
              <a:gdLst/>
              <a:ahLst/>
              <a:cxnLst/>
              <a:rect l="l" t="t" r="r" b="b"/>
              <a:pathLst>
                <a:path w="62" h="78" extrusionOk="0">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36" name="Google Shape;1536;p36"/>
            <p:cNvSpPr/>
            <p:nvPr/>
          </p:nvSpPr>
          <p:spPr>
            <a:xfrm>
              <a:off x="3296" y="1899"/>
              <a:ext cx="21" cy="33"/>
            </a:xfrm>
            <a:custGeom>
              <a:avLst/>
              <a:gdLst/>
              <a:ahLst/>
              <a:cxnLst/>
              <a:rect l="l" t="t" r="r" b="b"/>
              <a:pathLst>
                <a:path w="18" h="30" extrusionOk="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37" name="Google Shape;1537;p36"/>
            <p:cNvSpPr/>
            <p:nvPr/>
          </p:nvSpPr>
          <p:spPr>
            <a:xfrm>
              <a:off x="3294" y="1941"/>
              <a:ext cx="11" cy="22"/>
            </a:xfrm>
            <a:custGeom>
              <a:avLst/>
              <a:gdLst/>
              <a:ahLst/>
              <a:cxnLst/>
              <a:rect l="l" t="t" r="r" b="b"/>
              <a:pathLst>
                <a:path w="10" h="20" extrusionOk="0">
                  <a:moveTo>
                    <a:pt x="8" y="20"/>
                  </a:moveTo>
                  <a:lnTo>
                    <a:pt x="8" y="0"/>
                  </a:lnTo>
                  <a:lnTo>
                    <a:pt x="4" y="0"/>
                  </a:lnTo>
                  <a:lnTo>
                    <a:pt x="0" y="20"/>
                  </a:lnTo>
                  <a:lnTo>
                    <a:pt x="10" y="20"/>
                  </a:lnTo>
                  <a:lnTo>
                    <a:pt x="8"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38" name="Google Shape;1538;p36"/>
            <p:cNvSpPr/>
            <p:nvPr/>
          </p:nvSpPr>
          <p:spPr>
            <a:xfrm>
              <a:off x="3323" y="1230"/>
              <a:ext cx="31" cy="18"/>
            </a:xfrm>
            <a:custGeom>
              <a:avLst/>
              <a:gdLst/>
              <a:ahLst/>
              <a:cxnLst/>
              <a:rect l="l" t="t" r="r" b="b"/>
              <a:pathLst>
                <a:path w="26" h="16" extrusionOk="0">
                  <a:moveTo>
                    <a:pt x="26" y="10"/>
                  </a:moveTo>
                  <a:lnTo>
                    <a:pt x="20" y="14"/>
                  </a:lnTo>
                  <a:lnTo>
                    <a:pt x="14" y="16"/>
                  </a:lnTo>
                  <a:lnTo>
                    <a:pt x="8" y="16"/>
                  </a:lnTo>
                  <a:lnTo>
                    <a:pt x="4" y="12"/>
                  </a:lnTo>
                  <a:lnTo>
                    <a:pt x="2" y="8"/>
                  </a:lnTo>
                  <a:lnTo>
                    <a:pt x="0" y="2"/>
                  </a:lnTo>
                  <a:lnTo>
                    <a:pt x="8" y="0"/>
                  </a:lnTo>
                  <a:lnTo>
                    <a:pt x="12" y="2"/>
                  </a:lnTo>
                  <a:lnTo>
                    <a:pt x="16" y="2"/>
                  </a:lnTo>
                  <a:lnTo>
                    <a:pt x="20" y="4"/>
                  </a:lnTo>
                  <a:lnTo>
                    <a:pt x="26"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39" name="Google Shape;1539;p36"/>
            <p:cNvSpPr/>
            <p:nvPr/>
          </p:nvSpPr>
          <p:spPr>
            <a:xfrm>
              <a:off x="3347" y="1111"/>
              <a:ext cx="169" cy="104"/>
            </a:xfrm>
            <a:custGeom>
              <a:avLst/>
              <a:gdLst/>
              <a:ahLst/>
              <a:cxnLst/>
              <a:rect l="l" t="t" r="r" b="b"/>
              <a:pathLst>
                <a:path w="146" h="94" extrusionOk="0">
                  <a:moveTo>
                    <a:pt x="38" y="94"/>
                  </a:moveTo>
                  <a:lnTo>
                    <a:pt x="34" y="92"/>
                  </a:lnTo>
                  <a:lnTo>
                    <a:pt x="30" y="86"/>
                  </a:lnTo>
                  <a:lnTo>
                    <a:pt x="24" y="76"/>
                  </a:lnTo>
                  <a:lnTo>
                    <a:pt x="16" y="76"/>
                  </a:lnTo>
                  <a:lnTo>
                    <a:pt x="8" y="76"/>
                  </a:lnTo>
                  <a:lnTo>
                    <a:pt x="4" y="74"/>
                  </a:lnTo>
                  <a:lnTo>
                    <a:pt x="0" y="72"/>
                  </a:lnTo>
                  <a:lnTo>
                    <a:pt x="0" y="70"/>
                  </a:lnTo>
                  <a:lnTo>
                    <a:pt x="4" y="68"/>
                  </a:lnTo>
                  <a:lnTo>
                    <a:pt x="6" y="66"/>
                  </a:lnTo>
                  <a:lnTo>
                    <a:pt x="10" y="60"/>
                  </a:lnTo>
                  <a:lnTo>
                    <a:pt x="12" y="54"/>
                  </a:lnTo>
                  <a:lnTo>
                    <a:pt x="16" y="54"/>
                  </a:lnTo>
                  <a:lnTo>
                    <a:pt x="22" y="52"/>
                  </a:lnTo>
                  <a:lnTo>
                    <a:pt x="24" y="42"/>
                  </a:lnTo>
                  <a:lnTo>
                    <a:pt x="26" y="34"/>
                  </a:lnTo>
                  <a:lnTo>
                    <a:pt x="30" y="28"/>
                  </a:lnTo>
                  <a:lnTo>
                    <a:pt x="36" y="22"/>
                  </a:lnTo>
                  <a:lnTo>
                    <a:pt x="52" y="16"/>
                  </a:lnTo>
                  <a:lnTo>
                    <a:pt x="68" y="10"/>
                  </a:lnTo>
                  <a:lnTo>
                    <a:pt x="100" y="10"/>
                  </a:lnTo>
                  <a:lnTo>
                    <a:pt x="114" y="2"/>
                  </a:lnTo>
                  <a:lnTo>
                    <a:pt x="122" y="0"/>
                  </a:lnTo>
                  <a:lnTo>
                    <a:pt x="132" y="0"/>
                  </a:lnTo>
                  <a:lnTo>
                    <a:pt x="140" y="0"/>
                  </a:lnTo>
                  <a:lnTo>
                    <a:pt x="146" y="2"/>
                  </a:lnTo>
                  <a:lnTo>
                    <a:pt x="146" y="6"/>
                  </a:lnTo>
                  <a:lnTo>
                    <a:pt x="144" y="10"/>
                  </a:lnTo>
                  <a:lnTo>
                    <a:pt x="138" y="12"/>
                  </a:lnTo>
                  <a:lnTo>
                    <a:pt x="124" y="16"/>
                  </a:lnTo>
                  <a:lnTo>
                    <a:pt x="86" y="26"/>
                  </a:lnTo>
                  <a:lnTo>
                    <a:pt x="70" y="32"/>
                  </a:lnTo>
                  <a:lnTo>
                    <a:pt x="56" y="40"/>
                  </a:lnTo>
                  <a:lnTo>
                    <a:pt x="52" y="44"/>
                  </a:lnTo>
                  <a:lnTo>
                    <a:pt x="46" y="50"/>
                  </a:lnTo>
                  <a:lnTo>
                    <a:pt x="42" y="56"/>
                  </a:lnTo>
                  <a:lnTo>
                    <a:pt x="40" y="62"/>
                  </a:lnTo>
                  <a:lnTo>
                    <a:pt x="42" y="70"/>
                  </a:lnTo>
                  <a:lnTo>
                    <a:pt x="46" y="74"/>
                  </a:lnTo>
                  <a:lnTo>
                    <a:pt x="50" y="78"/>
                  </a:lnTo>
                  <a:lnTo>
                    <a:pt x="56" y="80"/>
                  </a:lnTo>
                  <a:lnTo>
                    <a:pt x="68" y="86"/>
                  </a:lnTo>
                  <a:lnTo>
                    <a:pt x="74" y="88"/>
                  </a:lnTo>
                  <a:lnTo>
                    <a:pt x="78" y="92"/>
                  </a:lnTo>
                  <a:lnTo>
                    <a:pt x="68" y="92"/>
                  </a:lnTo>
                  <a:lnTo>
                    <a:pt x="58" y="92"/>
                  </a:lnTo>
                  <a:lnTo>
                    <a:pt x="38" y="9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40" name="Google Shape;1540;p36"/>
            <p:cNvSpPr/>
            <p:nvPr/>
          </p:nvSpPr>
          <p:spPr>
            <a:xfrm>
              <a:off x="3730" y="1054"/>
              <a:ext cx="123" cy="33"/>
            </a:xfrm>
            <a:custGeom>
              <a:avLst/>
              <a:gdLst/>
              <a:ahLst/>
              <a:cxnLst/>
              <a:rect l="l" t="t" r="r" b="b"/>
              <a:pathLst>
                <a:path w="106" h="30" extrusionOk="0">
                  <a:moveTo>
                    <a:pt x="106" y="26"/>
                  </a:moveTo>
                  <a:lnTo>
                    <a:pt x="98" y="28"/>
                  </a:lnTo>
                  <a:lnTo>
                    <a:pt x="92" y="28"/>
                  </a:lnTo>
                  <a:lnTo>
                    <a:pt x="82" y="26"/>
                  </a:lnTo>
                  <a:lnTo>
                    <a:pt x="80" y="28"/>
                  </a:lnTo>
                  <a:lnTo>
                    <a:pt x="78" y="30"/>
                  </a:lnTo>
                  <a:lnTo>
                    <a:pt x="64" y="28"/>
                  </a:lnTo>
                  <a:lnTo>
                    <a:pt x="50" y="24"/>
                  </a:lnTo>
                  <a:lnTo>
                    <a:pt x="44" y="22"/>
                  </a:lnTo>
                  <a:lnTo>
                    <a:pt x="38" y="18"/>
                  </a:lnTo>
                  <a:lnTo>
                    <a:pt x="36" y="14"/>
                  </a:lnTo>
                  <a:lnTo>
                    <a:pt x="36" y="10"/>
                  </a:lnTo>
                  <a:lnTo>
                    <a:pt x="20" y="10"/>
                  </a:lnTo>
                  <a:lnTo>
                    <a:pt x="10" y="10"/>
                  </a:lnTo>
                  <a:lnTo>
                    <a:pt x="4" y="8"/>
                  </a:lnTo>
                  <a:lnTo>
                    <a:pt x="2" y="6"/>
                  </a:lnTo>
                  <a:lnTo>
                    <a:pt x="0" y="4"/>
                  </a:lnTo>
                  <a:lnTo>
                    <a:pt x="2" y="2"/>
                  </a:lnTo>
                  <a:lnTo>
                    <a:pt x="4" y="2"/>
                  </a:lnTo>
                  <a:lnTo>
                    <a:pt x="12" y="0"/>
                  </a:lnTo>
                  <a:lnTo>
                    <a:pt x="24" y="0"/>
                  </a:lnTo>
                  <a:lnTo>
                    <a:pt x="34" y="0"/>
                  </a:lnTo>
                  <a:lnTo>
                    <a:pt x="44" y="2"/>
                  </a:lnTo>
                  <a:lnTo>
                    <a:pt x="52" y="4"/>
                  </a:lnTo>
                  <a:lnTo>
                    <a:pt x="54" y="8"/>
                  </a:lnTo>
                  <a:lnTo>
                    <a:pt x="54" y="10"/>
                  </a:lnTo>
                  <a:lnTo>
                    <a:pt x="48" y="10"/>
                  </a:lnTo>
                  <a:lnTo>
                    <a:pt x="60" y="12"/>
                  </a:lnTo>
                  <a:lnTo>
                    <a:pt x="66" y="14"/>
                  </a:lnTo>
                  <a:lnTo>
                    <a:pt x="70" y="14"/>
                  </a:lnTo>
                  <a:lnTo>
                    <a:pt x="74" y="14"/>
                  </a:lnTo>
                  <a:lnTo>
                    <a:pt x="78" y="12"/>
                  </a:lnTo>
                  <a:lnTo>
                    <a:pt x="86" y="14"/>
                  </a:lnTo>
                  <a:lnTo>
                    <a:pt x="92" y="16"/>
                  </a:lnTo>
                  <a:lnTo>
                    <a:pt x="102" y="26"/>
                  </a:lnTo>
                  <a:lnTo>
                    <a:pt x="106" y="2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41" name="Google Shape;1541;p36"/>
            <p:cNvSpPr/>
            <p:nvPr/>
          </p:nvSpPr>
          <p:spPr>
            <a:xfrm>
              <a:off x="3865" y="1076"/>
              <a:ext cx="59" cy="24"/>
            </a:xfrm>
            <a:custGeom>
              <a:avLst/>
              <a:gdLst/>
              <a:ahLst/>
              <a:cxnLst/>
              <a:rect l="l" t="t" r="r" b="b"/>
              <a:pathLst>
                <a:path w="52" h="22" extrusionOk="0">
                  <a:moveTo>
                    <a:pt x="6" y="22"/>
                  </a:moveTo>
                  <a:lnTo>
                    <a:pt x="4" y="22"/>
                  </a:lnTo>
                  <a:lnTo>
                    <a:pt x="2" y="20"/>
                  </a:lnTo>
                  <a:lnTo>
                    <a:pt x="0" y="18"/>
                  </a:lnTo>
                  <a:lnTo>
                    <a:pt x="0" y="6"/>
                  </a:lnTo>
                  <a:lnTo>
                    <a:pt x="4" y="2"/>
                  </a:lnTo>
                  <a:lnTo>
                    <a:pt x="6" y="0"/>
                  </a:lnTo>
                  <a:lnTo>
                    <a:pt x="14" y="0"/>
                  </a:lnTo>
                  <a:lnTo>
                    <a:pt x="20" y="4"/>
                  </a:lnTo>
                  <a:lnTo>
                    <a:pt x="32" y="6"/>
                  </a:lnTo>
                  <a:lnTo>
                    <a:pt x="52" y="10"/>
                  </a:lnTo>
                  <a:lnTo>
                    <a:pt x="50" y="14"/>
                  </a:lnTo>
                  <a:lnTo>
                    <a:pt x="46" y="16"/>
                  </a:lnTo>
                  <a:lnTo>
                    <a:pt x="40" y="18"/>
                  </a:lnTo>
                  <a:lnTo>
                    <a:pt x="28" y="18"/>
                  </a:lnTo>
                  <a:lnTo>
                    <a:pt x="20" y="20"/>
                  </a:lnTo>
                  <a:lnTo>
                    <a:pt x="14" y="22"/>
                  </a:lnTo>
                  <a:lnTo>
                    <a:pt x="6"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42" name="Google Shape;1542;p36"/>
            <p:cNvSpPr/>
            <p:nvPr/>
          </p:nvSpPr>
          <p:spPr>
            <a:xfrm>
              <a:off x="4377" y="1122"/>
              <a:ext cx="107" cy="20"/>
            </a:xfrm>
            <a:custGeom>
              <a:avLst/>
              <a:gdLst/>
              <a:ahLst/>
              <a:cxnLst/>
              <a:rect l="l" t="t" r="r" b="b"/>
              <a:pathLst>
                <a:path w="92" h="18" extrusionOk="0">
                  <a:moveTo>
                    <a:pt x="72" y="12"/>
                  </a:moveTo>
                  <a:lnTo>
                    <a:pt x="72" y="18"/>
                  </a:lnTo>
                  <a:lnTo>
                    <a:pt x="38" y="18"/>
                  </a:lnTo>
                  <a:lnTo>
                    <a:pt x="28" y="18"/>
                  </a:lnTo>
                  <a:lnTo>
                    <a:pt x="14" y="18"/>
                  </a:lnTo>
                  <a:lnTo>
                    <a:pt x="10" y="16"/>
                  </a:lnTo>
                  <a:lnTo>
                    <a:pt x="4" y="12"/>
                  </a:lnTo>
                  <a:lnTo>
                    <a:pt x="0" y="10"/>
                  </a:lnTo>
                  <a:lnTo>
                    <a:pt x="0" y="6"/>
                  </a:lnTo>
                  <a:lnTo>
                    <a:pt x="0" y="4"/>
                  </a:lnTo>
                  <a:lnTo>
                    <a:pt x="4" y="2"/>
                  </a:lnTo>
                  <a:lnTo>
                    <a:pt x="10" y="0"/>
                  </a:lnTo>
                  <a:lnTo>
                    <a:pt x="14" y="0"/>
                  </a:lnTo>
                  <a:lnTo>
                    <a:pt x="20" y="4"/>
                  </a:lnTo>
                  <a:lnTo>
                    <a:pt x="26" y="6"/>
                  </a:lnTo>
                  <a:lnTo>
                    <a:pt x="32" y="6"/>
                  </a:lnTo>
                  <a:lnTo>
                    <a:pt x="36" y="6"/>
                  </a:lnTo>
                  <a:lnTo>
                    <a:pt x="36" y="4"/>
                  </a:lnTo>
                  <a:lnTo>
                    <a:pt x="38" y="2"/>
                  </a:lnTo>
                  <a:lnTo>
                    <a:pt x="40" y="2"/>
                  </a:lnTo>
                  <a:lnTo>
                    <a:pt x="54" y="2"/>
                  </a:lnTo>
                  <a:lnTo>
                    <a:pt x="68" y="4"/>
                  </a:lnTo>
                  <a:lnTo>
                    <a:pt x="84" y="6"/>
                  </a:lnTo>
                  <a:lnTo>
                    <a:pt x="90" y="8"/>
                  </a:lnTo>
                  <a:lnTo>
                    <a:pt x="92" y="12"/>
                  </a:lnTo>
                  <a:lnTo>
                    <a:pt x="82" y="16"/>
                  </a:lnTo>
                  <a:lnTo>
                    <a:pt x="76" y="16"/>
                  </a:lnTo>
                  <a:lnTo>
                    <a:pt x="7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43" name="Google Shape;1543;p36"/>
            <p:cNvSpPr/>
            <p:nvPr/>
          </p:nvSpPr>
          <p:spPr>
            <a:xfrm>
              <a:off x="4499" y="1129"/>
              <a:ext cx="61" cy="17"/>
            </a:xfrm>
            <a:custGeom>
              <a:avLst/>
              <a:gdLst/>
              <a:ahLst/>
              <a:cxnLst/>
              <a:rect l="l" t="t" r="r" b="b"/>
              <a:pathLst>
                <a:path w="52" h="16" extrusionOk="0">
                  <a:moveTo>
                    <a:pt x="42" y="16"/>
                  </a:moveTo>
                  <a:lnTo>
                    <a:pt x="32" y="16"/>
                  </a:lnTo>
                  <a:lnTo>
                    <a:pt x="18" y="12"/>
                  </a:lnTo>
                  <a:lnTo>
                    <a:pt x="6" y="8"/>
                  </a:lnTo>
                  <a:lnTo>
                    <a:pt x="2" y="4"/>
                  </a:lnTo>
                  <a:lnTo>
                    <a:pt x="0" y="0"/>
                  </a:lnTo>
                  <a:lnTo>
                    <a:pt x="8" y="0"/>
                  </a:lnTo>
                  <a:lnTo>
                    <a:pt x="18" y="4"/>
                  </a:lnTo>
                  <a:lnTo>
                    <a:pt x="30" y="4"/>
                  </a:lnTo>
                  <a:lnTo>
                    <a:pt x="42" y="6"/>
                  </a:lnTo>
                  <a:lnTo>
                    <a:pt x="46" y="6"/>
                  </a:lnTo>
                  <a:lnTo>
                    <a:pt x="52" y="8"/>
                  </a:lnTo>
                  <a:lnTo>
                    <a:pt x="48" y="14"/>
                  </a:lnTo>
                  <a:lnTo>
                    <a:pt x="42"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44" name="Google Shape;1544;p36"/>
            <p:cNvSpPr/>
            <p:nvPr/>
          </p:nvSpPr>
          <p:spPr>
            <a:xfrm>
              <a:off x="5035" y="1195"/>
              <a:ext cx="44" cy="15"/>
            </a:xfrm>
            <a:custGeom>
              <a:avLst/>
              <a:gdLst/>
              <a:ahLst/>
              <a:cxnLst/>
              <a:rect l="l" t="t" r="r" b="b"/>
              <a:pathLst>
                <a:path w="38" h="14" extrusionOk="0">
                  <a:moveTo>
                    <a:pt x="18" y="10"/>
                  </a:moveTo>
                  <a:lnTo>
                    <a:pt x="14" y="12"/>
                  </a:lnTo>
                  <a:lnTo>
                    <a:pt x="10" y="14"/>
                  </a:lnTo>
                  <a:lnTo>
                    <a:pt x="6" y="14"/>
                  </a:lnTo>
                  <a:lnTo>
                    <a:pt x="2" y="12"/>
                  </a:lnTo>
                  <a:lnTo>
                    <a:pt x="0" y="8"/>
                  </a:lnTo>
                  <a:lnTo>
                    <a:pt x="2" y="6"/>
                  </a:lnTo>
                  <a:lnTo>
                    <a:pt x="8" y="2"/>
                  </a:lnTo>
                  <a:lnTo>
                    <a:pt x="14" y="0"/>
                  </a:lnTo>
                  <a:lnTo>
                    <a:pt x="22" y="0"/>
                  </a:lnTo>
                  <a:lnTo>
                    <a:pt x="28" y="4"/>
                  </a:lnTo>
                  <a:lnTo>
                    <a:pt x="38" y="10"/>
                  </a:lnTo>
                  <a:lnTo>
                    <a:pt x="28" y="12"/>
                  </a:lnTo>
                  <a:lnTo>
                    <a:pt x="18"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45" name="Google Shape;1545;p36"/>
            <p:cNvSpPr/>
            <p:nvPr/>
          </p:nvSpPr>
          <p:spPr>
            <a:xfrm>
              <a:off x="4913" y="1512"/>
              <a:ext cx="139" cy="160"/>
            </a:xfrm>
            <a:custGeom>
              <a:avLst/>
              <a:gdLst/>
              <a:ahLst/>
              <a:cxnLst/>
              <a:rect l="l" t="t" r="r" b="b"/>
              <a:pathLst>
                <a:path w="120" h="146" extrusionOk="0">
                  <a:moveTo>
                    <a:pt x="0" y="0"/>
                  </a:moveTo>
                  <a:lnTo>
                    <a:pt x="98" y="90"/>
                  </a:lnTo>
                  <a:lnTo>
                    <a:pt x="94" y="90"/>
                  </a:lnTo>
                  <a:lnTo>
                    <a:pt x="92" y="90"/>
                  </a:lnTo>
                  <a:lnTo>
                    <a:pt x="88" y="88"/>
                  </a:lnTo>
                  <a:lnTo>
                    <a:pt x="82" y="86"/>
                  </a:lnTo>
                  <a:lnTo>
                    <a:pt x="78" y="88"/>
                  </a:lnTo>
                  <a:lnTo>
                    <a:pt x="76" y="90"/>
                  </a:lnTo>
                  <a:lnTo>
                    <a:pt x="78" y="98"/>
                  </a:lnTo>
                  <a:lnTo>
                    <a:pt x="82" y="106"/>
                  </a:lnTo>
                  <a:lnTo>
                    <a:pt x="88" y="114"/>
                  </a:lnTo>
                  <a:lnTo>
                    <a:pt x="92" y="118"/>
                  </a:lnTo>
                  <a:lnTo>
                    <a:pt x="108" y="130"/>
                  </a:lnTo>
                  <a:lnTo>
                    <a:pt x="120" y="138"/>
                  </a:lnTo>
                  <a:lnTo>
                    <a:pt x="112" y="138"/>
                  </a:lnTo>
                  <a:lnTo>
                    <a:pt x="108" y="136"/>
                  </a:lnTo>
                  <a:lnTo>
                    <a:pt x="102" y="134"/>
                  </a:lnTo>
                  <a:lnTo>
                    <a:pt x="102" y="146"/>
                  </a:lnTo>
                  <a:lnTo>
                    <a:pt x="94" y="140"/>
                  </a:lnTo>
                  <a:lnTo>
                    <a:pt x="88" y="130"/>
                  </a:lnTo>
                  <a:lnTo>
                    <a:pt x="76" y="114"/>
                  </a:lnTo>
                  <a:lnTo>
                    <a:pt x="66" y="94"/>
                  </a:lnTo>
                  <a:lnTo>
                    <a:pt x="54" y="76"/>
                  </a:lnTo>
                  <a:lnTo>
                    <a:pt x="44" y="62"/>
                  </a:lnTo>
                  <a:lnTo>
                    <a:pt x="34" y="50"/>
                  </a:lnTo>
                  <a:lnTo>
                    <a:pt x="24" y="42"/>
                  </a:lnTo>
                  <a:lnTo>
                    <a:pt x="12" y="36"/>
                  </a:lnTo>
                  <a:lnTo>
                    <a:pt x="10" y="32"/>
                  </a:lnTo>
                  <a:lnTo>
                    <a:pt x="6" y="28"/>
                  </a:lnTo>
                  <a:lnTo>
                    <a:pt x="4" y="22"/>
                  </a:lnTo>
                  <a:lnTo>
                    <a:pt x="2" y="16"/>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46" name="Google Shape;1546;p36"/>
            <p:cNvSpPr/>
            <p:nvPr/>
          </p:nvSpPr>
          <p:spPr>
            <a:xfrm>
              <a:off x="3575" y="1740"/>
              <a:ext cx="267" cy="143"/>
            </a:xfrm>
            <a:custGeom>
              <a:avLst/>
              <a:gdLst/>
              <a:ahLst/>
              <a:cxnLst/>
              <a:rect l="l" t="t" r="r" b="b"/>
              <a:pathLst>
                <a:path w="230" h="130" extrusionOk="0">
                  <a:moveTo>
                    <a:pt x="6" y="6"/>
                  </a:moveTo>
                  <a:lnTo>
                    <a:pt x="18" y="6"/>
                  </a:lnTo>
                  <a:lnTo>
                    <a:pt x="28" y="10"/>
                  </a:lnTo>
                  <a:lnTo>
                    <a:pt x="42" y="22"/>
                  </a:lnTo>
                  <a:lnTo>
                    <a:pt x="50" y="22"/>
                  </a:lnTo>
                  <a:lnTo>
                    <a:pt x="66" y="24"/>
                  </a:lnTo>
                  <a:lnTo>
                    <a:pt x="66" y="14"/>
                  </a:lnTo>
                  <a:lnTo>
                    <a:pt x="78" y="4"/>
                  </a:lnTo>
                  <a:lnTo>
                    <a:pt x="88" y="0"/>
                  </a:lnTo>
                  <a:lnTo>
                    <a:pt x="104" y="6"/>
                  </a:lnTo>
                  <a:lnTo>
                    <a:pt x="110" y="12"/>
                  </a:lnTo>
                  <a:lnTo>
                    <a:pt x="112" y="18"/>
                  </a:lnTo>
                  <a:lnTo>
                    <a:pt x="114" y="22"/>
                  </a:lnTo>
                  <a:lnTo>
                    <a:pt x="114" y="26"/>
                  </a:lnTo>
                  <a:lnTo>
                    <a:pt x="120" y="28"/>
                  </a:lnTo>
                  <a:lnTo>
                    <a:pt x="130" y="28"/>
                  </a:lnTo>
                  <a:lnTo>
                    <a:pt x="140" y="28"/>
                  </a:lnTo>
                  <a:lnTo>
                    <a:pt x="146" y="38"/>
                  </a:lnTo>
                  <a:lnTo>
                    <a:pt x="158" y="52"/>
                  </a:lnTo>
                  <a:lnTo>
                    <a:pt x="170" y="60"/>
                  </a:lnTo>
                  <a:lnTo>
                    <a:pt x="180" y="68"/>
                  </a:lnTo>
                  <a:lnTo>
                    <a:pt x="192" y="70"/>
                  </a:lnTo>
                  <a:lnTo>
                    <a:pt x="204" y="80"/>
                  </a:lnTo>
                  <a:lnTo>
                    <a:pt x="216" y="84"/>
                  </a:lnTo>
                  <a:lnTo>
                    <a:pt x="222" y="86"/>
                  </a:lnTo>
                  <a:lnTo>
                    <a:pt x="226" y="86"/>
                  </a:lnTo>
                  <a:lnTo>
                    <a:pt x="228" y="88"/>
                  </a:lnTo>
                  <a:lnTo>
                    <a:pt x="230" y="96"/>
                  </a:lnTo>
                  <a:lnTo>
                    <a:pt x="230" y="100"/>
                  </a:lnTo>
                  <a:lnTo>
                    <a:pt x="220" y="100"/>
                  </a:lnTo>
                  <a:lnTo>
                    <a:pt x="212" y="96"/>
                  </a:lnTo>
                  <a:lnTo>
                    <a:pt x="206" y="92"/>
                  </a:lnTo>
                  <a:lnTo>
                    <a:pt x="196" y="108"/>
                  </a:lnTo>
                  <a:lnTo>
                    <a:pt x="186" y="122"/>
                  </a:lnTo>
                  <a:lnTo>
                    <a:pt x="178" y="128"/>
                  </a:lnTo>
                  <a:lnTo>
                    <a:pt x="170" y="130"/>
                  </a:lnTo>
                  <a:lnTo>
                    <a:pt x="160" y="128"/>
                  </a:lnTo>
                  <a:lnTo>
                    <a:pt x="150" y="128"/>
                  </a:lnTo>
                  <a:lnTo>
                    <a:pt x="150" y="120"/>
                  </a:lnTo>
                  <a:lnTo>
                    <a:pt x="148" y="112"/>
                  </a:lnTo>
                  <a:lnTo>
                    <a:pt x="140" y="108"/>
                  </a:lnTo>
                  <a:lnTo>
                    <a:pt x="132" y="106"/>
                  </a:lnTo>
                  <a:lnTo>
                    <a:pt x="122" y="100"/>
                  </a:lnTo>
                  <a:lnTo>
                    <a:pt x="108" y="92"/>
                  </a:lnTo>
                  <a:lnTo>
                    <a:pt x="92" y="80"/>
                  </a:lnTo>
                  <a:lnTo>
                    <a:pt x="78" y="74"/>
                  </a:lnTo>
                  <a:lnTo>
                    <a:pt x="66" y="76"/>
                  </a:lnTo>
                  <a:lnTo>
                    <a:pt x="54" y="76"/>
                  </a:lnTo>
                  <a:lnTo>
                    <a:pt x="46" y="82"/>
                  </a:lnTo>
                  <a:lnTo>
                    <a:pt x="30" y="92"/>
                  </a:lnTo>
                  <a:lnTo>
                    <a:pt x="28" y="80"/>
                  </a:lnTo>
                  <a:lnTo>
                    <a:pt x="24" y="68"/>
                  </a:lnTo>
                  <a:lnTo>
                    <a:pt x="18" y="62"/>
                  </a:lnTo>
                  <a:lnTo>
                    <a:pt x="8" y="52"/>
                  </a:lnTo>
                  <a:lnTo>
                    <a:pt x="0" y="42"/>
                  </a:lnTo>
                  <a:lnTo>
                    <a:pt x="0" y="36"/>
                  </a:lnTo>
                  <a:lnTo>
                    <a:pt x="2" y="28"/>
                  </a:lnTo>
                  <a:lnTo>
                    <a:pt x="8" y="30"/>
                  </a:lnTo>
                  <a:lnTo>
                    <a:pt x="12" y="36"/>
                  </a:lnTo>
                  <a:lnTo>
                    <a:pt x="22" y="36"/>
                  </a:lnTo>
                  <a:lnTo>
                    <a:pt x="24" y="32"/>
                  </a:lnTo>
                  <a:lnTo>
                    <a:pt x="22" y="22"/>
                  </a:lnTo>
                  <a:lnTo>
                    <a:pt x="18" y="16"/>
                  </a:lnTo>
                  <a:lnTo>
                    <a:pt x="10" y="10"/>
                  </a:lnTo>
                  <a:lnTo>
                    <a:pt x="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47" name="Google Shape;1547;p36"/>
            <p:cNvSpPr/>
            <p:nvPr/>
          </p:nvSpPr>
          <p:spPr>
            <a:xfrm>
              <a:off x="3886" y="1729"/>
              <a:ext cx="145" cy="80"/>
            </a:xfrm>
            <a:custGeom>
              <a:avLst/>
              <a:gdLst/>
              <a:ahLst/>
              <a:cxnLst/>
              <a:rect l="l" t="t" r="r" b="b"/>
              <a:pathLst>
                <a:path w="126" h="72" extrusionOk="0">
                  <a:moveTo>
                    <a:pt x="12" y="60"/>
                  </a:moveTo>
                  <a:lnTo>
                    <a:pt x="20" y="58"/>
                  </a:lnTo>
                  <a:lnTo>
                    <a:pt x="28" y="56"/>
                  </a:lnTo>
                  <a:lnTo>
                    <a:pt x="36" y="52"/>
                  </a:lnTo>
                  <a:lnTo>
                    <a:pt x="42" y="44"/>
                  </a:lnTo>
                  <a:lnTo>
                    <a:pt x="32" y="40"/>
                  </a:lnTo>
                  <a:lnTo>
                    <a:pt x="20" y="32"/>
                  </a:lnTo>
                  <a:lnTo>
                    <a:pt x="16" y="36"/>
                  </a:lnTo>
                  <a:lnTo>
                    <a:pt x="6" y="34"/>
                  </a:lnTo>
                  <a:lnTo>
                    <a:pt x="0" y="32"/>
                  </a:lnTo>
                  <a:lnTo>
                    <a:pt x="2" y="28"/>
                  </a:lnTo>
                  <a:lnTo>
                    <a:pt x="6" y="20"/>
                  </a:lnTo>
                  <a:lnTo>
                    <a:pt x="6" y="8"/>
                  </a:lnTo>
                  <a:lnTo>
                    <a:pt x="18" y="6"/>
                  </a:lnTo>
                  <a:lnTo>
                    <a:pt x="24" y="8"/>
                  </a:lnTo>
                  <a:lnTo>
                    <a:pt x="30" y="10"/>
                  </a:lnTo>
                  <a:lnTo>
                    <a:pt x="38" y="12"/>
                  </a:lnTo>
                  <a:lnTo>
                    <a:pt x="38" y="4"/>
                  </a:lnTo>
                  <a:lnTo>
                    <a:pt x="48" y="0"/>
                  </a:lnTo>
                  <a:lnTo>
                    <a:pt x="56" y="2"/>
                  </a:lnTo>
                  <a:lnTo>
                    <a:pt x="62" y="4"/>
                  </a:lnTo>
                  <a:lnTo>
                    <a:pt x="68" y="6"/>
                  </a:lnTo>
                  <a:lnTo>
                    <a:pt x="86" y="6"/>
                  </a:lnTo>
                  <a:lnTo>
                    <a:pt x="100" y="6"/>
                  </a:lnTo>
                  <a:lnTo>
                    <a:pt x="112" y="6"/>
                  </a:lnTo>
                  <a:lnTo>
                    <a:pt x="126" y="12"/>
                  </a:lnTo>
                  <a:lnTo>
                    <a:pt x="122" y="18"/>
                  </a:lnTo>
                  <a:lnTo>
                    <a:pt x="118" y="24"/>
                  </a:lnTo>
                  <a:lnTo>
                    <a:pt x="114" y="30"/>
                  </a:lnTo>
                  <a:lnTo>
                    <a:pt x="106" y="36"/>
                  </a:lnTo>
                  <a:lnTo>
                    <a:pt x="100" y="42"/>
                  </a:lnTo>
                  <a:lnTo>
                    <a:pt x="88" y="50"/>
                  </a:lnTo>
                  <a:lnTo>
                    <a:pt x="76" y="52"/>
                  </a:lnTo>
                  <a:lnTo>
                    <a:pt x="68" y="52"/>
                  </a:lnTo>
                  <a:lnTo>
                    <a:pt x="60" y="56"/>
                  </a:lnTo>
                  <a:lnTo>
                    <a:pt x="56" y="58"/>
                  </a:lnTo>
                  <a:lnTo>
                    <a:pt x="50" y="64"/>
                  </a:lnTo>
                  <a:lnTo>
                    <a:pt x="50" y="68"/>
                  </a:lnTo>
                  <a:lnTo>
                    <a:pt x="44" y="72"/>
                  </a:lnTo>
                  <a:lnTo>
                    <a:pt x="38" y="72"/>
                  </a:lnTo>
                  <a:lnTo>
                    <a:pt x="30" y="72"/>
                  </a:lnTo>
                  <a:lnTo>
                    <a:pt x="24" y="70"/>
                  </a:lnTo>
                  <a:lnTo>
                    <a:pt x="18" y="70"/>
                  </a:lnTo>
                  <a:lnTo>
                    <a:pt x="10" y="70"/>
                  </a:lnTo>
                  <a:lnTo>
                    <a:pt x="12" y="6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48" name="Google Shape;1548;p36"/>
            <p:cNvSpPr/>
            <p:nvPr/>
          </p:nvSpPr>
          <p:spPr>
            <a:xfrm>
              <a:off x="3622" y="1681"/>
              <a:ext cx="312" cy="169"/>
            </a:xfrm>
            <a:custGeom>
              <a:avLst/>
              <a:gdLst/>
              <a:ahLst/>
              <a:cxnLst/>
              <a:rect l="l" t="t" r="r" b="b"/>
              <a:pathLst>
                <a:path w="270" h="154" extrusionOk="0">
                  <a:moveTo>
                    <a:pt x="10" y="76"/>
                  </a:moveTo>
                  <a:lnTo>
                    <a:pt x="0" y="10"/>
                  </a:lnTo>
                  <a:lnTo>
                    <a:pt x="34" y="0"/>
                  </a:lnTo>
                  <a:lnTo>
                    <a:pt x="74" y="18"/>
                  </a:lnTo>
                  <a:lnTo>
                    <a:pt x="92" y="40"/>
                  </a:lnTo>
                  <a:lnTo>
                    <a:pt x="110" y="38"/>
                  </a:lnTo>
                  <a:lnTo>
                    <a:pt x="124" y="36"/>
                  </a:lnTo>
                  <a:lnTo>
                    <a:pt x="136" y="36"/>
                  </a:lnTo>
                  <a:lnTo>
                    <a:pt x="146" y="44"/>
                  </a:lnTo>
                  <a:lnTo>
                    <a:pt x="152" y="50"/>
                  </a:lnTo>
                  <a:lnTo>
                    <a:pt x="158" y="56"/>
                  </a:lnTo>
                  <a:lnTo>
                    <a:pt x="160" y="62"/>
                  </a:lnTo>
                  <a:lnTo>
                    <a:pt x="162" y="66"/>
                  </a:lnTo>
                  <a:lnTo>
                    <a:pt x="170" y="68"/>
                  </a:lnTo>
                  <a:lnTo>
                    <a:pt x="174" y="82"/>
                  </a:lnTo>
                  <a:lnTo>
                    <a:pt x="194" y="82"/>
                  </a:lnTo>
                  <a:lnTo>
                    <a:pt x="196" y="90"/>
                  </a:lnTo>
                  <a:lnTo>
                    <a:pt x="202" y="92"/>
                  </a:lnTo>
                  <a:lnTo>
                    <a:pt x="208" y="82"/>
                  </a:lnTo>
                  <a:lnTo>
                    <a:pt x="214" y="74"/>
                  </a:lnTo>
                  <a:lnTo>
                    <a:pt x="218" y="72"/>
                  </a:lnTo>
                  <a:lnTo>
                    <a:pt x="228" y="64"/>
                  </a:lnTo>
                  <a:lnTo>
                    <a:pt x="234" y="64"/>
                  </a:lnTo>
                  <a:lnTo>
                    <a:pt x="230" y="72"/>
                  </a:lnTo>
                  <a:lnTo>
                    <a:pt x="228" y="76"/>
                  </a:lnTo>
                  <a:lnTo>
                    <a:pt x="232" y="78"/>
                  </a:lnTo>
                  <a:lnTo>
                    <a:pt x="234" y="78"/>
                  </a:lnTo>
                  <a:lnTo>
                    <a:pt x="244" y="80"/>
                  </a:lnTo>
                  <a:lnTo>
                    <a:pt x="248" y="76"/>
                  </a:lnTo>
                  <a:lnTo>
                    <a:pt x="260" y="84"/>
                  </a:lnTo>
                  <a:lnTo>
                    <a:pt x="270" y="88"/>
                  </a:lnTo>
                  <a:lnTo>
                    <a:pt x="264" y="96"/>
                  </a:lnTo>
                  <a:lnTo>
                    <a:pt x="254" y="100"/>
                  </a:lnTo>
                  <a:lnTo>
                    <a:pt x="240" y="104"/>
                  </a:lnTo>
                  <a:lnTo>
                    <a:pt x="234" y="102"/>
                  </a:lnTo>
                  <a:lnTo>
                    <a:pt x="226" y="102"/>
                  </a:lnTo>
                  <a:lnTo>
                    <a:pt x="238" y="96"/>
                  </a:lnTo>
                  <a:lnTo>
                    <a:pt x="238" y="92"/>
                  </a:lnTo>
                  <a:lnTo>
                    <a:pt x="230" y="86"/>
                  </a:lnTo>
                  <a:lnTo>
                    <a:pt x="226" y="92"/>
                  </a:lnTo>
                  <a:lnTo>
                    <a:pt x="216" y="90"/>
                  </a:lnTo>
                  <a:lnTo>
                    <a:pt x="216" y="100"/>
                  </a:lnTo>
                  <a:lnTo>
                    <a:pt x="210" y="102"/>
                  </a:lnTo>
                  <a:lnTo>
                    <a:pt x="208" y="112"/>
                  </a:lnTo>
                  <a:lnTo>
                    <a:pt x="194" y="112"/>
                  </a:lnTo>
                  <a:lnTo>
                    <a:pt x="194" y="118"/>
                  </a:lnTo>
                  <a:lnTo>
                    <a:pt x="196" y="120"/>
                  </a:lnTo>
                  <a:lnTo>
                    <a:pt x="200" y="124"/>
                  </a:lnTo>
                  <a:lnTo>
                    <a:pt x="206" y="128"/>
                  </a:lnTo>
                  <a:lnTo>
                    <a:pt x="210" y="132"/>
                  </a:lnTo>
                  <a:lnTo>
                    <a:pt x="210" y="142"/>
                  </a:lnTo>
                  <a:lnTo>
                    <a:pt x="206" y="152"/>
                  </a:lnTo>
                  <a:lnTo>
                    <a:pt x="200" y="154"/>
                  </a:lnTo>
                  <a:lnTo>
                    <a:pt x="190" y="152"/>
                  </a:lnTo>
                  <a:lnTo>
                    <a:pt x="188" y="142"/>
                  </a:lnTo>
                  <a:lnTo>
                    <a:pt x="182" y="138"/>
                  </a:lnTo>
                  <a:lnTo>
                    <a:pt x="176" y="138"/>
                  </a:lnTo>
                  <a:lnTo>
                    <a:pt x="164" y="134"/>
                  </a:lnTo>
                  <a:lnTo>
                    <a:pt x="152" y="124"/>
                  </a:lnTo>
                  <a:lnTo>
                    <a:pt x="140" y="122"/>
                  </a:lnTo>
                  <a:lnTo>
                    <a:pt x="130" y="114"/>
                  </a:lnTo>
                  <a:lnTo>
                    <a:pt x="118" y="106"/>
                  </a:lnTo>
                  <a:lnTo>
                    <a:pt x="110" y="96"/>
                  </a:lnTo>
                  <a:lnTo>
                    <a:pt x="104" y="88"/>
                  </a:lnTo>
                  <a:lnTo>
                    <a:pt x="100" y="82"/>
                  </a:lnTo>
                  <a:lnTo>
                    <a:pt x="80" y="82"/>
                  </a:lnTo>
                  <a:lnTo>
                    <a:pt x="74" y="80"/>
                  </a:lnTo>
                  <a:lnTo>
                    <a:pt x="72" y="72"/>
                  </a:lnTo>
                  <a:lnTo>
                    <a:pt x="70" y="66"/>
                  </a:lnTo>
                  <a:lnTo>
                    <a:pt x="64" y="60"/>
                  </a:lnTo>
                  <a:lnTo>
                    <a:pt x="48" y="54"/>
                  </a:lnTo>
                  <a:lnTo>
                    <a:pt x="38" y="58"/>
                  </a:lnTo>
                  <a:lnTo>
                    <a:pt x="26" y="68"/>
                  </a:lnTo>
                  <a:lnTo>
                    <a:pt x="26" y="74"/>
                  </a:lnTo>
                  <a:lnTo>
                    <a:pt x="26" y="78"/>
                  </a:lnTo>
                  <a:lnTo>
                    <a:pt x="10" y="7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49" name="Google Shape;1549;p36"/>
            <p:cNvSpPr/>
            <p:nvPr/>
          </p:nvSpPr>
          <p:spPr>
            <a:xfrm>
              <a:off x="3447" y="1485"/>
              <a:ext cx="658" cy="297"/>
            </a:xfrm>
            <a:custGeom>
              <a:avLst/>
              <a:gdLst/>
              <a:ahLst/>
              <a:cxnLst/>
              <a:rect l="l" t="t" r="r" b="b"/>
              <a:pathLst>
                <a:path w="570" h="270" extrusionOk="0">
                  <a:moveTo>
                    <a:pt x="118" y="238"/>
                  </a:moveTo>
                  <a:lnTo>
                    <a:pt x="110" y="240"/>
                  </a:lnTo>
                  <a:lnTo>
                    <a:pt x="108" y="248"/>
                  </a:lnTo>
                  <a:lnTo>
                    <a:pt x="108" y="252"/>
                  </a:lnTo>
                  <a:lnTo>
                    <a:pt x="104" y="248"/>
                  </a:lnTo>
                  <a:lnTo>
                    <a:pt x="102" y="236"/>
                  </a:lnTo>
                  <a:lnTo>
                    <a:pt x="102" y="230"/>
                  </a:lnTo>
                  <a:lnTo>
                    <a:pt x="92" y="224"/>
                  </a:lnTo>
                  <a:lnTo>
                    <a:pt x="84" y="222"/>
                  </a:lnTo>
                  <a:lnTo>
                    <a:pt x="72" y="210"/>
                  </a:lnTo>
                  <a:lnTo>
                    <a:pt x="62" y="200"/>
                  </a:lnTo>
                  <a:lnTo>
                    <a:pt x="58" y="194"/>
                  </a:lnTo>
                  <a:lnTo>
                    <a:pt x="64" y="194"/>
                  </a:lnTo>
                  <a:lnTo>
                    <a:pt x="76" y="196"/>
                  </a:lnTo>
                  <a:lnTo>
                    <a:pt x="70" y="184"/>
                  </a:lnTo>
                  <a:lnTo>
                    <a:pt x="82" y="182"/>
                  </a:lnTo>
                  <a:lnTo>
                    <a:pt x="94" y="182"/>
                  </a:lnTo>
                  <a:lnTo>
                    <a:pt x="92" y="168"/>
                  </a:lnTo>
                  <a:lnTo>
                    <a:pt x="92" y="158"/>
                  </a:lnTo>
                  <a:lnTo>
                    <a:pt x="88" y="152"/>
                  </a:lnTo>
                  <a:lnTo>
                    <a:pt x="80" y="152"/>
                  </a:lnTo>
                  <a:lnTo>
                    <a:pt x="74" y="156"/>
                  </a:lnTo>
                  <a:lnTo>
                    <a:pt x="70" y="154"/>
                  </a:lnTo>
                  <a:lnTo>
                    <a:pt x="64" y="152"/>
                  </a:lnTo>
                  <a:lnTo>
                    <a:pt x="52" y="152"/>
                  </a:lnTo>
                  <a:lnTo>
                    <a:pt x="42" y="162"/>
                  </a:lnTo>
                  <a:lnTo>
                    <a:pt x="36" y="152"/>
                  </a:lnTo>
                  <a:lnTo>
                    <a:pt x="24" y="136"/>
                  </a:lnTo>
                  <a:lnTo>
                    <a:pt x="10" y="136"/>
                  </a:lnTo>
                  <a:lnTo>
                    <a:pt x="10" y="126"/>
                  </a:lnTo>
                  <a:lnTo>
                    <a:pt x="4" y="128"/>
                  </a:lnTo>
                  <a:lnTo>
                    <a:pt x="0" y="128"/>
                  </a:lnTo>
                  <a:lnTo>
                    <a:pt x="0" y="126"/>
                  </a:lnTo>
                  <a:lnTo>
                    <a:pt x="0" y="110"/>
                  </a:lnTo>
                  <a:lnTo>
                    <a:pt x="0" y="96"/>
                  </a:lnTo>
                  <a:lnTo>
                    <a:pt x="10" y="88"/>
                  </a:lnTo>
                  <a:lnTo>
                    <a:pt x="18" y="98"/>
                  </a:lnTo>
                  <a:lnTo>
                    <a:pt x="26" y="94"/>
                  </a:lnTo>
                  <a:lnTo>
                    <a:pt x="24" y="82"/>
                  </a:lnTo>
                  <a:lnTo>
                    <a:pt x="48" y="62"/>
                  </a:lnTo>
                  <a:lnTo>
                    <a:pt x="68" y="66"/>
                  </a:lnTo>
                  <a:lnTo>
                    <a:pt x="86" y="72"/>
                  </a:lnTo>
                  <a:lnTo>
                    <a:pt x="102" y="84"/>
                  </a:lnTo>
                  <a:lnTo>
                    <a:pt x="110" y="82"/>
                  </a:lnTo>
                  <a:lnTo>
                    <a:pt x="122" y="86"/>
                  </a:lnTo>
                  <a:lnTo>
                    <a:pt x="128" y="78"/>
                  </a:lnTo>
                  <a:lnTo>
                    <a:pt x="160" y="78"/>
                  </a:lnTo>
                  <a:lnTo>
                    <a:pt x="170" y="86"/>
                  </a:lnTo>
                  <a:lnTo>
                    <a:pt x="176" y="86"/>
                  </a:lnTo>
                  <a:lnTo>
                    <a:pt x="186" y="84"/>
                  </a:lnTo>
                  <a:lnTo>
                    <a:pt x="202" y="84"/>
                  </a:lnTo>
                  <a:lnTo>
                    <a:pt x="204" y="70"/>
                  </a:lnTo>
                  <a:lnTo>
                    <a:pt x="180" y="62"/>
                  </a:lnTo>
                  <a:lnTo>
                    <a:pt x="184" y="56"/>
                  </a:lnTo>
                  <a:lnTo>
                    <a:pt x="186" y="44"/>
                  </a:lnTo>
                  <a:lnTo>
                    <a:pt x="200" y="42"/>
                  </a:lnTo>
                  <a:lnTo>
                    <a:pt x="188" y="36"/>
                  </a:lnTo>
                  <a:lnTo>
                    <a:pt x="182" y="26"/>
                  </a:lnTo>
                  <a:lnTo>
                    <a:pt x="204" y="24"/>
                  </a:lnTo>
                  <a:lnTo>
                    <a:pt x="270" y="10"/>
                  </a:lnTo>
                  <a:lnTo>
                    <a:pt x="280" y="0"/>
                  </a:lnTo>
                  <a:lnTo>
                    <a:pt x="308" y="4"/>
                  </a:lnTo>
                  <a:lnTo>
                    <a:pt x="320" y="22"/>
                  </a:lnTo>
                  <a:lnTo>
                    <a:pt x="354" y="26"/>
                  </a:lnTo>
                  <a:lnTo>
                    <a:pt x="352" y="32"/>
                  </a:lnTo>
                  <a:lnTo>
                    <a:pt x="370" y="32"/>
                  </a:lnTo>
                  <a:lnTo>
                    <a:pt x="388" y="18"/>
                  </a:lnTo>
                  <a:lnTo>
                    <a:pt x="396" y="18"/>
                  </a:lnTo>
                  <a:lnTo>
                    <a:pt x="396" y="28"/>
                  </a:lnTo>
                  <a:lnTo>
                    <a:pt x="412" y="34"/>
                  </a:lnTo>
                  <a:lnTo>
                    <a:pt x="464" y="82"/>
                  </a:lnTo>
                  <a:lnTo>
                    <a:pt x="472" y="84"/>
                  </a:lnTo>
                  <a:lnTo>
                    <a:pt x="472" y="74"/>
                  </a:lnTo>
                  <a:lnTo>
                    <a:pt x="484" y="76"/>
                  </a:lnTo>
                  <a:lnTo>
                    <a:pt x="486" y="84"/>
                  </a:lnTo>
                  <a:lnTo>
                    <a:pt x="506" y="86"/>
                  </a:lnTo>
                  <a:lnTo>
                    <a:pt x="510" y="78"/>
                  </a:lnTo>
                  <a:lnTo>
                    <a:pt x="534" y="94"/>
                  </a:lnTo>
                  <a:lnTo>
                    <a:pt x="550" y="104"/>
                  </a:lnTo>
                  <a:lnTo>
                    <a:pt x="570" y="108"/>
                  </a:lnTo>
                  <a:lnTo>
                    <a:pt x="564" y="112"/>
                  </a:lnTo>
                  <a:lnTo>
                    <a:pt x="562" y="116"/>
                  </a:lnTo>
                  <a:lnTo>
                    <a:pt x="558" y="120"/>
                  </a:lnTo>
                  <a:lnTo>
                    <a:pt x="544" y="130"/>
                  </a:lnTo>
                  <a:lnTo>
                    <a:pt x="556" y="144"/>
                  </a:lnTo>
                  <a:lnTo>
                    <a:pt x="548" y="152"/>
                  </a:lnTo>
                  <a:lnTo>
                    <a:pt x="540" y="154"/>
                  </a:lnTo>
                  <a:lnTo>
                    <a:pt x="532" y="152"/>
                  </a:lnTo>
                  <a:lnTo>
                    <a:pt x="518" y="148"/>
                  </a:lnTo>
                  <a:lnTo>
                    <a:pt x="522" y="160"/>
                  </a:lnTo>
                  <a:lnTo>
                    <a:pt x="522" y="176"/>
                  </a:lnTo>
                  <a:lnTo>
                    <a:pt x="520" y="184"/>
                  </a:lnTo>
                  <a:lnTo>
                    <a:pt x="510" y="186"/>
                  </a:lnTo>
                  <a:lnTo>
                    <a:pt x="498" y="182"/>
                  </a:lnTo>
                  <a:lnTo>
                    <a:pt x="500" y="190"/>
                  </a:lnTo>
                  <a:lnTo>
                    <a:pt x="510" y="210"/>
                  </a:lnTo>
                  <a:lnTo>
                    <a:pt x="512" y="224"/>
                  </a:lnTo>
                  <a:lnTo>
                    <a:pt x="506" y="234"/>
                  </a:lnTo>
                  <a:lnTo>
                    <a:pt x="492" y="228"/>
                  </a:lnTo>
                  <a:lnTo>
                    <a:pt x="480" y="228"/>
                  </a:lnTo>
                  <a:lnTo>
                    <a:pt x="460" y="228"/>
                  </a:lnTo>
                  <a:lnTo>
                    <a:pt x="448" y="228"/>
                  </a:lnTo>
                  <a:lnTo>
                    <a:pt x="428" y="222"/>
                  </a:lnTo>
                  <a:lnTo>
                    <a:pt x="418" y="226"/>
                  </a:lnTo>
                  <a:lnTo>
                    <a:pt x="418" y="234"/>
                  </a:lnTo>
                  <a:lnTo>
                    <a:pt x="398" y="228"/>
                  </a:lnTo>
                  <a:lnTo>
                    <a:pt x="386" y="230"/>
                  </a:lnTo>
                  <a:lnTo>
                    <a:pt x="386" y="242"/>
                  </a:lnTo>
                  <a:lnTo>
                    <a:pt x="380" y="242"/>
                  </a:lnTo>
                  <a:lnTo>
                    <a:pt x="360" y="260"/>
                  </a:lnTo>
                  <a:lnTo>
                    <a:pt x="358" y="264"/>
                  </a:lnTo>
                  <a:lnTo>
                    <a:pt x="354" y="270"/>
                  </a:lnTo>
                  <a:lnTo>
                    <a:pt x="348" y="268"/>
                  </a:lnTo>
                  <a:lnTo>
                    <a:pt x="346" y="260"/>
                  </a:lnTo>
                  <a:lnTo>
                    <a:pt x="326" y="260"/>
                  </a:lnTo>
                  <a:lnTo>
                    <a:pt x="322" y="246"/>
                  </a:lnTo>
                  <a:lnTo>
                    <a:pt x="314" y="244"/>
                  </a:lnTo>
                  <a:lnTo>
                    <a:pt x="310" y="234"/>
                  </a:lnTo>
                  <a:lnTo>
                    <a:pt x="288" y="214"/>
                  </a:lnTo>
                  <a:lnTo>
                    <a:pt x="244" y="218"/>
                  </a:lnTo>
                  <a:lnTo>
                    <a:pt x="226" y="196"/>
                  </a:lnTo>
                  <a:lnTo>
                    <a:pt x="186" y="178"/>
                  </a:lnTo>
                  <a:lnTo>
                    <a:pt x="152" y="188"/>
                  </a:lnTo>
                  <a:lnTo>
                    <a:pt x="162" y="254"/>
                  </a:lnTo>
                  <a:lnTo>
                    <a:pt x="154" y="254"/>
                  </a:lnTo>
                  <a:lnTo>
                    <a:pt x="140" y="242"/>
                  </a:lnTo>
                  <a:lnTo>
                    <a:pt x="130" y="238"/>
                  </a:lnTo>
                  <a:lnTo>
                    <a:pt x="118" y="2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50" name="Google Shape;1550;p36"/>
            <p:cNvSpPr/>
            <p:nvPr/>
          </p:nvSpPr>
          <p:spPr>
            <a:xfrm>
              <a:off x="3447" y="1800"/>
              <a:ext cx="27" cy="15"/>
            </a:xfrm>
            <a:custGeom>
              <a:avLst/>
              <a:gdLst/>
              <a:ahLst/>
              <a:cxnLst/>
              <a:rect l="l" t="t" r="r" b="b"/>
              <a:pathLst>
                <a:path w="24" h="14" extrusionOk="0">
                  <a:moveTo>
                    <a:pt x="0" y="2"/>
                  </a:moveTo>
                  <a:lnTo>
                    <a:pt x="8" y="0"/>
                  </a:lnTo>
                  <a:lnTo>
                    <a:pt x="18" y="8"/>
                  </a:lnTo>
                  <a:lnTo>
                    <a:pt x="24" y="12"/>
                  </a:lnTo>
                  <a:lnTo>
                    <a:pt x="16" y="14"/>
                  </a:lnTo>
                  <a:lnTo>
                    <a:pt x="12" y="14"/>
                  </a:lnTo>
                  <a:lnTo>
                    <a:pt x="6" y="10"/>
                  </a:lnTo>
                  <a:lnTo>
                    <a:pt x="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51" name="Google Shape;1551;p36"/>
            <p:cNvSpPr/>
            <p:nvPr/>
          </p:nvSpPr>
          <p:spPr>
            <a:xfrm>
              <a:off x="3063" y="1100"/>
              <a:ext cx="2273" cy="667"/>
            </a:xfrm>
            <a:custGeom>
              <a:avLst/>
              <a:gdLst/>
              <a:ahLst/>
              <a:cxnLst/>
              <a:rect l="l" t="t" r="r" b="b"/>
              <a:pathLst>
                <a:path w="1968" h="606" extrusionOk="0">
                  <a:moveTo>
                    <a:pt x="902" y="458"/>
                  </a:moveTo>
                  <a:lnTo>
                    <a:pt x="912" y="448"/>
                  </a:lnTo>
                  <a:lnTo>
                    <a:pt x="924" y="440"/>
                  </a:lnTo>
                  <a:lnTo>
                    <a:pt x="936" y="436"/>
                  </a:lnTo>
                  <a:lnTo>
                    <a:pt x="950" y="434"/>
                  </a:lnTo>
                  <a:lnTo>
                    <a:pt x="958" y="436"/>
                  </a:lnTo>
                  <a:lnTo>
                    <a:pt x="964" y="436"/>
                  </a:lnTo>
                  <a:lnTo>
                    <a:pt x="982" y="442"/>
                  </a:lnTo>
                  <a:lnTo>
                    <a:pt x="1000" y="448"/>
                  </a:lnTo>
                  <a:lnTo>
                    <a:pt x="1010" y="450"/>
                  </a:lnTo>
                  <a:lnTo>
                    <a:pt x="1020" y="450"/>
                  </a:lnTo>
                  <a:lnTo>
                    <a:pt x="1026" y="450"/>
                  </a:lnTo>
                  <a:lnTo>
                    <a:pt x="1030" y="448"/>
                  </a:lnTo>
                  <a:lnTo>
                    <a:pt x="1034" y="446"/>
                  </a:lnTo>
                  <a:lnTo>
                    <a:pt x="1036" y="442"/>
                  </a:lnTo>
                  <a:lnTo>
                    <a:pt x="1036" y="438"/>
                  </a:lnTo>
                  <a:lnTo>
                    <a:pt x="1034" y="436"/>
                  </a:lnTo>
                  <a:lnTo>
                    <a:pt x="1028" y="430"/>
                  </a:lnTo>
                  <a:lnTo>
                    <a:pt x="1024" y="424"/>
                  </a:lnTo>
                  <a:lnTo>
                    <a:pt x="1022" y="420"/>
                  </a:lnTo>
                  <a:lnTo>
                    <a:pt x="1020" y="416"/>
                  </a:lnTo>
                  <a:lnTo>
                    <a:pt x="1022" y="414"/>
                  </a:lnTo>
                  <a:lnTo>
                    <a:pt x="1024" y="414"/>
                  </a:lnTo>
                  <a:lnTo>
                    <a:pt x="1030" y="412"/>
                  </a:lnTo>
                  <a:lnTo>
                    <a:pt x="1048" y="412"/>
                  </a:lnTo>
                  <a:lnTo>
                    <a:pt x="1066" y="416"/>
                  </a:lnTo>
                  <a:lnTo>
                    <a:pt x="1076" y="420"/>
                  </a:lnTo>
                  <a:lnTo>
                    <a:pt x="1082" y="426"/>
                  </a:lnTo>
                  <a:lnTo>
                    <a:pt x="1088" y="434"/>
                  </a:lnTo>
                  <a:lnTo>
                    <a:pt x="1092" y="436"/>
                  </a:lnTo>
                  <a:lnTo>
                    <a:pt x="1094" y="438"/>
                  </a:lnTo>
                  <a:lnTo>
                    <a:pt x="1100" y="440"/>
                  </a:lnTo>
                  <a:lnTo>
                    <a:pt x="1108" y="438"/>
                  </a:lnTo>
                  <a:lnTo>
                    <a:pt x="1122" y="436"/>
                  </a:lnTo>
                  <a:lnTo>
                    <a:pt x="1136" y="438"/>
                  </a:lnTo>
                  <a:lnTo>
                    <a:pt x="1148" y="440"/>
                  </a:lnTo>
                  <a:lnTo>
                    <a:pt x="1160" y="446"/>
                  </a:lnTo>
                  <a:lnTo>
                    <a:pt x="1186" y="458"/>
                  </a:lnTo>
                  <a:lnTo>
                    <a:pt x="1200" y="460"/>
                  </a:lnTo>
                  <a:lnTo>
                    <a:pt x="1214" y="462"/>
                  </a:lnTo>
                  <a:lnTo>
                    <a:pt x="1222" y="462"/>
                  </a:lnTo>
                  <a:lnTo>
                    <a:pt x="1230" y="460"/>
                  </a:lnTo>
                  <a:lnTo>
                    <a:pt x="1240" y="452"/>
                  </a:lnTo>
                  <a:lnTo>
                    <a:pt x="1252" y="444"/>
                  </a:lnTo>
                  <a:lnTo>
                    <a:pt x="1258" y="442"/>
                  </a:lnTo>
                  <a:lnTo>
                    <a:pt x="1264" y="442"/>
                  </a:lnTo>
                  <a:lnTo>
                    <a:pt x="1272" y="442"/>
                  </a:lnTo>
                  <a:lnTo>
                    <a:pt x="1284" y="446"/>
                  </a:lnTo>
                  <a:lnTo>
                    <a:pt x="1306" y="454"/>
                  </a:lnTo>
                  <a:lnTo>
                    <a:pt x="1314" y="454"/>
                  </a:lnTo>
                  <a:lnTo>
                    <a:pt x="1324" y="452"/>
                  </a:lnTo>
                  <a:lnTo>
                    <a:pt x="1326" y="450"/>
                  </a:lnTo>
                  <a:lnTo>
                    <a:pt x="1328" y="446"/>
                  </a:lnTo>
                  <a:lnTo>
                    <a:pt x="1328" y="442"/>
                  </a:lnTo>
                  <a:lnTo>
                    <a:pt x="1328" y="436"/>
                  </a:lnTo>
                  <a:lnTo>
                    <a:pt x="1326" y="426"/>
                  </a:lnTo>
                  <a:lnTo>
                    <a:pt x="1324" y="416"/>
                  </a:lnTo>
                  <a:lnTo>
                    <a:pt x="1318" y="410"/>
                  </a:lnTo>
                  <a:lnTo>
                    <a:pt x="1314" y="406"/>
                  </a:lnTo>
                  <a:lnTo>
                    <a:pt x="1312" y="404"/>
                  </a:lnTo>
                  <a:lnTo>
                    <a:pt x="1312" y="398"/>
                  </a:lnTo>
                  <a:lnTo>
                    <a:pt x="1314" y="394"/>
                  </a:lnTo>
                  <a:lnTo>
                    <a:pt x="1318" y="390"/>
                  </a:lnTo>
                  <a:lnTo>
                    <a:pt x="1324" y="388"/>
                  </a:lnTo>
                  <a:lnTo>
                    <a:pt x="1334" y="386"/>
                  </a:lnTo>
                  <a:lnTo>
                    <a:pt x="1346" y="386"/>
                  </a:lnTo>
                  <a:lnTo>
                    <a:pt x="1368" y="388"/>
                  </a:lnTo>
                  <a:lnTo>
                    <a:pt x="1384" y="394"/>
                  </a:lnTo>
                  <a:lnTo>
                    <a:pt x="1396" y="402"/>
                  </a:lnTo>
                  <a:lnTo>
                    <a:pt x="1408" y="410"/>
                  </a:lnTo>
                  <a:lnTo>
                    <a:pt x="1430" y="432"/>
                  </a:lnTo>
                  <a:lnTo>
                    <a:pt x="1442" y="440"/>
                  </a:lnTo>
                  <a:lnTo>
                    <a:pt x="1452" y="448"/>
                  </a:lnTo>
                  <a:lnTo>
                    <a:pt x="1466" y="454"/>
                  </a:lnTo>
                  <a:lnTo>
                    <a:pt x="1480" y="458"/>
                  </a:lnTo>
                  <a:lnTo>
                    <a:pt x="1494" y="462"/>
                  </a:lnTo>
                  <a:lnTo>
                    <a:pt x="1506" y="466"/>
                  </a:lnTo>
                  <a:lnTo>
                    <a:pt x="1512" y="474"/>
                  </a:lnTo>
                  <a:lnTo>
                    <a:pt x="1518" y="482"/>
                  </a:lnTo>
                  <a:lnTo>
                    <a:pt x="1526" y="488"/>
                  </a:lnTo>
                  <a:lnTo>
                    <a:pt x="1532" y="490"/>
                  </a:lnTo>
                  <a:lnTo>
                    <a:pt x="1536" y="490"/>
                  </a:lnTo>
                  <a:lnTo>
                    <a:pt x="1548" y="488"/>
                  </a:lnTo>
                  <a:lnTo>
                    <a:pt x="1554" y="484"/>
                  </a:lnTo>
                  <a:lnTo>
                    <a:pt x="1560" y="478"/>
                  </a:lnTo>
                  <a:lnTo>
                    <a:pt x="1568" y="472"/>
                  </a:lnTo>
                  <a:lnTo>
                    <a:pt x="1576" y="486"/>
                  </a:lnTo>
                  <a:lnTo>
                    <a:pt x="1580" y="496"/>
                  </a:lnTo>
                  <a:lnTo>
                    <a:pt x="1582" y="510"/>
                  </a:lnTo>
                  <a:lnTo>
                    <a:pt x="1582" y="522"/>
                  </a:lnTo>
                  <a:lnTo>
                    <a:pt x="1582" y="528"/>
                  </a:lnTo>
                  <a:lnTo>
                    <a:pt x="1582" y="538"/>
                  </a:lnTo>
                  <a:lnTo>
                    <a:pt x="1574" y="532"/>
                  </a:lnTo>
                  <a:lnTo>
                    <a:pt x="1562" y="528"/>
                  </a:lnTo>
                  <a:lnTo>
                    <a:pt x="1562" y="544"/>
                  </a:lnTo>
                  <a:lnTo>
                    <a:pt x="1570" y="550"/>
                  </a:lnTo>
                  <a:lnTo>
                    <a:pt x="1576" y="558"/>
                  </a:lnTo>
                  <a:lnTo>
                    <a:pt x="1584" y="580"/>
                  </a:lnTo>
                  <a:lnTo>
                    <a:pt x="1590" y="576"/>
                  </a:lnTo>
                  <a:lnTo>
                    <a:pt x="1600" y="574"/>
                  </a:lnTo>
                  <a:lnTo>
                    <a:pt x="1612" y="576"/>
                  </a:lnTo>
                  <a:lnTo>
                    <a:pt x="1618" y="576"/>
                  </a:lnTo>
                  <a:lnTo>
                    <a:pt x="1624" y="574"/>
                  </a:lnTo>
                  <a:lnTo>
                    <a:pt x="1630" y="574"/>
                  </a:lnTo>
                  <a:lnTo>
                    <a:pt x="1634" y="570"/>
                  </a:lnTo>
                  <a:lnTo>
                    <a:pt x="1640" y="558"/>
                  </a:lnTo>
                  <a:lnTo>
                    <a:pt x="1640" y="546"/>
                  </a:lnTo>
                  <a:lnTo>
                    <a:pt x="1642" y="532"/>
                  </a:lnTo>
                  <a:lnTo>
                    <a:pt x="1642" y="518"/>
                  </a:lnTo>
                  <a:lnTo>
                    <a:pt x="1642" y="494"/>
                  </a:lnTo>
                  <a:lnTo>
                    <a:pt x="1640" y="476"/>
                  </a:lnTo>
                  <a:lnTo>
                    <a:pt x="1636" y="458"/>
                  </a:lnTo>
                  <a:lnTo>
                    <a:pt x="1628" y="436"/>
                  </a:lnTo>
                  <a:lnTo>
                    <a:pt x="1616" y="418"/>
                  </a:lnTo>
                  <a:lnTo>
                    <a:pt x="1604" y="402"/>
                  </a:lnTo>
                  <a:lnTo>
                    <a:pt x="1588" y="386"/>
                  </a:lnTo>
                  <a:lnTo>
                    <a:pt x="1580" y="382"/>
                  </a:lnTo>
                  <a:lnTo>
                    <a:pt x="1572" y="380"/>
                  </a:lnTo>
                  <a:lnTo>
                    <a:pt x="1562" y="376"/>
                  </a:lnTo>
                  <a:lnTo>
                    <a:pt x="1554" y="376"/>
                  </a:lnTo>
                  <a:lnTo>
                    <a:pt x="1550" y="376"/>
                  </a:lnTo>
                  <a:lnTo>
                    <a:pt x="1548" y="376"/>
                  </a:lnTo>
                  <a:lnTo>
                    <a:pt x="1544" y="382"/>
                  </a:lnTo>
                  <a:lnTo>
                    <a:pt x="1534" y="378"/>
                  </a:lnTo>
                  <a:lnTo>
                    <a:pt x="1530" y="370"/>
                  </a:lnTo>
                  <a:lnTo>
                    <a:pt x="1524" y="362"/>
                  </a:lnTo>
                  <a:lnTo>
                    <a:pt x="1516" y="354"/>
                  </a:lnTo>
                  <a:lnTo>
                    <a:pt x="1510" y="358"/>
                  </a:lnTo>
                  <a:lnTo>
                    <a:pt x="1502" y="362"/>
                  </a:lnTo>
                  <a:lnTo>
                    <a:pt x="1492" y="366"/>
                  </a:lnTo>
                  <a:lnTo>
                    <a:pt x="1492" y="354"/>
                  </a:lnTo>
                  <a:lnTo>
                    <a:pt x="1494" y="354"/>
                  </a:lnTo>
                  <a:lnTo>
                    <a:pt x="1496" y="350"/>
                  </a:lnTo>
                  <a:lnTo>
                    <a:pt x="1502" y="344"/>
                  </a:lnTo>
                  <a:lnTo>
                    <a:pt x="1504" y="340"/>
                  </a:lnTo>
                  <a:lnTo>
                    <a:pt x="1504" y="334"/>
                  </a:lnTo>
                  <a:lnTo>
                    <a:pt x="1504" y="324"/>
                  </a:lnTo>
                  <a:lnTo>
                    <a:pt x="1506" y="312"/>
                  </a:lnTo>
                  <a:lnTo>
                    <a:pt x="1506" y="308"/>
                  </a:lnTo>
                  <a:lnTo>
                    <a:pt x="1508" y="302"/>
                  </a:lnTo>
                  <a:lnTo>
                    <a:pt x="1516" y="296"/>
                  </a:lnTo>
                  <a:lnTo>
                    <a:pt x="1524" y="290"/>
                  </a:lnTo>
                  <a:lnTo>
                    <a:pt x="1534" y="286"/>
                  </a:lnTo>
                  <a:lnTo>
                    <a:pt x="1546" y="284"/>
                  </a:lnTo>
                  <a:lnTo>
                    <a:pt x="1570" y="286"/>
                  </a:lnTo>
                  <a:lnTo>
                    <a:pt x="1592" y="286"/>
                  </a:lnTo>
                  <a:lnTo>
                    <a:pt x="1610" y="288"/>
                  </a:lnTo>
                  <a:lnTo>
                    <a:pt x="1624" y="292"/>
                  </a:lnTo>
                  <a:lnTo>
                    <a:pt x="1636" y="296"/>
                  </a:lnTo>
                  <a:lnTo>
                    <a:pt x="1648" y="298"/>
                  </a:lnTo>
                  <a:lnTo>
                    <a:pt x="1656" y="296"/>
                  </a:lnTo>
                  <a:lnTo>
                    <a:pt x="1662" y="294"/>
                  </a:lnTo>
                  <a:lnTo>
                    <a:pt x="1668" y="290"/>
                  </a:lnTo>
                  <a:lnTo>
                    <a:pt x="1670" y="286"/>
                  </a:lnTo>
                  <a:lnTo>
                    <a:pt x="1666" y="284"/>
                  </a:lnTo>
                  <a:lnTo>
                    <a:pt x="1660" y="278"/>
                  </a:lnTo>
                  <a:lnTo>
                    <a:pt x="1656" y="272"/>
                  </a:lnTo>
                  <a:lnTo>
                    <a:pt x="1654" y="262"/>
                  </a:lnTo>
                  <a:lnTo>
                    <a:pt x="1654" y="254"/>
                  </a:lnTo>
                  <a:lnTo>
                    <a:pt x="1656" y="252"/>
                  </a:lnTo>
                  <a:lnTo>
                    <a:pt x="1658" y="248"/>
                  </a:lnTo>
                  <a:lnTo>
                    <a:pt x="1662" y="246"/>
                  </a:lnTo>
                  <a:lnTo>
                    <a:pt x="1668" y="246"/>
                  </a:lnTo>
                  <a:lnTo>
                    <a:pt x="1682" y="246"/>
                  </a:lnTo>
                  <a:lnTo>
                    <a:pt x="1694" y="250"/>
                  </a:lnTo>
                  <a:lnTo>
                    <a:pt x="1704" y="256"/>
                  </a:lnTo>
                  <a:lnTo>
                    <a:pt x="1714" y="262"/>
                  </a:lnTo>
                  <a:lnTo>
                    <a:pt x="1722" y="264"/>
                  </a:lnTo>
                  <a:lnTo>
                    <a:pt x="1722" y="256"/>
                  </a:lnTo>
                  <a:lnTo>
                    <a:pt x="1722" y="250"/>
                  </a:lnTo>
                  <a:lnTo>
                    <a:pt x="1724" y="244"/>
                  </a:lnTo>
                  <a:lnTo>
                    <a:pt x="1722" y="230"/>
                  </a:lnTo>
                  <a:lnTo>
                    <a:pt x="1738" y="230"/>
                  </a:lnTo>
                  <a:lnTo>
                    <a:pt x="1740" y="240"/>
                  </a:lnTo>
                  <a:lnTo>
                    <a:pt x="1744" y="246"/>
                  </a:lnTo>
                  <a:lnTo>
                    <a:pt x="1750" y="254"/>
                  </a:lnTo>
                  <a:lnTo>
                    <a:pt x="1754" y="260"/>
                  </a:lnTo>
                  <a:lnTo>
                    <a:pt x="1748" y="270"/>
                  </a:lnTo>
                  <a:lnTo>
                    <a:pt x="1740" y="284"/>
                  </a:lnTo>
                  <a:lnTo>
                    <a:pt x="1734" y="300"/>
                  </a:lnTo>
                  <a:lnTo>
                    <a:pt x="1732" y="314"/>
                  </a:lnTo>
                  <a:lnTo>
                    <a:pt x="1732" y="322"/>
                  </a:lnTo>
                  <a:lnTo>
                    <a:pt x="1736" y="330"/>
                  </a:lnTo>
                  <a:lnTo>
                    <a:pt x="1740" y="338"/>
                  </a:lnTo>
                  <a:lnTo>
                    <a:pt x="1746" y="346"/>
                  </a:lnTo>
                  <a:lnTo>
                    <a:pt x="1760" y="362"/>
                  </a:lnTo>
                  <a:lnTo>
                    <a:pt x="1776" y="378"/>
                  </a:lnTo>
                  <a:lnTo>
                    <a:pt x="1814" y="406"/>
                  </a:lnTo>
                  <a:lnTo>
                    <a:pt x="1830" y="420"/>
                  </a:lnTo>
                  <a:lnTo>
                    <a:pt x="1840" y="434"/>
                  </a:lnTo>
                  <a:lnTo>
                    <a:pt x="1846" y="424"/>
                  </a:lnTo>
                  <a:lnTo>
                    <a:pt x="1848" y="416"/>
                  </a:lnTo>
                  <a:lnTo>
                    <a:pt x="1846" y="410"/>
                  </a:lnTo>
                  <a:lnTo>
                    <a:pt x="1840" y="404"/>
                  </a:lnTo>
                  <a:lnTo>
                    <a:pt x="1838" y="400"/>
                  </a:lnTo>
                  <a:lnTo>
                    <a:pt x="1840" y="398"/>
                  </a:lnTo>
                  <a:lnTo>
                    <a:pt x="1844" y="394"/>
                  </a:lnTo>
                  <a:lnTo>
                    <a:pt x="1850" y="390"/>
                  </a:lnTo>
                  <a:lnTo>
                    <a:pt x="1842" y="384"/>
                  </a:lnTo>
                  <a:lnTo>
                    <a:pt x="1838" y="382"/>
                  </a:lnTo>
                  <a:lnTo>
                    <a:pt x="1838" y="376"/>
                  </a:lnTo>
                  <a:lnTo>
                    <a:pt x="1838" y="372"/>
                  </a:lnTo>
                  <a:lnTo>
                    <a:pt x="1840" y="368"/>
                  </a:lnTo>
                  <a:lnTo>
                    <a:pt x="1850" y="366"/>
                  </a:lnTo>
                  <a:lnTo>
                    <a:pt x="1850" y="364"/>
                  </a:lnTo>
                  <a:lnTo>
                    <a:pt x="1852" y="362"/>
                  </a:lnTo>
                  <a:lnTo>
                    <a:pt x="1852" y="358"/>
                  </a:lnTo>
                  <a:lnTo>
                    <a:pt x="1850" y="356"/>
                  </a:lnTo>
                  <a:lnTo>
                    <a:pt x="1846" y="354"/>
                  </a:lnTo>
                  <a:lnTo>
                    <a:pt x="1838" y="354"/>
                  </a:lnTo>
                  <a:lnTo>
                    <a:pt x="1828" y="354"/>
                  </a:lnTo>
                  <a:lnTo>
                    <a:pt x="1840" y="338"/>
                  </a:lnTo>
                  <a:lnTo>
                    <a:pt x="1828" y="328"/>
                  </a:lnTo>
                  <a:lnTo>
                    <a:pt x="1806" y="316"/>
                  </a:lnTo>
                  <a:lnTo>
                    <a:pt x="1798" y="308"/>
                  </a:lnTo>
                  <a:lnTo>
                    <a:pt x="1790" y="302"/>
                  </a:lnTo>
                  <a:lnTo>
                    <a:pt x="1784" y="296"/>
                  </a:lnTo>
                  <a:lnTo>
                    <a:pt x="1782" y="290"/>
                  </a:lnTo>
                  <a:lnTo>
                    <a:pt x="1784" y="282"/>
                  </a:lnTo>
                  <a:lnTo>
                    <a:pt x="1786" y="274"/>
                  </a:lnTo>
                  <a:lnTo>
                    <a:pt x="1792" y="270"/>
                  </a:lnTo>
                  <a:lnTo>
                    <a:pt x="1796" y="268"/>
                  </a:lnTo>
                  <a:lnTo>
                    <a:pt x="1828" y="268"/>
                  </a:lnTo>
                  <a:lnTo>
                    <a:pt x="1838" y="266"/>
                  </a:lnTo>
                  <a:lnTo>
                    <a:pt x="1850" y="262"/>
                  </a:lnTo>
                  <a:lnTo>
                    <a:pt x="1858" y="258"/>
                  </a:lnTo>
                  <a:lnTo>
                    <a:pt x="1868" y="252"/>
                  </a:lnTo>
                  <a:lnTo>
                    <a:pt x="1888" y="240"/>
                  </a:lnTo>
                  <a:lnTo>
                    <a:pt x="1898" y="234"/>
                  </a:lnTo>
                  <a:lnTo>
                    <a:pt x="1912" y="228"/>
                  </a:lnTo>
                  <a:lnTo>
                    <a:pt x="1906" y="218"/>
                  </a:lnTo>
                  <a:lnTo>
                    <a:pt x="1900" y="214"/>
                  </a:lnTo>
                  <a:lnTo>
                    <a:pt x="1892" y="210"/>
                  </a:lnTo>
                  <a:lnTo>
                    <a:pt x="1884" y="208"/>
                  </a:lnTo>
                  <a:lnTo>
                    <a:pt x="1864" y="206"/>
                  </a:lnTo>
                  <a:lnTo>
                    <a:pt x="1856" y="204"/>
                  </a:lnTo>
                  <a:lnTo>
                    <a:pt x="1846" y="198"/>
                  </a:lnTo>
                  <a:lnTo>
                    <a:pt x="1858" y="194"/>
                  </a:lnTo>
                  <a:lnTo>
                    <a:pt x="1868" y="190"/>
                  </a:lnTo>
                  <a:lnTo>
                    <a:pt x="1862" y="184"/>
                  </a:lnTo>
                  <a:lnTo>
                    <a:pt x="1858" y="178"/>
                  </a:lnTo>
                  <a:lnTo>
                    <a:pt x="1868" y="176"/>
                  </a:lnTo>
                  <a:lnTo>
                    <a:pt x="1882" y="180"/>
                  </a:lnTo>
                  <a:lnTo>
                    <a:pt x="1912" y="188"/>
                  </a:lnTo>
                  <a:lnTo>
                    <a:pt x="1940" y="194"/>
                  </a:lnTo>
                  <a:lnTo>
                    <a:pt x="1950" y="198"/>
                  </a:lnTo>
                  <a:lnTo>
                    <a:pt x="1962" y="198"/>
                  </a:lnTo>
                  <a:lnTo>
                    <a:pt x="1966" y="198"/>
                  </a:lnTo>
                  <a:lnTo>
                    <a:pt x="1968" y="196"/>
                  </a:lnTo>
                  <a:lnTo>
                    <a:pt x="1968" y="194"/>
                  </a:lnTo>
                  <a:lnTo>
                    <a:pt x="1968" y="190"/>
                  </a:lnTo>
                  <a:lnTo>
                    <a:pt x="1968" y="188"/>
                  </a:lnTo>
                  <a:lnTo>
                    <a:pt x="1962" y="182"/>
                  </a:lnTo>
                  <a:lnTo>
                    <a:pt x="1960" y="178"/>
                  </a:lnTo>
                  <a:lnTo>
                    <a:pt x="1956" y="174"/>
                  </a:lnTo>
                  <a:lnTo>
                    <a:pt x="1940" y="166"/>
                  </a:lnTo>
                  <a:lnTo>
                    <a:pt x="1924" y="164"/>
                  </a:lnTo>
                  <a:lnTo>
                    <a:pt x="1906" y="162"/>
                  </a:lnTo>
                  <a:lnTo>
                    <a:pt x="1896" y="162"/>
                  </a:lnTo>
                  <a:lnTo>
                    <a:pt x="1892" y="162"/>
                  </a:lnTo>
                  <a:lnTo>
                    <a:pt x="1888" y="164"/>
                  </a:lnTo>
                  <a:lnTo>
                    <a:pt x="1868" y="152"/>
                  </a:lnTo>
                  <a:lnTo>
                    <a:pt x="1844" y="142"/>
                  </a:lnTo>
                  <a:lnTo>
                    <a:pt x="1818" y="134"/>
                  </a:lnTo>
                  <a:lnTo>
                    <a:pt x="1788" y="126"/>
                  </a:lnTo>
                  <a:lnTo>
                    <a:pt x="1760" y="122"/>
                  </a:lnTo>
                  <a:lnTo>
                    <a:pt x="1730" y="118"/>
                  </a:lnTo>
                  <a:lnTo>
                    <a:pt x="1700" y="114"/>
                  </a:lnTo>
                  <a:lnTo>
                    <a:pt x="1674" y="114"/>
                  </a:lnTo>
                  <a:lnTo>
                    <a:pt x="1668" y="112"/>
                  </a:lnTo>
                  <a:lnTo>
                    <a:pt x="1656" y="110"/>
                  </a:lnTo>
                  <a:lnTo>
                    <a:pt x="1652" y="110"/>
                  </a:lnTo>
                  <a:lnTo>
                    <a:pt x="1650" y="114"/>
                  </a:lnTo>
                  <a:lnTo>
                    <a:pt x="1652" y="120"/>
                  </a:lnTo>
                  <a:lnTo>
                    <a:pt x="1660" y="130"/>
                  </a:lnTo>
                  <a:lnTo>
                    <a:pt x="1644" y="130"/>
                  </a:lnTo>
                  <a:lnTo>
                    <a:pt x="1636" y="124"/>
                  </a:lnTo>
                  <a:lnTo>
                    <a:pt x="1622" y="120"/>
                  </a:lnTo>
                  <a:lnTo>
                    <a:pt x="1610" y="118"/>
                  </a:lnTo>
                  <a:lnTo>
                    <a:pt x="1594" y="118"/>
                  </a:lnTo>
                  <a:lnTo>
                    <a:pt x="1562" y="120"/>
                  </a:lnTo>
                  <a:lnTo>
                    <a:pt x="1548" y="120"/>
                  </a:lnTo>
                  <a:lnTo>
                    <a:pt x="1534" y="118"/>
                  </a:lnTo>
                  <a:lnTo>
                    <a:pt x="1526" y="116"/>
                  </a:lnTo>
                  <a:lnTo>
                    <a:pt x="1520" y="112"/>
                  </a:lnTo>
                  <a:lnTo>
                    <a:pt x="1514" y="108"/>
                  </a:lnTo>
                  <a:lnTo>
                    <a:pt x="1508" y="102"/>
                  </a:lnTo>
                  <a:lnTo>
                    <a:pt x="1500" y="98"/>
                  </a:lnTo>
                  <a:lnTo>
                    <a:pt x="1480" y="96"/>
                  </a:lnTo>
                  <a:lnTo>
                    <a:pt x="1454" y="96"/>
                  </a:lnTo>
                  <a:lnTo>
                    <a:pt x="1418" y="100"/>
                  </a:lnTo>
                  <a:lnTo>
                    <a:pt x="1406" y="100"/>
                  </a:lnTo>
                  <a:lnTo>
                    <a:pt x="1394" y="96"/>
                  </a:lnTo>
                  <a:lnTo>
                    <a:pt x="1388" y="90"/>
                  </a:lnTo>
                  <a:lnTo>
                    <a:pt x="1378" y="84"/>
                  </a:lnTo>
                  <a:lnTo>
                    <a:pt x="1364" y="72"/>
                  </a:lnTo>
                  <a:lnTo>
                    <a:pt x="1354" y="68"/>
                  </a:lnTo>
                  <a:lnTo>
                    <a:pt x="1344" y="66"/>
                  </a:lnTo>
                  <a:lnTo>
                    <a:pt x="1340" y="68"/>
                  </a:lnTo>
                  <a:lnTo>
                    <a:pt x="1336" y="70"/>
                  </a:lnTo>
                  <a:lnTo>
                    <a:pt x="1334" y="78"/>
                  </a:lnTo>
                  <a:lnTo>
                    <a:pt x="1328" y="78"/>
                  </a:lnTo>
                  <a:lnTo>
                    <a:pt x="1312" y="80"/>
                  </a:lnTo>
                  <a:lnTo>
                    <a:pt x="1304" y="78"/>
                  </a:lnTo>
                  <a:lnTo>
                    <a:pt x="1292" y="76"/>
                  </a:lnTo>
                  <a:lnTo>
                    <a:pt x="1280" y="72"/>
                  </a:lnTo>
                  <a:lnTo>
                    <a:pt x="1266" y="66"/>
                  </a:lnTo>
                  <a:lnTo>
                    <a:pt x="1260" y="64"/>
                  </a:lnTo>
                  <a:lnTo>
                    <a:pt x="1256" y="64"/>
                  </a:lnTo>
                  <a:lnTo>
                    <a:pt x="1250" y="68"/>
                  </a:lnTo>
                  <a:lnTo>
                    <a:pt x="1246" y="74"/>
                  </a:lnTo>
                  <a:lnTo>
                    <a:pt x="1240" y="82"/>
                  </a:lnTo>
                  <a:lnTo>
                    <a:pt x="1236" y="88"/>
                  </a:lnTo>
                  <a:lnTo>
                    <a:pt x="1232" y="90"/>
                  </a:lnTo>
                  <a:lnTo>
                    <a:pt x="1224" y="94"/>
                  </a:lnTo>
                  <a:lnTo>
                    <a:pt x="1212" y="96"/>
                  </a:lnTo>
                  <a:lnTo>
                    <a:pt x="1190" y="98"/>
                  </a:lnTo>
                  <a:lnTo>
                    <a:pt x="1148" y="96"/>
                  </a:lnTo>
                  <a:lnTo>
                    <a:pt x="1136" y="94"/>
                  </a:lnTo>
                  <a:lnTo>
                    <a:pt x="1124" y="90"/>
                  </a:lnTo>
                  <a:lnTo>
                    <a:pt x="1114" y="84"/>
                  </a:lnTo>
                  <a:lnTo>
                    <a:pt x="1104" y="80"/>
                  </a:lnTo>
                  <a:lnTo>
                    <a:pt x="1094" y="72"/>
                  </a:lnTo>
                  <a:lnTo>
                    <a:pt x="1082" y="66"/>
                  </a:lnTo>
                  <a:lnTo>
                    <a:pt x="1066" y="62"/>
                  </a:lnTo>
                  <a:lnTo>
                    <a:pt x="1048" y="60"/>
                  </a:lnTo>
                  <a:lnTo>
                    <a:pt x="1038" y="58"/>
                  </a:lnTo>
                  <a:lnTo>
                    <a:pt x="1018" y="56"/>
                  </a:lnTo>
                  <a:lnTo>
                    <a:pt x="980" y="54"/>
                  </a:lnTo>
                  <a:lnTo>
                    <a:pt x="924" y="56"/>
                  </a:lnTo>
                  <a:lnTo>
                    <a:pt x="898" y="54"/>
                  </a:lnTo>
                  <a:lnTo>
                    <a:pt x="868" y="54"/>
                  </a:lnTo>
                  <a:lnTo>
                    <a:pt x="880" y="46"/>
                  </a:lnTo>
                  <a:lnTo>
                    <a:pt x="886" y="40"/>
                  </a:lnTo>
                  <a:lnTo>
                    <a:pt x="890" y="34"/>
                  </a:lnTo>
                  <a:lnTo>
                    <a:pt x="876" y="26"/>
                  </a:lnTo>
                  <a:lnTo>
                    <a:pt x="852" y="20"/>
                  </a:lnTo>
                  <a:lnTo>
                    <a:pt x="828" y="12"/>
                  </a:lnTo>
                  <a:lnTo>
                    <a:pt x="800" y="4"/>
                  </a:lnTo>
                  <a:lnTo>
                    <a:pt x="774" y="2"/>
                  </a:lnTo>
                  <a:lnTo>
                    <a:pt x="764" y="0"/>
                  </a:lnTo>
                  <a:lnTo>
                    <a:pt x="752" y="2"/>
                  </a:lnTo>
                  <a:lnTo>
                    <a:pt x="742" y="4"/>
                  </a:lnTo>
                  <a:lnTo>
                    <a:pt x="736" y="8"/>
                  </a:lnTo>
                  <a:lnTo>
                    <a:pt x="732" y="14"/>
                  </a:lnTo>
                  <a:lnTo>
                    <a:pt x="728" y="22"/>
                  </a:lnTo>
                  <a:lnTo>
                    <a:pt x="712" y="20"/>
                  </a:lnTo>
                  <a:lnTo>
                    <a:pt x="692" y="18"/>
                  </a:lnTo>
                  <a:lnTo>
                    <a:pt x="668" y="20"/>
                  </a:lnTo>
                  <a:lnTo>
                    <a:pt x="642" y="26"/>
                  </a:lnTo>
                  <a:lnTo>
                    <a:pt x="630" y="28"/>
                  </a:lnTo>
                  <a:lnTo>
                    <a:pt x="618" y="32"/>
                  </a:lnTo>
                  <a:lnTo>
                    <a:pt x="608" y="38"/>
                  </a:lnTo>
                  <a:lnTo>
                    <a:pt x="602" y="46"/>
                  </a:lnTo>
                  <a:lnTo>
                    <a:pt x="608" y="46"/>
                  </a:lnTo>
                  <a:lnTo>
                    <a:pt x="618" y="52"/>
                  </a:lnTo>
                  <a:lnTo>
                    <a:pt x="606" y="54"/>
                  </a:lnTo>
                  <a:lnTo>
                    <a:pt x="596" y="54"/>
                  </a:lnTo>
                  <a:lnTo>
                    <a:pt x="578" y="54"/>
                  </a:lnTo>
                  <a:lnTo>
                    <a:pt x="564" y="56"/>
                  </a:lnTo>
                  <a:lnTo>
                    <a:pt x="574" y="74"/>
                  </a:lnTo>
                  <a:lnTo>
                    <a:pt x="562" y="74"/>
                  </a:lnTo>
                  <a:lnTo>
                    <a:pt x="552" y="76"/>
                  </a:lnTo>
                  <a:lnTo>
                    <a:pt x="548" y="80"/>
                  </a:lnTo>
                  <a:lnTo>
                    <a:pt x="548" y="82"/>
                  </a:lnTo>
                  <a:lnTo>
                    <a:pt x="546" y="86"/>
                  </a:lnTo>
                  <a:lnTo>
                    <a:pt x="548" y="90"/>
                  </a:lnTo>
                  <a:lnTo>
                    <a:pt x="548" y="96"/>
                  </a:lnTo>
                  <a:lnTo>
                    <a:pt x="542" y="94"/>
                  </a:lnTo>
                  <a:lnTo>
                    <a:pt x="536" y="90"/>
                  </a:lnTo>
                  <a:lnTo>
                    <a:pt x="524" y="82"/>
                  </a:lnTo>
                  <a:lnTo>
                    <a:pt x="516" y="74"/>
                  </a:lnTo>
                  <a:lnTo>
                    <a:pt x="510" y="72"/>
                  </a:lnTo>
                  <a:lnTo>
                    <a:pt x="502" y="68"/>
                  </a:lnTo>
                  <a:lnTo>
                    <a:pt x="502" y="72"/>
                  </a:lnTo>
                  <a:lnTo>
                    <a:pt x="500" y="80"/>
                  </a:lnTo>
                  <a:lnTo>
                    <a:pt x="502" y="84"/>
                  </a:lnTo>
                  <a:lnTo>
                    <a:pt x="506" y="90"/>
                  </a:lnTo>
                  <a:lnTo>
                    <a:pt x="514" y="96"/>
                  </a:lnTo>
                  <a:lnTo>
                    <a:pt x="522" y="102"/>
                  </a:lnTo>
                  <a:lnTo>
                    <a:pt x="522" y="124"/>
                  </a:lnTo>
                  <a:lnTo>
                    <a:pt x="512" y="116"/>
                  </a:lnTo>
                  <a:lnTo>
                    <a:pt x="504" y="108"/>
                  </a:lnTo>
                  <a:lnTo>
                    <a:pt x="492" y="88"/>
                  </a:lnTo>
                  <a:lnTo>
                    <a:pt x="486" y="82"/>
                  </a:lnTo>
                  <a:lnTo>
                    <a:pt x="478" y="74"/>
                  </a:lnTo>
                  <a:lnTo>
                    <a:pt x="466" y="68"/>
                  </a:lnTo>
                  <a:lnTo>
                    <a:pt x="450" y="66"/>
                  </a:lnTo>
                  <a:lnTo>
                    <a:pt x="442" y="68"/>
                  </a:lnTo>
                  <a:lnTo>
                    <a:pt x="438" y="72"/>
                  </a:lnTo>
                  <a:lnTo>
                    <a:pt x="434" y="80"/>
                  </a:lnTo>
                  <a:lnTo>
                    <a:pt x="434" y="88"/>
                  </a:lnTo>
                  <a:lnTo>
                    <a:pt x="434" y="94"/>
                  </a:lnTo>
                  <a:lnTo>
                    <a:pt x="438" y="102"/>
                  </a:lnTo>
                  <a:lnTo>
                    <a:pt x="440" y="108"/>
                  </a:lnTo>
                  <a:lnTo>
                    <a:pt x="446" y="114"/>
                  </a:lnTo>
                  <a:lnTo>
                    <a:pt x="454" y="120"/>
                  </a:lnTo>
                  <a:lnTo>
                    <a:pt x="462" y="126"/>
                  </a:lnTo>
                  <a:lnTo>
                    <a:pt x="468" y="128"/>
                  </a:lnTo>
                  <a:lnTo>
                    <a:pt x="478" y="130"/>
                  </a:lnTo>
                  <a:lnTo>
                    <a:pt x="468" y="136"/>
                  </a:lnTo>
                  <a:lnTo>
                    <a:pt x="460" y="136"/>
                  </a:lnTo>
                  <a:lnTo>
                    <a:pt x="450" y="134"/>
                  </a:lnTo>
                  <a:lnTo>
                    <a:pt x="440" y="132"/>
                  </a:lnTo>
                  <a:lnTo>
                    <a:pt x="420" y="122"/>
                  </a:lnTo>
                  <a:lnTo>
                    <a:pt x="410" y="118"/>
                  </a:lnTo>
                  <a:lnTo>
                    <a:pt x="400" y="116"/>
                  </a:lnTo>
                  <a:lnTo>
                    <a:pt x="366" y="116"/>
                  </a:lnTo>
                  <a:lnTo>
                    <a:pt x="368" y="120"/>
                  </a:lnTo>
                  <a:lnTo>
                    <a:pt x="370" y="130"/>
                  </a:lnTo>
                  <a:lnTo>
                    <a:pt x="370" y="134"/>
                  </a:lnTo>
                  <a:lnTo>
                    <a:pt x="368" y="134"/>
                  </a:lnTo>
                  <a:lnTo>
                    <a:pt x="362" y="132"/>
                  </a:lnTo>
                  <a:lnTo>
                    <a:pt x="356" y="124"/>
                  </a:lnTo>
                  <a:lnTo>
                    <a:pt x="350" y="122"/>
                  </a:lnTo>
                  <a:lnTo>
                    <a:pt x="346" y="122"/>
                  </a:lnTo>
                  <a:lnTo>
                    <a:pt x="340" y="124"/>
                  </a:lnTo>
                  <a:lnTo>
                    <a:pt x="334" y="128"/>
                  </a:lnTo>
                  <a:lnTo>
                    <a:pt x="322" y="136"/>
                  </a:lnTo>
                  <a:lnTo>
                    <a:pt x="314" y="136"/>
                  </a:lnTo>
                  <a:lnTo>
                    <a:pt x="306" y="138"/>
                  </a:lnTo>
                  <a:lnTo>
                    <a:pt x="302" y="136"/>
                  </a:lnTo>
                  <a:lnTo>
                    <a:pt x="302" y="134"/>
                  </a:lnTo>
                  <a:lnTo>
                    <a:pt x="298" y="132"/>
                  </a:lnTo>
                  <a:lnTo>
                    <a:pt x="290" y="130"/>
                  </a:lnTo>
                  <a:lnTo>
                    <a:pt x="280" y="132"/>
                  </a:lnTo>
                  <a:lnTo>
                    <a:pt x="270" y="134"/>
                  </a:lnTo>
                  <a:lnTo>
                    <a:pt x="260" y="136"/>
                  </a:lnTo>
                  <a:lnTo>
                    <a:pt x="250" y="142"/>
                  </a:lnTo>
                  <a:lnTo>
                    <a:pt x="236" y="152"/>
                  </a:lnTo>
                  <a:lnTo>
                    <a:pt x="222" y="164"/>
                  </a:lnTo>
                  <a:lnTo>
                    <a:pt x="218" y="158"/>
                  </a:lnTo>
                  <a:lnTo>
                    <a:pt x="216" y="152"/>
                  </a:lnTo>
                  <a:lnTo>
                    <a:pt x="214" y="144"/>
                  </a:lnTo>
                  <a:lnTo>
                    <a:pt x="214" y="136"/>
                  </a:lnTo>
                  <a:lnTo>
                    <a:pt x="192" y="136"/>
                  </a:lnTo>
                  <a:lnTo>
                    <a:pt x="192" y="144"/>
                  </a:lnTo>
                  <a:lnTo>
                    <a:pt x="194" y="150"/>
                  </a:lnTo>
                  <a:lnTo>
                    <a:pt x="196" y="158"/>
                  </a:lnTo>
                  <a:lnTo>
                    <a:pt x="198" y="166"/>
                  </a:lnTo>
                  <a:lnTo>
                    <a:pt x="190" y="166"/>
                  </a:lnTo>
                  <a:lnTo>
                    <a:pt x="180" y="168"/>
                  </a:lnTo>
                  <a:lnTo>
                    <a:pt x="172" y="172"/>
                  </a:lnTo>
                  <a:lnTo>
                    <a:pt x="166" y="176"/>
                  </a:lnTo>
                  <a:lnTo>
                    <a:pt x="158" y="186"/>
                  </a:lnTo>
                  <a:lnTo>
                    <a:pt x="148" y="196"/>
                  </a:lnTo>
                  <a:lnTo>
                    <a:pt x="132" y="190"/>
                  </a:lnTo>
                  <a:lnTo>
                    <a:pt x="118" y="190"/>
                  </a:lnTo>
                  <a:lnTo>
                    <a:pt x="126" y="198"/>
                  </a:lnTo>
                  <a:lnTo>
                    <a:pt x="130" y="206"/>
                  </a:lnTo>
                  <a:lnTo>
                    <a:pt x="132" y="210"/>
                  </a:lnTo>
                  <a:lnTo>
                    <a:pt x="118" y="210"/>
                  </a:lnTo>
                  <a:lnTo>
                    <a:pt x="110" y="208"/>
                  </a:lnTo>
                  <a:lnTo>
                    <a:pt x="102" y="202"/>
                  </a:lnTo>
                  <a:lnTo>
                    <a:pt x="94" y="196"/>
                  </a:lnTo>
                  <a:lnTo>
                    <a:pt x="84" y="180"/>
                  </a:lnTo>
                  <a:lnTo>
                    <a:pt x="76" y="166"/>
                  </a:lnTo>
                  <a:lnTo>
                    <a:pt x="84" y="166"/>
                  </a:lnTo>
                  <a:lnTo>
                    <a:pt x="96" y="170"/>
                  </a:lnTo>
                  <a:lnTo>
                    <a:pt x="110" y="172"/>
                  </a:lnTo>
                  <a:lnTo>
                    <a:pt x="124" y="174"/>
                  </a:lnTo>
                  <a:lnTo>
                    <a:pt x="134" y="172"/>
                  </a:lnTo>
                  <a:lnTo>
                    <a:pt x="142" y="170"/>
                  </a:lnTo>
                  <a:lnTo>
                    <a:pt x="158" y="164"/>
                  </a:lnTo>
                  <a:lnTo>
                    <a:pt x="156" y="158"/>
                  </a:lnTo>
                  <a:lnTo>
                    <a:pt x="150" y="152"/>
                  </a:lnTo>
                  <a:lnTo>
                    <a:pt x="144" y="146"/>
                  </a:lnTo>
                  <a:lnTo>
                    <a:pt x="138" y="142"/>
                  </a:lnTo>
                  <a:lnTo>
                    <a:pt x="120" y="136"/>
                  </a:lnTo>
                  <a:lnTo>
                    <a:pt x="100" y="132"/>
                  </a:lnTo>
                  <a:lnTo>
                    <a:pt x="56" y="124"/>
                  </a:lnTo>
                  <a:lnTo>
                    <a:pt x="36" y="118"/>
                  </a:lnTo>
                  <a:lnTo>
                    <a:pt x="28" y="114"/>
                  </a:lnTo>
                  <a:lnTo>
                    <a:pt x="24" y="110"/>
                  </a:lnTo>
                  <a:lnTo>
                    <a:pt x="24" y="122"/>
                  </a:lnTo>
                  <a:lnTo>
                    <a:pt x="8" y="126"/>
                  </a:lnTo>
                  <a:lnTo>
                    <a:pt x="2" y="130"/>
                  </a:lnTo>
                  <a:lnTo>
                    <a:pt x="0" y="134"/>
                  </a:lnTo>
                  <a:lnTo>
                    <a:pt x="0" y="136"/>
                  </a:lnTo>
                  <a:lnTo>
                    <a:pt x="0" y="140"/>
                  </a:lnTo>
                  <a:lnTo>
                    <a:pt x="2" y="142"/>
                  </a:lnTo>
                  <a:lnTo>
                    <a:pt x="10" y="144"/>
                  </a:lnTo>
                  <a:lnTo>
                    <a:pt x="18" y="146"/>
                  </a:lnTo>
                  <a:lnTo>
                    <a:pt x="20" y="148"/>
                  </a:lnTo>
                  <a:lnTo>
                    <a:pt x="20" y="150"/>
                  </a:lnTo>
                  <a:lnTo>
                    <a:pt x="20" y="154"/>
                  </a:lnTo>
                  <a:lnTo>
                    <a:pt x="18" y="158"/>
                  </a:lnTo>
                  <a:lnTo>
                    <a:pt x="14" y="160"/>
                  </a:lnTo>
                  <a:lnTo>
                    <a:pt x="14" y="164"/>
                  </a:lnTo>
                  <a:lnTo>
                    <a:pt x="16" y="166"/>
                  </a:lnTo>
                  <a:lnTo>
                    <a:pt x="18" y="164"/>
                  </a:lnTo>
                  <a:lnTo>
                    <a:pt x="24" y="164"/>
                  </a:lnTo>
                  <a:lnTo>
                    <a:pt x="24" y="174"/>
                  </a:lnTo>
                  <a:lnTo>
                    <a:pt x="28" y="186"/>
                  </a:lnTo>
                  <a:lnTo>
                    <a:pt x="30" y="192"/>
                  </a:lnTo>
                  <a:lnTo>
                    <a:pt x="32" y="196"/>
                  </a:lnTo>
                  <a:lnTo>
                    <a:pt x="36" y="198"/>
                  </a:lnTo>
                  <a:lnTo>
                    <a:pt x="36" y="202"/>
                  </a:lnTo>
                  <a:lnTo>
                    <a:pt x="38" y="208"/>
                  </a:lnTo>
                  <a:lnTo>
                    <a:pt x="40" y="212"/>
                  </a:lnTo>
                  <a:lnTo>
                    <a:pt x="40" y="218"/>
                  </a:lnTo>
                  <a:lnTo>
                    <a:pt x="50" y="222"/>
                  </a:lnTo>
                  <a:lnTo>
                    <a:pt x="56" y="228"/>
                  </a:lnTo>
                  <a:lnTo>
                    <a:pt x="56" y="240"/>
                  </a:lnTo>
                  <a:lnTo>
                    <a:pt x="46" y="242"/>
                  </a:lnTo>
                  <a:lnTo>
                    <a:pt x="38" y="246"/>
                  </a:lnTo>
                  <a:lnTo>
                    <a:pt x="28" y="260"/>
                  </a:lnTo>
                  <a:lnTo>
                    <a:pt x="32" y="266"/>
                  </a:lnTo>
                  <a:lnTo>
                    <a:pt x="36" y="268"/>
                  </a:lnTo>
                  <a:lnTo>
                    <a:pt x="40" y="270"/>
                  </a:lnTo>
                  <a:lnTo>
                    <a:pt x="34" y="276"/>
                  </a:lnTo>
                  <a:lnTo>
                    <a:pt x="26" y="282"/>
                  </a:lnTo>
                  <a:lnTo>
                    <a:pt x="20" y="284"/>
                  </a:lnTo>
                  <a:lnTo>
                    <a:pt x="20" y="294"/>
                  </a:lnTo>
                  <a:lnTo>
                    <a:pt x="18" y="296"/>
                  </a:lnTo>
                  <a:lnTo>
                    <a:pt x="14" y="296"/>
                  </a:lnTo>
                  <a:lnTo>
                    <a:pt x="16" y="300"/>
                  </a:lnTo>
                  <a:lnTo>
                    <a:pt x="24" y="314"/>
                  </a:lnTo>
                  <a:lnTo>
                    <a:pt x="26" y="320"/>
                  </a:lnTo>
                  <a:lnTo>
                    <a:pt x="28" y="330"/>
                  </a:lnTo>
                  <a:lnTo>
                    <a:pt x="30" y="338"/>
                  </a:lnTo>
                  <a:lnTo>
                    <a:pt x="30" y="340"/>
                  </a:lnTo>
                  <a:lnTo>
                    <a:pt x="32" y="340"/>
                  </a:lnTo>
                  <a:lnTo>
                    <a:pt x="34" y="340"/>
                  </a:lnTo>
                  <a:lnTo>
                    <a:pt x="42" y="338"/>
                  </a:lnTo>
                  <a:lnTo>
                    <a:pt x="50" y="334"/>
                  </a:lnTo>
                  <a:lnTo>
                    <a:pt x="58" y="338"/>
                  </a:lnTo>
                  <a:lnTo>
                    <a:pt x="68" y="338"/>
                  </a:lnTo>
                  <a:lnTo>
                    <a:pt x="80" y="338"/>
                  </a:lnTo>
                  <a:lnTo>
                    <a:pt x="88" y="350"/>
                  </a:lnTo>
                  <a:lnTo>
                    <a:pt x="88" y="358"/>
                  </a:lnTo>
                  <a:lnTo>
                    <a:pt x="94" y="362"/>
                  </a:lnTo>
                  <a:lnTo>
                    <a:pt x="100" y="372"/>
                  </a:lnTo>
                  <a:lnTo>
                    <a:pt x="104" y="376"/>
                  </a:lnTo>
                  <a:lnTo>
                    <a:pt x="108" y="376"/>
                  </a:lnTo>
                  <a:lnTo>
                    <a:pt x="112" y="378"/>
                  </a:lnTo>
                  <a:lnTo>
                    <a:pt x="112" y="376"/>
                  </a:lnTo>
                  <a:lnTo>
                    <a:pt x="114" y="384"/>
                  </a:lnTo>
                  <a:lnTo>
                    <a:pt x="110" y="386"/>
                  </a:lnTo>
                  <a:lnTo>
                    <a:pt x="96" y="390"/>
                  </a:lnTo>
                  <a:lnTo>
                    <a:pt x="104" y="406"/>
                  </a:lnTo>
                  <a:lnTo>
                    <a:pt x="112" y="406"/>
                  </a:lnTo>
                  <a:lnTo>
                    <a:pt x="132" y="400"/>
                  </a:lnTo>
                  <a:lnTo>
                    <a:pt x="142" y="408"/>
                  </a:lnTo>
                  <a:lnTo>
                    <a:pt x="142" y="414"/>
                  </a:lnTo>
                  <a:lnTo>
                    <a:pt x="144" y="422"/>
                  </a:lnTo>
                  <a:lnTo>
                    <a:pt x="160" y="424"/>
                  </a:lnTo>
                  <a:lnTo>
                    <a:pt x="164" y="436"/>
                  </a:lnTo>
                  <a:lnTo>
                    <a:pt x="174" y="436"/>
                  </a:lnTo>
                  <a:lnTo>
                    <a:pt x="178" y="440"/>
                  </a:lnTo>
                  <a:lnTo>
                    <a:pt x="192" y="436"/>
                  </a:lnTo>
                  <a:lnTo>
                    <a:pt x="198" y="444"/>
                  </a:lnTo>
                  <a:lnTo>
                    <a:pt x="210" y="448"/>
                  </a:lnTo>
                  <a:lnTo>
                    <a:pt x="214" y="448"/>
                  </a:lnTo>
                  <a:lnTo>
                    <a:pt x="222" y="450"/>
                  </a:lnTo>
                  <a:lnTo>
                    <a:pt x="228" y="452"/>
                  </a:lnTo>
                  <a:lnTo>
                    <a:pt x="234" y="454"/>
                  </a:lnTo>
                  <a:lnTo>
                    <a:pt x="236" y="456"/>
                  </a:lnTo>
                  <a:lnTo>
                    <a:pt x="236" y="458"/>
                  </a:lnTo>
                  <a:lnTo>
                    <a:pt x="234" y="460"/>
                  </a:lnTo>
                  <a:lnTo>
                    <a:pt x="230" y="464"/>
                  </a:lnTo>
                  <a:lnTo>
                    <a:pt x="234" y="472"/>
                  </a:lnTo>
                  <a:lnTo>
                    <a:pt x="236" y="480"/>
                  </a:lnTo>
                  <a:lnTo>
                    <a:pt x="236" y="484"/>
                  </a:lnTo>
                  <a:lnTo>
                    <a:pt x="220" y="484"/>
                  </a:lnTo>
                  <a:lnTo>
                    <a:pt x="212" y="492"/>
                  </a:lnTo>
                  <a:lnTo>
                    <a:pt x="212" y="500"/>
                  </a:lnTo>
                  <a:lnTo>
                    <a:pt x="216" y="500"/>
                  </a:lnTo>
                  <a:lnTo>
                    <a:pt x="224" y="500"/>
                  </a:lnTo>
                  <a:lnTo>
                    <a:pt x="206" y="510"/>
                  </a:lnTo>
                  <a:lnTo>
                    <a:pt x="214" y="518"/>
                  </a:lnTo>
                  <a:lnTo>
                    <a:pt x="206" y="520"/>
                  </a:lnTo>
                  <a:lnTo>
                    <a:pt x="206" y="532"/>
                  </a:lnTo>
                  <a:lnTo>
                    <a:pt x="192" y="534"/>
                  </a:lnTo>
                  <a:lnTo>
                    <a:pt x="198" y="536"/>
                  </a:lnTo>
                  <a:lnTo>
                    <a:pt x="202" y="540"/>
                  </a:lnTo>
                  <a:lnTo>
                    <a:pt x="208" y="544"/>
                  </a:lnTo>
                  <a:lnTo>
                    <a:pt x="216" y="548"/>
                  </a:lnTo>
                  <a:lnTo>
                    <a:pt x="242" y="562"/>
                  </a:lnTo>
                  <a:lnTo>
                    <a:pt x="250" y="564"/>
                  </a:lnTo>
                  <a:lnTo>
                    <a:pt x="260" y="564"/>
                  </a:lnTo>
                  <a:lnTo>
                    <a:pt x="272" y="568"/>
                  </a:lnTo>
                  <a:lnTo>
                    <a:pt x="284" y="570"/>
                  </a:lnTo>
                  <a:lnTo>
                    <a:pt x="294" y="572"/>
                  </a:lnTo>
                  <a:lnTo>
                    <a:pt x="304" y="578"/>
                  </a:lnTo>
                  <a:lnTo>
                    <a:pt x="318" y="578"/>
                  </a:lnTo>
                  <a:lnTo>
                    <a:pt x="334" y="584"/>
                  </a:lnTo>
                  <a:lnTo>
                    <a:pt x="340" y="592"/>
                  </a:lnTo>
                  <a:lnTo>
                    <a:pt x="350" y="594"/>
                  </a:lnTo>
                  <a:lnTo>
                    <a:pt x="354" y="598"/>
                  </a:lnTo>
                  <a:lnTo>
                    <a:pt x="356" y="600"/>
                  </a:lnTo>
                  <a:lnTo>
                    <a:pt x="358" y="602"/>
                  </a:lnTo>
                  <a:lnTo>
                    <a:pt x="362" y="604"/>
                  </a:lnTo>
                  <a:lnTo>
                    <a:pt x="364" y="606"/>
                  </a:lnTo>
                  <a:lnTo>
                    <a:pt x="370" y="606"/>
                  </a:lnTo>
                  <a:lnTo>
                    <a:pt x="376" y="600"/>
                  </a:lnTo>
                  <a:lnTo>
                    <a:pt x="380" y="596"/>
                  </a:lnTo>
                  <a:lnTo>
                    <a:pt x="372" y="582"/>
                  </a:lnTo>
                  <a:lnTo>
                    <a:pt x="362" y="568"/>
                  </a:lnTo>
                  <a:lnTo>
                    <a:pt x="352" y="558"/>
                  </a:lnTo>
                  <a:lnTo>
                    <a:pt x="350" y="556"/>
                  </a:lnTo>
                  <a:lnTo>
                    <a:pt x="342" y="544"/>
                  </a:lnTo>
                  <a:lnTo>
                    <a:pt x="344" y="542"/>
                  </a:lnTo>
                  <a:lnTo>
                    <a:pt x="348" y="530"/>
                  </a:lnTo>
                  <a:lnTo>
                    <a:pt x="350" y="526"/>
                  </a:lnTo>
                  <a:lnTo>
                    <a:pt x="354" y="526"/>
                  </a:lnTo>
                  <a:lnTo>
                    <a:pt x="358" y="524"/>
                  </a:lnTo>
                  <a:lnTo>
                    <a:pt x="366" y="518"/>
                  </a:lnTo>
                  <a:lnTo>
                    <a:pt x="374" y="512"/>
                  </a:lnTo>
                  <a:lnTo>
                    <a:pt x="370" y="506"/>
                  </a:lnTo>
                  <a:lnTo>
                    <a:pt x="366" y="498"/>
                  </a:lnTo>
                  <a:lnTo>
                    <a:pt x="358" y="486"/>
                  </a:lnTo>
                  <a:lnTo>
                    <a:pt x="342" y="486"/>
                  </a:lnTo>
                  <a:lnTo>
                    <a:pt x="342" y="476"/>
                  </a:lnTo>
                  <a:lnTo>
                    <a:pt x="336" y="478"/>
                  </a:lnTo>
                  <a:lnTo>
                    <a:pt x="332" y="478"/>
                  </a:lnTo>
                  <a:lnTo>
                    <a:pt x="332" y="476"/>
                  </a:lnTo>
                  <a:lnTo>
                    <a:pt x="332" y="474"/>
                  </a:lnTo>
                  <a:lnTo>
                    <a:pt x="332" y="464"/>
                  </a:lnTo>
                  <a:lnTo>
                    <a:pt x="332" y="462"/>
                  </a:lnTo>
                  <a:lnTo>
                    <a:pt x="332" y="446"/>
                  </a:lnTo>
                  <a:lnTo>
                    <a:pt x="342" y="436"/>
                  </a:lnTo>
                  <a:lnTo>
                    <a:pt x="350" y="448"/>
                  </a:lnTo>
                  <a:lnTo>
                    <a:pt x="358" y="444"/>
                  </a:lnTo>
                  <a:lnTo>
                    <a:pt x="356" y="432"/>
                  </a:lnTo>
                  <a:lnTo>
                    <a:pt x="380" y="412"/>
                  </a:lnTo>
                  <a:lnTo>
                    <a:pt x="402" y="416"/>
                  </a:lnTo>
                  <a:lnTo>
                    <a:pt x="418" y="422"/>
                  </a:lnTo>
                  <a:lnTo>
                    <a:pt x="434" y="434"/>
                  </a:lnTo>
                  <a:lnTo>
                    <a:pt x="442" y="432"/>
                  </a:lnTo>
                  <a:lnTo>
                    <a:pt x="454" y="436"/>
                  </a:lnTo>
                  <a:lnTo>
                    <a:pt x="460" y="428"/>
                  </a:lnTo>
                  <a:lnTo>
                    <a:pt x="492" y="428"/>
                  </a:lnTo>
                  <a:lnTo>
                    <a:pt x="502" y="436"/>
                  </a:lnTo>
                  <a:lnTo>
                    <a:pt x="534" y="434"/>
                  </a:lnTo>
                  <a:lnTo>
                    <a:pt x="536" y="420"/>
                  </a:lnTo>
                  <a:lnTo>
                    <a:pt x="512" y="412"/>
                  </a:lnTo>
                  <a:lnTo>
                    <a:pt x="516" y="406"/>
                  </a:lnTo>
                  <a:lnTo>
                    <a:pt x="518" y="394"/>
                  </a:lnTo>
                  <a:lnTo>
                    <a:pt x="532" y="392"/>
                  </a:lnTo>
                  <a:lnTo>
                    <a:pt x="520" y="386"/>
                  </a:lnTo>
                  <a:lnTo>
                    <a:pt x="514" y="376"/>
                  </a:lnTo>
                  <a:lnTo>
                    <a:pt x="534" y="376"/>
                  </a:lnTo>
                  <a:lnTo>
                    <a:pt x="602" y="360"/>
                  </a:lnTo>
                  <a:lnTo>
                    <a:pt x="612" y="350"/>
                  </a:lnTo>
                  <a:lnTo>
                    <a:pt x="640" y="354"/>
                  </a:lnTo>
                  <a:lnTo>
                    <a:pt x="652" y="372"/>
                  </a:lnTo>
                  <a:lnTo>
                    <a:pt x="684" y="376"/>
                  </a:lnTo>
                  <a:lnTo>
                    <a:pt x="684" y="382"/>
                  </a:lnTo>
                  <a:lnTo>
                    <a:pt x="702" y="382"/>
                  </a:lnTo>
                  <a:lnTo>
                    <a:pt x="720" y="368"/>
                  </a:lnTo>
                  <a:lnTo>
                    <a:pt x="728" y="368"/>
                  </a:lnTo>
                  <a:lnTo>
                    <a:pt x="728" y="378"/>
                  </a:lnTo>
                  <a:lnTo>
                    <a:pt x="744" y="384"/>
                  </a:lnTo>
                  <a:lnTo>
                    <a:pt x="796" y="432"/>
                  </a:lnTo>
                  <a:lnTo>
                    <a:pt x="804" y="434"/>
                  </a:lnTo>
                  <a:lnTo>
                    <a:pt x="804" y="424"/>
                  </a:lnTo>
                  <a:lnTo>
                    <a:pt x="816" y="426"/>
                  </a:lnTo>
                  <a:lnTo>
                    <a:pt x="818" y="434"/>
                  </a:lnTo>
                  <a:lnTo>
                    <a:pt x="836" y="436"/>
                  </a:lnTo>
                  <a:lnTo>
                    <a:pt x="842" y="428"/>
                  </a:lnTo>
                  <a:lnTo>
                    <a:pt x="866" y="446"/>
                  </a:lnTo>
                  <a:lnTo>
                    <a:pt x="884" y="454"/>
                  </a:lnTo>
                  <a:lnTo>
                    <a:pt x="902" y="45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52" name="Google Shape;1552;p36"/>
            <p:cNvSpPr/>
            <p:nvPr/>
          </p:nvSpPr>
          <p:spPr>
            <a:xfrm>
              <a:off x="3846" y="1776"/>
              <a:ext cx="129" cy="74"/>
            </a:xfrm>
            <a:custGeom>
              <a:avLst/>
              <a:gdLst/>
              <a:ahLst/>
              <a:cxnLst/>
              <a:rect l="l" t="t" r="r" b="b"/>
              <a:pathLst>
                <a:path w="112" h="68" extrusionOk="0">
                  <a:moveTo>
                    <a:pt x="0" y="26"/>
                  </a:moveTo>
                  <a:lnTo>
                    <a:pt x="14" y="26"/>
                  </a:lnTo>
                  <a:lnTo>
                    <a:pt x="16" y="16"/>
                  </a:lnTo>
                  <a:lnTo>
                    <a:pt x="22" y="14"/>
                  </a:lnTo>
                  <a:lnTo>
                    <a:pt x="22" y="4"/>
                  </a:lnTo>
                  <a:lnTo>
                    <a:pt x="32" y="6"/>
                  </a:lnTo>
                  <a:lnTo>
                    <a:pt x="36" y="0"/>
                  </a:lnTo>
                  <a:lnTo>
                    <a:pt x="44" y="6"/>
                  </a:lnTo>
                  <a:lnTo>
                    <a:pt x="44" y="10"/>
                  </a:lnTo>
                  <a:lnTo>
                    <a:pt x="36" y="14"/>
                  </a:lnTo>
                  <a:lnTo>
                    <a:pt x="32" y="16"/>
                  </a:lnTo>
                  <a:lnTo>
                    <a:pt x="40" y="16"/>
                  </a:lnTo>
                  <a:lnTo>
                    <a:pt x="46" y="18"/>
                  </a:lnTo>
                  <a:lnTo>
                    <a:pt x="44" y="28"/>
                  </a:lnTo>
                  <a:lnTo>
                    <a:pt x="58" y="28"/>
                  </a:lnTo>
                  <a:lnTo>
                    <a:pt x="64" y="30"/>
                  </a:lnTo>
                  <a:lnTo>
                    <a:pt x="78" y="30"/>
                  </a:lnTo>
                  <a:lnTo>
                    <a:pt x="84" y="26"/>
                  </a:lnTo>
                  <a:lnTo>
                    <a:pt x="84" y="30"/>
                  </a:lnTo>
                  <a:lnTo>
                    <a:pt x="88" y="32"/>
                  </a:lnTo>
                  <a:lnTo>
                    <a:pt x="98" y="38"/>
                  </a:lnTo>
                  <a:lnTo>
                    <a:pt x="102" y="44"/>
                  </a:lnTo>
                  <a:lnTo>
                    <a:pt x="108" y="48"/>
                  </a:lnTo>
                  <a:lnTo>
                    <a:pt x="112" y="58"/>
                  </a:lnTo>
                  <a:lnTo>
                    <a:pt x="106" y="60"/>
                  </a:lnTo>
                  <a:lnTo>
                    <a:pt x="98" y="62"/>
                  </a:lnTo>
                  <a:lnTo>
                    <a:pt x="90" y="64"/>
                  </a:lnTo>
                  <a:lnTo>
                    <a:pt x="82" y="66"/>
                  </a:lnTo>
                  <a:lnTo>
                    <a:pt x="76" y="68"/>
                  </a:lnTo>
                  <a:lnTo>
                    <a:pt x="74" y="68"/>
                  </a:lnTo>
                  <a:lnTo>
                    <a:pt x="70" y="68"/>
                  </a:lnTo>
                  <a:lnTo>
                    <a:pt x="66" y="64"/>
                  </a:lnTo>
                  <a:lnTo>
                    <a:pt x="60" y="58"/>
                  </a:lnTo>
                  <a:lnTo>
                    <a:pt x="58" y="50"/>
                  </a:lnTo>
                  <a:lnTo>
                    <a:pt x="54" y="40"/>
                  </a:lnTo>
                  <a:lnTo>
                    <a:pt x="48" y="40"/>
                  </a:lnTo>
                  <a:lnTo>
                    <a:pt x="44" y="46"/>
                  </a:lnTo>
                  <a:lnTo>
                    <a:pt x="40" y="50"/>
                  </a:lnTo>
                  <a:lnTo>
                    <a:pt x="34" y="56"/>
                  </a:lnTo>
                  <a:lnTo>
                    <a:pt x="30" y="60"/>
                  </a:lnTo>
                  <a:lnTo>
                    <a:pt x="20" y="66"/>
                  </a:lnTo>
                  <a:lnTo>
                    <a:pt x="12" y="66"/>
                  </a:lnTo>
                  <a:lnTo>
                    <a:pt x="16" y="56"/>
                  </a:lnTo>
                  <a:lnTo>
                    <a:pt x="16" y="46"/>
                  </a:lnTo>
                  <a:lnTo>
                    <a:pt x="12" y="42"/>
                  </a:lnTo>
                  <a:lnTo>
                    <a:pt x="6" y="38"/>
                  </a:lnTo>
                  <a:lnTo>
                    <a:pt x="0" y="32"/>
                  </a:lnTo>
                  <a:lnTo>
                    <a:pt x="0" y="2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53" name="Google Shape;1553;p36"/>
            <p:cNvSpPr/>
            <p:nvPr/>
          </p:nvSpPr>
          <p:spPr>
            <a:xfrm>
              <a:off x="3342" y="1718"/>
              <a:ext cx="128" cy="51"/>
            </a:xfrm>
            <a:custGeom>
              <a:avLst/>
              <a:gdLst/>
              <a:ahLst/>
              <a:cxnLst/>
              <a:rect l="l" t="t" r="r" b="b"/>
              <a:pathLst>
                <a:path w="110" h="46" extrusionOk="0">
                  <a:moveTo>
                    <a:pt x="36" y="36"/>
                  </a:moveTo>
                  <a:lnTo>
                    <a:pt x="44" y="34"/>
                  </a:lnTo>
                  <a:lnTo>
                    <a:pt x="50" y="34"/>
                  </a:lnTo>
                  <a:lnTo>
                    <a:pt x="60" y="36"/>
                  </a:lnTo>
                  <a:lnTo>
                    <a:pt x="64" y="40"/>
                  </a:lnTo>
                  <a:lnTo>
                    <a:pt x="66" y="42"/>
                  </a:lnTo>
                  <a:lnTo>
                    <a:pt x="66" y="44"/>
                  </a:lnTo>
                  <a:lnTo>
                    <a:pt x="78" y="44"/>
                  </a:lnTo>
                  <a:lnTo>
                    <a:pt x="86" y="44"/>
                  </a:lnTo>
                  <a:lnTo>
                    <a:pt x="88" y="38"/>
                  </a:lnTo>
                  <a:lnTo>
                    <a:pt x="96" y="42"/>
                  </a:lnTo>
                  <a:lnTo>
                    <a:pt x="100" y="46"/>
                  </a:lnTo>
                  <a:lnTo>
                    <a:pt x="110" y="46"/>
                  </a:lnTo>
                  <a:lnTo>
                    <a:pt x="106" y="40"/>
                  </a:lnTo>
                  <a:lnTo>
                    <a:pt x="104" y="36"/>
                  </a:lnTo>
                  <a:lnTo>
                    <a:pt x="108" y="32"/>
                  </a:lnTo>
                  <a:lnTo>
                    <a:pt x="98" y="30"/>
                  </a:lnTo>
                  <a:lnTo>
                    <a:pt x="92" y="22"/>
                  </a:lnTo>
                  <a:lnTo>
                    <a:pt x="76" y="16"/>
                  </a:lnTo>
                  <a:lnTo>
                    <a:pt x="62" y="16"/>
                  </a:lnTo>
                  <a:lnTo>
                    <a:pt x="52" y="10"/>
                  </a:lnTo>
                  <a:lnTo>
                    <a:pt x="40" y="8"/>
                  </a:lnTo>
                  <a:lnTo>
                    <a:pt x="30" y="6"/>
                  </a:lnTo>
                  <a:lnTo>
                    <a:pt x="18" y="2"/>
                  </a:lnTo>
                  <a:lnTo>
                    <a:pt x="0" y="0"/>
                  </a:lnTo>
                  <a:lnTo>
                    <a:pt x="6" y="4"/>
                  </a:lnTo>
                  <a:lnTo>
                    <a:pt x="12" y="8"/>
                  </a:lnTo>
                  <a:lnTo>
                    <a:pt x="20" y="12"/>
                  </a:lnTo>
                  <a:lnTo>
                    <a:pt x="24" y="14"/>
                  </a:lnTo>
                  <a:lnTo>
                    <a:pt x="30" y="16"/>
                  </a:lnTo>
                  <a:lnTo>
                    <a:pt x="32" y="20"/>
                  </a:lnTo>
                  <a:lnTo>
                    <a:pt x="34" y="24"/>
                  </a:lnTo>
                  <a:lnTo>
                    <a:pt x="34" y="26"/>
                  </a:lnTo>
                  <a:lnTo>
                    <a:pt x="36" y="30"/>
                  </a:lnTo>
                  <a:lnTo>
                    <a:pt x="36" y="32"/>
                  </a:lnTo>
                  <a:lnTo>
                    <a:pt x="36"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54" name="Google Shape;1554;p36"/>
            <p:cNvSpPr/>
            <p:nvPr/>
          </p:nvSpPr>
          <p:spPr>
            <a:xfrm>
              <a:off x="3418" y="1767"/>
              <a:ext cx="61" cy="46"/>
            </a:xfrm>
            <a:custGeom>
              <a:avLst/>
              <a:gdLst/>
              <a:ahLst/>
              <a:cxnLst/>
              <a:rect l="l" t="t" r="r" b="b"/>
              <a:pathLst>
                <a:path w="52" h="42" extrusionOk="0">
                  <a:moveTo>
                    <a:pt x="0" y="0"/>
                  </a:moveTo>
                  <a:lnTo>
                    <a:pt x="20" y="0"/>
                  </a:lnTo>
                  <a:lnTo>
                    <a:pt x="26" y="6"/>
                  </a:lnTo>
                  <a:lnTo>
                    <a:pt x="28" y="6"/>
                  </a:lnTo>
                  <a:lnTo>
                    <a:pt x="30" y="10"/>
                  </a:lnTo>
                  <a:lnTo>
                    <a:pt x="32" y="16"/>
                  </a:lnTo>
                  <a:lnTo>
                    <a:pt x="38" y="22"/>
                  </a:lnTo>
                  <a:lnTo>
                    <a:pt x="40" y="22"/>
                  </a:lnTo>
                  <a:lnTo>
                    <a:pt x="48" y="26"/>
                  </a:lnTo>
                  <a:lnTo>
                    <a:pt x="52" y="38"/>
                  </a:lnTo>
                  <a:lnTo>
                    <a:pt x="48" y="42"/>
                  </a:lnTo>
                  <a:lnTo>
                    <a:pt x="42" y="38"/>
                  </a:lnTo>
                  <a:lnTo>
                    <a:pt x="38" y="34"/>
                  </a:lnTo>
                  <a:lnTo>
                    <a:pt x="32" y="30"/>
                  </a:lnTo>
                  <a:lnTo>
                    <a:pt x="24" y="32"/>
                  </a:lnTo>
                  <a:lnTo>
                    <a:pt x="20" y="26"/>
                  </a:lnTo>
                  <a:lnTo>
                    <a:pt x="16" y="22"/>
                  </a:lnTo>
                  <a:lnTo>
                    <a:pt x="12" y="20"/>
                  </a:lnTo>
                  <a:lnTo>
                    <a:pt x="2" y="18"/>
                  </a:lnTo>
                  <a:lnTo>
                    <a:pt x="2" y="10"/>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55" name="Google Shape;1555;p36"/>
            <p:cNvSpPr/>
            <p:nvPr/>
          </p:nvSpPr>
          <p:spPr>
            <a:xfrm>
              <a:off x="3441" y="1754"/>
              <a:ext cx="90" cy="66"/>
            </a:xfrm>
            <a:custGeom>
              <a:avLst/>
              <a:gdLst/>
              <a:ahLst/>
              <a:cxnLst/>
              <a:rect l="l" t="t" r="r" b="b"/>
              <a:pathLst>
                <a:path w="78" h="60" extrusionOk="0">
                  <a:moveTo>
                    <a:pt x="52" y="2"/>
                  </a:moveTo>
                  <a:lnTo>
                    <a:pt x="48" y="6"/>
                  </a:lnTo>
                  <a:lnTo>
                    <a:pt x="42" y="12"/>
                  </a:lnTo>
                  <a:lnTo>
                    <a:pt x="36" y="12"/>
                  </a:lnTo>
                  <a:lnTo>
                    <a:pt x="32" y="8"/>
                  </a:lnTo>
                  <a:lnTo>
                    <a:pt x="28" y="6"/>
                  </a:lnTo>
                  <a:lnTo>
                    <a:pt x="22" y="0"/>
                  </a:lnTo>
                  <a:lnTo>
                    <a:pt x="18" y="4"/>
                  </a:lnTo>
                  <a:lnTo>
                    <a:pt x="20" y="8"/>
                  </a:lnTo>
                  <a:lnTo>
                    <a:pt x="24" y="14"/>
                  </a:lnTo>
                  <a:lnTo>
                    <a:pt x="20" y="14"/>
                  </a:lnTo>
                  <a:lnTo>
                    <a:pt x="14" y="14"/>
                  </a:lnTo>
                  <a:lnTo>
                    <a:pt x="10" y="10"/>
                  </a:lnTo>
                  <a:lnTo>
                    <a:pt x="2" y="6"/>
                  </a:lnTo>
                  <a:lnTo>
                    <a:pt x="0" y="12"/>
                  </a:lnTo>
                  <a:lnTo>
                    <a:pt x="6" y="18"/>
                  </a:lnTo>
                  <a:lnTo>
                    <a:pt x="8" y="18"/>
                  </a:lnTo>
                  <a:lnTo>
                    <a:pt x="10" y="24"/>
                  </a:lnTo>
                  <a:lnTo>
                    <a:pt x="12" y="28"/>
                  </a:lnTo>
                  <a:lnTo>
                    <a:pt x="14" y="30"/>
                  </a:lnTo>
                  <a:lnTo>
                    <a:pt x="20" y="34"/>
                  </a:lnTo>
                  <a:lnTo>
                    <a:pt x="28" y="38"/>
                  </a:lnTo>
                  <a:lnTo>
                    <a:pt x="32" y="50"/>
                  </a:lnTo>
                  <a:lnTo>
                    <a:pt x="36" y="46"/>
                  </a:lnTo>
                  <a:lnTo>
                    <a:pt x="42" y="42"/>
                  </a:lnTo>
                  <a:lnTo>
                    <a:pt x="46" y="38"/>
                  </a:lnTo>
                  <a:lnTo>
                    <a:pt x="54" y="38"/>
                  </a:lnTo>
                  <a:lnTo>
                    <a:pt x="54" y="44"/>
                  </a:lnTo>
                  <a:lnTo>
                    <a:pt x="56" y="46"/>
                  </a:lnTo>
                  <a:lnTo>
                    <a:pt x="56" y="52"/>
                  </a:lnTo>
                  <a:lnTo>
                    <a:pt x="58" y="54"/>
                  </a:lnTo>
                  <a:lnTo>
                    <a:pt x="60" y="56"/>
                  </a:lnTo>
                  <a:lnTo>
                    <a:pt x="64" y="56"/>
                  </a:lnTo>
                  <a:lnTo>
                    <a:pt x="68" y="60"/>
                  </a:lnTo>
                  <a:lnTo>
                    <a:pt x="72" y="28"/>
                  </a:lnTo>
                  <a:lnTo>
                    <a:pt x="78" y="28"/>
                  </a:lnTo>
                  <a:lnTo>
                    <a:pt x="64" y="18"/>
                  </a:lnTo>
                  <a:lnTo>
                    <a:pt x="62" y="14"/>
                  </a:lnTo>
                  <a:lnTo>
                    <a:pt x="56" y="8"/>
                  </a:lnTo>
                  <a:lnTo>
                    <a:pt x="56" y="6"/>
                  </a:lnTo>
                  <a:lnTo>
                    <a:pt x="52"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56" name="Google Shape;1556;p36"/>
            <p:cNvSpPr/>
            <p:nvPr/>
          </p:nvSpPr>
          <p:spPr>
            <a:xfrm>
              <a:off x="5287" y="2645"/>
              <a:ext cx="176" cy="169"/>
            </a:xfrm>
            <a:custGeom>
              <a:avLst/>
              <a:gdLst/>
              <a:ahLst/>
              <a:cxnLst/>
              <a:rect l="l" t="t" r="r" b="b"/>
              <a:pathLst>
                <a:path w="152" h="154" extrusionOk="0">
                  <a:moveTo>
                    <a:pt x="4" y="0"/>
                  </a:moveTo>
                  <a:lnTo>
                    <a:pt x="4" y="76"/>
                  </a:lnTo>
                  <a:lnTo>
                    <a:pt x="0" y="80"/>
                  </a:lnTo>
                  <a:lnTo>
                    <a:pt x="0" y="84"/>
                  </a:lnTo>
                  <a:lnTo>
                    <a:pt x="4" y="88"/>
                  </a:lnTo>
                  <a:lnTo>
                    <a:pt x="4" y="126"/>
                  </a:lnTo>
                  <a:lnTo>
                    <a:pt x="14" y="130"/>
                  </a:lnTo>
                  <a:lnTo>
                    <a:pt x="24" y="130"/>
                  </a:lnTo>
                  <a:lnTo>
                    <a:pt x="28" y="130"/>
                  </a:lnTo>
                  <a:lnTo>
                    <a:pt x="32" y="126"/>
                  </a:lnTo>
                  <a:lnTo>
                    <a:pt x="36" y="122"/>
                  </a:lnTo>
                  <a:lnTo>
                    <a:pt x="38" y="118"/>
                  </a:lnTo>
                  <a:lnTo>
                    <a:pt x="32" y="118"/>
                  </a:lnTo>
                  <a:lnTo>
                    <a:pt x="42" y="118"/>
                  </a:lnTo>
                  <a:lnTo>
                    <a:pt x="42" y="110"/>
                  </a:lnTo>
                  <a:lnTo>
                    <a:pt x="42" y="104"/>
                  </a:lnTo>
                  <a:lnTo>
                    <a:pt x="46" y="98"/>
                  </a:lnTo>
                  <a:lnTo>
                    <a:pt x="52" y="98"/>
                  </a:lnTo>
                  <a:lnTo>
                    <a:pt x="68" y="98"/>
                  </a:lnTo>
                  <a:lnTo>
                    <a:pt x="82" y="106"/>
                  </a:lnTo>
                  <a:lnTo>
                    <a:pt x="86" y="110"/>
                  </a:lnTo>
                  <a:lnTo>
                    <a:pt x="88" y="114"/>
                  </a:lnTo>
                  <a:lnTo>
                    <a:pt x="90" y="120"/>
                  </a:lnTo>
                  <a:lnTo>
                    <a:pt x="92" y="126"/>
                  </a:lnTo>
                  <a:lnTo>
                    <a:pt x="90" y="124"/>
                  </a:lnTo>
                  <a:lnTo>
                    <a:pt x="92" y="130"/>
                  </a:lnTo>
                  <a:lnTo>
                    <a:pt x="96" y="134"/>
                  </a:lnTo>
                  <a:lnTo>
                    <a:pt x="98" y="138"/>
                  </a:lnTo>
                  <a:lnTo>
                    <a:pt x="104" y="142"/>
                  </a:lnTo>
                  <a:lnTo>
                    <a:pt x="120" y="146"/>
                  </a:lnTo>
                  <a:lnTo>
                    <a:pt x="132" y="150"/>
                  </a:lnTo>
                  <a:lnTo>
                    <a:pt x="136" y="152"/>
                  </a:lnTo>
                  <a:lnTo>
                    <a:pt x="138" y="154"/>
                  </a:lnTo>
                  <a:lnTo>
                    <a:pt x="142" y="154"/>
                  </a:lnTo>
                  <a:lnTo>
                    <a:pt x="148" y="154"/>
                  </a:lnTo>
                  <a:lnTo>
                    <a:pt x="150" y="152"/>
                  </a:lnTo>
                  <a:lnTo>
                    <a:pt x="152" y="150"/>
                  </a:lnTo>
                  <a:lnTo>
                    <a:pt x="150" y="146"/>
                  </a:lnTo>
                  <a:lnTo>
                    <a:pt x="148" y="142"/>
                  </a:lnTo>
                  <a:lnTo>
                    <a:pt x="144" y="138"/>
                  </a:lnTo>
                  <a:lnTo>
                    <a:pt x="142" y="134"/>
                  </a:lnTo>
                  <a:lnTo>
                    <a:pt x="136" y="132"/>
                  </a:lnTo>
                  <a:lnTo>
                    <a:pt x="132" y="130"/>
                  </a:lnTo>
                  <a:lnTo>
                    <a:pt x="130" y="122"/>
                  </a:lnTo>
                  <a:lnTo>
                    <a:pt x="128" y="120"/>
                  </a:lnTo>
                  <a:lnTo>
                    <a:pt x="124" y="118"/>
                  </a:lnTo>
                  <a:lnTo>
                    <a:pt x="122" y="118"/>
                  </a:lnTo>
                  <a:lnTo>
                    <a:pt x="118" y="116"/>
                  </a:lnTo>
                  <a:lnTo>
                    <a:pt x="114" y="108"/>
                  </a:lnTo>
                  <a:lnTo>
                    <a:pt x="112" y="104"/>
                  </a:lnTo>
                  <a:lnTo>
                    <a:pt x="112" y="98"/>
                  </a:lnTo>
                  <a:lnTo>
                    <a:pt x="108" y="98"/>
                  </a:lnTo>
                  <a:lnTo>
                    <a:pt x="102" y="94"/>
                  </a:lnTo>
                  <a:lnTo>
                    <a:pt x="96" y="84"/>
                  </a:lnTo>
                  <a:lnTo>
                    <a:pt x="102" y="84"/>
                  </a:lnTo>
                  <a:lnTo>
                    <a:pt x="112" y="84"/>
                  </a:lnTo>
                  <a:lnTo>
                    <a:pt x="118" y="84"/>
                  </a:lnTo>
                  <a:lnTo>
                    <a:pt x="122" y="82"/>
                  </a:lnTo>
                  <a:lnTo>
                    <a:pt x="124" y="80"/>
                  </a:lnTo>
                  <a:lnTo>
                    <a:pt x="126" y="76"/>
                  </a:lnTo>
                  <a:lnTo>
                    <a:pt x="122" y="74"/>
                  </a:lnTo>
                  <a:lnTo>
                    <a:pt x="116" y="72"/>
                  </a:lnTo>
                  <a:lnTo>
                    <a:pt x="104" y="66"/>
                  </a:lnTo>
                  <a:lnTo>
                    <a:pt x="96" y="62"/>
                  </a:lnTo>
                  <a:lnTo>
                    <a:pt x="94" y="60"/>
                  </a:lnTo>
                  <a:lnTo>
                    <a:pt x="90" y="58"/>
                  </a:lnTo>
                  <a:lnTo>
                    <a:pt x="86" y="58"/>
                  </a:lnTo>
                  <a:lnTo>
                    <a:pt x="82" y="58"/>
                  </a:lnTo>
                  <a:lnTo>
                    <a:pt x="82" y="56"/>
                  </a:lnTo>
                  <a:lnTo>
                    <a:pt x="80" y="52"/>
                  </a:lnTo>
                  <a:lnTo>
                    <a:pt x="80" y="46"/>
                  </a:lnTo>
                  <a:lnTo>
                    <a:pt x="80" y="44"/>
                  </a:lnTo>
                  <a:lnTo>
                    <a:pt x="78" y="38"/>
                  </a:lnTo>
                  <a:lnTo>
                    <a:pt x="56" y="22"/>
                  </a:lnTo>
                  <a:lnTo>
                    <a:pt x="32" y="12"/>
                  </a:lnTo>
                  <a:lnTo>
                    <a:pt x="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57" name="Google Shape;1557;p36"/>
            <p:cNvSpPr/>
            <p:nvPr/>
          </p:nvSpPr>
          <p:spPr>
            <a:xfrm>
              <a:off x="4442" y="2482"/>
              <a:ext cx="204" cy="227"/>
            </a:xfrm>
            <a:custGeom>
              <a:avLst/>
              <a:gdLst/>
              <a:ahLst/>
              <a:cxnLst/>
              <a:rect l="l" t="t" r="r" b="b"/>
              <a:pathLst>
                <a:path w="176" h="206" extrusionOk="0">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58" name="Google Shape;1558;p36"/>
            <p:cNvSpPr/>
            <p:nvPr/>
          </p:nvSpPr>
          <p:spPr>
            <a:xfrm>
              <a:off x="4703" y="2515"/>
              <a:ext cx="185" cy="161"/>
            </a:xfrm>
            <a:custGeom>
              <a:avLst/>
              <a:gdLst/>
              <a:ahLst/>
              <a:cxnLst/>
              <a:rect l="l" t="t" r="r" b="b"/>
              <a:pathLst>
                <a:path w="160" h="146" extrusionOk="0">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59" name="Google Shape;1559;p36"/>
            <p:cNvSpPr/>
            <p:nvPr/>
          </p:nvSpPr>
          <p:spPr>
            <a:xfrm>
              <a:off x="4701" y="2814"/>
              <a:ext cx="735" cy="568"/>
            </a:xfrm>
            <a:custGeom>
              <a:avLst/>
              <a:gdLst/>
              <a:ahLst/>
              <a:cxnLst/>
              <a:rect l="l" t="t" r="r" b="b"/>
              <a:pathLst>
                <a:path w="636" h="516" extrusionOk="0">
                  <a:moveTo>
                    <a:pt x="180" y="138"/>
                  </a:moveTo>
                  <a:lnTo>
                    <a:pt x="186" y="132"/>
                  </a:lnTo>
                  <a:lnTo>
                    <a:pt x="188" y="130"/>
                  </a:lnTo>
                  <a:lnTo>
                    <a:pt x="188" y="124"/>
                  </a:lnTo>
                  <a:lnTo>
                    <a:pt x="190" y="118"/>
                  </a:lnTo>
                  <a:lnTo>
                    <a:pt x="194" y="112"/>
                  </a:lnTo>
                  <a:lnTo>
                    <a:pt x="198" y="108"/>
                  </a:lnTo>
                  <a:lnTo>
                    <a:pt x="202" y="106"/>
                  </a:lnTo>
                  <a:lnTo>
                    <a:pt x="204" y="112"/>
                  </a:lnTo>
                  <a:lnTo>
                    <a:pt x="206" y="114"/>
                  </a:lnTo>
                  <a:lnTo>
                    <a:pt x="210" y="116"/>
                  </a:lnTo>
                  <a:lnTo>
                    <a:pt x="212" y="114"/>
                  </a:lnTo>
                  <a:lnTo>
                    <a:pt x="212" y="112"/>
                  </a:lnTo>
                  <a:lnTo>
                    <a:pt x="214" y="110"/>
                  </a:lnTo>
                  <a:lnTo>
                    <a:pt x="212" y="106"/>
                  </a:lnTo>
                  <a:lnTo>
                    <a:pt x="212" y="100"/>
                  </a:lnTo>
                  <a:lnTo>
                    <a:pt x="220" y="100"/>
                  </a:lnTo>
                  <a:lnTo>
                    <a:pt x="226" y="100"/>
                  </a:lnTo>
                  <a:lnTo>
                    <a:pt x="226" y="92"/>
                  </a:lnTo>
                  <a:lnTo>
                    <a:pt x="230" y="86"/>
                  </a:lnTo>
                  <a:lnTo>
                    <a:pt x="232" y="82"/>
                  </a:lnTo>
                  <a:lnTo>
                    <a:pt x="236" y="80"/>
                  </a:lnTo>
                  <a:lnTo>
                    <a:pt x="240" y="78"/>
                  </a:lnTo>
                  <a:lnTo>
                    <a:pt x="242" y="72"/>
                  </a:lnTo>
                  <a:lnTo>
                    <a:pt x="244" y="68"/>
                  </a:lnTo>
                  <a:lnTo>
                    <a:pt x="248" y="64"/>
                  </a:lnTo>
                  <a:lnTo>
                    <a:pt x="262" y="58"/>
                  </a:lnTo>
                  <a:lnTo>
                    <a:pt x="270" y="56"/>
                  </a:lnTo>
                  <a:lnTo>
                    <a:pt x="276" y="54"/>
                  </a:lnTo>
                  <a:lnTo>
                    <a:pt x="284" y="62"/>
                  </a:lnTo>
                  <a:lnTo>
                    <a:pt x="288" y="66"/>
                  </a:lnTo>
                  <a:lnTo>
                    <a:pt x="288" y="72"/>
                  </a:lnTo>
                  <a:lnTo>
                    <a:pt x="288" y="74"/>
                  </a:lnTo>
                  <a:lnTo>
                    <a:pt x="286" y="76"/>
                  </a:lnTo>
                  <a:lnTo>
                    <a:pt x="290" y="74"/>
                  </a:lnTo>
                  <a:lnTo>
                    <a:pt x="294" y="72"/>
                  </a:lnTo>
                  <a:lnTo>
                    <a:pt x="298" y="74"/>
                  </a:lnTo>
                  <a:lnTo>
                    <a:pt x="302" y="74"/>
                  </a:lnTo>
                  <a:lnTo>
                    <a:pt x="306" y="72"/>
                  </a:lnTo>
                  <a:lnTo>
                    <a:pt x="310" y="70"/>
                  </a:lnTo>
                  <a:lnTo>
                    <a:pt x="308" y="62"/>
                  </a:lnTo>
                  <a:lnTo>
                    <a:pt x="310" y="56"/>
                  </a:lnTo>
                  <a:lnTo>
                    <a:pt x="314" y="54"/>
                  </a:lnTo>
                  <a:lnTo>
                    <a:pt x="320" y="50"/>
                  </a:lnTo>
                  <a:lnTo>
                    <a:pt x="326" y="48"/>
                  </a:lnTo>
                  <a:lnTo>
                    <a:pt x="324" y="44"/>
                  </a:lnTo>
                  <a:lnTo>
                    <a:pt x="322" y="42"/>
                  </a:lnTo>
                  <a:lnTo>
                    <a:pt x="324" y="38"/>
                  </a:lnTo>
                  <a:lnTo>
                    <a:pt x="326" y="34"/>
                  </a:lnTo>
                  <a:lnTo>
                    <a:pt x="334" y="28"/>
                  </a:lnTo>
                  <a:lnTo>
                    <a:pt x="344" y="26"/>
                  </a:lnTo>
                  <a:lnTo>
                    <a:pt x="354" y="26"/>
                  </a:lnTo>
                  <a:lnTo>
                    <a:pt x="358" y="24"/>
                  </a:lnTo>
                  <a:lnTo>
                    <a:pt x="360" y="24"/>
                  </a:lnTo>
                  <a:lnTo>
                    <a:pt x="362" y="20"/>
                  </a:lnTo>
                  <a:lnTo>
                    <a:pt x="364" y="16"/>
                  </a:lnTo>
                  <a:lnTo>
                    <a:pt x="364" y="12"/>
                  </a:lnTo>
                  <a:lnTo>
                    <a:pt x="358" y="10"/>
                  </a:lnTo>
                  <a:lnTo>
                    <a:pt x="358" y="8"/>
                  </a:lnTo>
                  <a:lnTo>
                    <a:pt x="358" y="2"/>
                  </a:lnTo>
                  <a:lnTo>
                    <a:pt x="362" y="2"/>
                  </a:lnTo>
                  <a:lnTo>
                    <a:pt x="364" y="4"/>
                  </a:lnTo>
                  <a:lnTo>
                    <a:pt x="368" y="6"/>
                  </a:lnTo>
                  <a:lnTo>
                    <a:pt x="366" y="10"/>
                  </a:lnTo>
                  <a:lnTo>
                    <a:pt x="368" y="10"/>
                  </a:lnTo>
                  <a:lnTo>
                    <a:pt x="372" y="12"/>
                  </a:lnTo>
                  <a:lnTo>
                    <a:pt x="374" y="12"/>
                  </a:lnTo>
                  <a:lnTo>
                    <a:pt x="384" y="14"/>
                  </a:lnTo>
                  <a:lnTo>
                    <a:pt x="390" y="18"/>
                  </a:lnTo>
                  <a:lnTo>
                    <a:pt x="398" y="22"/>
                  </a:lnTo>
                  <a:lnTo>
                    <a:pt x="408" y="22"/>
                  </a:lnTo>
                  <a:lnTo>
                    <a:pt x="414" y="22"/>
                  </a:lnTo>
                  <a:lnTo>
                    <a:pt x="416" y="18"/>
                  </a:lnTo>
                  <a:lnTo>
                    <a:pt x="418" y="24"/>
                  </a:lnTo>
                  <a:lnTo>
                    <a:pt x="422" y="26"/>
                  </a:lnTo>
                  <a:lnTo>
                    <a:pt x="424" y="22"/>
                  </a:lnTo>
                  <a:lnTo>
                    <a:pt x="424" y="20"/>
                  </a:lnTo>
                  <a:lnTo>
                    <a:pt x="428" y="20"/>
                  </a:lnTo>
                  <a:lnTo>
                    <a:pt x="432" y="22"/>
                  </a:lnTo>
                  <a:lnTo>
                    <a:pt x="434" y="26"/>
                  </a:lnTo>
                  <a:lnTo>
                    <a:pt x="432" y="30"/>
                  </a:lnTo>
                  <a:lnTo>
                    <a:pt x="428" y="36"/>
                  </a:lnTo>
                  <a:lnTo>
                    <a:pt x="422" y="40"/>
                  </a:lnTo>
                  <a:lnTo>
                    <a:pt x="416" y="42"/>
                  </a:lnTo>
                  <a:lnTo>
                    <a:pt x="416" y="48"/>
                  </a:lnTo>
                  <a:lnTo>
                    <a:pt x="416" y="50"/>
                  </a:lnTo>
                  <a:lnTo>
                    <a:pt x="418" y="52"/>
                  </a:lnTo>
                  <a:lnTo>
                    <a:pt x="420" y="54"/>
                  </a:lnTo>
                  <a:lnTo>
                    <a:pt x="422" y="54"/>
                  </a:lnTo>
                  <a:lnTo>
                    <a:pt x="424" y="52"/>
                  </a:lnTo>
                  <a:lnTo>
                    <a:pt x="426" y="54"/>
                  </a:lnTo>
                  <a:lnTo>
                    <a:pt x="428" y="54"/>
                  </a:lnTo>
                  <a:lnTo>
                    <a:pt x="426" y="58"/>
                  </a:lnTo>
                  <a:lnTo>
                    <a:pt x="422" y="60"/>
                  </a:lnTo>
                  <a:lnTo>
                    <a:pt x="420" y="60"/>
                  </a:lnTo>
                  <a:lnTo>
                    <a:pt x="418" y="56"/>
                  </a:lnTo>
                  <a:lnTo>
                    <a:pt x="418" y="54"/>
                  </a:lnTo>
                  <a:lnTo>
                    <a:pt x="410" y="60"/>
                  </a:lnTo>
                  <a:lnTo>
                    <a:pt x="406" y="64"/>
                  </a:lnTo>
                  <a:lnTo>
                    <a:pt x="404" y="70"/>
                  </a:lnTo>
                  <a:lnTo>
                    <a:pt x="404" y="76"/>
                  </a:lnTo>
                  <a:lnTo>
                    <a:pt x="408" y="80"/>
                  </a:lnTo>
                  <a:lnTo>
                    <a:pt x="410" y="84"/>
                  </a:lnTo>
                  <a:lnTo>
                    <a:pt x="414" y="86"/>
                  </a:lnTo>
                  <a:lnTo>
                    <a:pt x="424" y="90"/>
                  </a:lnTo>
                  <a:lnTo>
                    <a:pt x="430" y="92"/>
                  </a:lnTo>
                  <a:lnTo>
                    <a:pt x="434" y="96"/>
                  </a:lnTo>
                  <a:lnTo>
                    <a:pt x="442" y="104"/>
                  </a:lnTo>
                  <a:lnTo>
                    <a:pt x="456" y="108"/>
                  </a:lnTo>
                  <a:lnTo>
                    <a:pt x="458" y="110"/>
                  </a:lnTo>
                  <a:lnTo>
                    <a:pt x="462" y="116"/>
                  </a:lnTo>
                  <a:lnTo>
                    <a:pt x="464" y="120"/>
                  </a:lnTo>
                  <a:lnTo>
                    <a:pt x="466" y="122"/>
                  </a:lnTo>
                  <a:lnTo>
                    <a:pt x="468" y="122"/>
                  </a:lnTo>
                  <a:lnTo>
                    <a:pt x="472" y="122"/>
                  </a:lnTo>
                  <a:lnTo>
                    <a:pt x="476" y="120"/>
                  </a:lnTo>
                  <a:lnTo>
                    <a:pt x="480" y="116"/>
                  </a:lnTo>
                  <a:lnTo>
                    <a:pt x="484" y="110"/>
                  </a:lnTo>
                  <a:lnTo>
                    <a:pt x="486" y="104"/>
                  </a:lnTo>
                  <a:lnTo>
                    <a:pt x="490" y="92"/>
                  </a:lnTo>
                  <a:lnTo>
                    <a:pt x="494" y="84"/>
                  </a:lnTo>
                  <a:lnTo>
                    <a:pt x="498" y="76"/>
                  </a:lnTo>
                  <a:lnTo>
                    <a:pt x="500" y="64"/>
                  </a:lnTo>
                  <a:lnTo>
                    <a:pt x="502" y="52"/>
                  </a:lnTo>
                  <a:lnTo>
                    <a:pt x="504" y="42"/>
                  </a:lnTo>
                  <a:lnTo>
                    <a:pt x="510" y="32"/>
                  </a:lnTo>
                  <a:lnTo>
                    <a:pt x="514" y="24"/>
                  </a:lnTo>
                  <a:lnTo>
                    <a:pt x="520" y="6"/>
                  </a:lnTo>
                  <a:lnTo>
                    <a:pt x="522" y="0"/>
                  </a:lnTo>
                  <a:lnTo>
                    <a:pt x="524" y="0"/>
                  </a:lnTo>
                  <a:lnTo>
                    <a:pt x="528" y="0"/>
                  </a:lnTo>
                  <a:lnTo>
                    <a:pt x="532" y="0"/>
                  </a:lnTo>
                  <a:lnTo>
                    <a:pt x="534" y="4"/>
                  </a:lnTo>
                  <a:lnTo>
                    <a:pt x="532" y="12"/>
                  </a:lnTo>
                  <a:lnTo>
                    <a:pt x="532" y="20"/>
                  </a:lnTo>
                  <a:lnTo>
                    <a:pt x="532" y="26"/>
                  </a:lnTo>
                  <a:lnTo>
                    <a:pt x="536" y="44"/>
                  </a:lnTo>
                  <a:lnTo>
                    <a:pt x="538" y="56"/>
                  </a:lnTo>
                  <a:lnTo>
                    <a:pt x="540" y="60"/>
                  </a:lnTo>
                  <a:lnTo>
                    <a:pt x="542" y="62"/>
                  </a:lnTo>
                  <a:lnTo>
                    <a:pt x="546" y="62"/>
                  </a:lnTo>
                  <a:lnTo>
                    <a:pt x="548" y="60"/>
                  </a:lnTo>
                  <a:lnTo>
                    <a:pt x="552" y="68"/>
                  </a:lnTo>
                  <a:lnTo>
                    <a:pt x="558" y="76"/>
                  </a:lnTo>
                  <a:lnTo>
                    <a:pt x="554" y="82"/>
                  </a:lnTo>
                  <a:lnTo>
                    <a:pt x="556" y="90"/>
                  </a:lnTo>
                  <a:lnTo>
                    <a:pt x="554" y="100"/>
                  </a:lnTo>
                  <a:lnTo>
                    <a:pt x="556" y="106"/>
                  </a:lnTo>
                  <a:lnTo>
                    <a:pt x="558" y="110"/>
                  </a:lnTo>
                  <a:lnTo>
                    <a:pt x="560" y="118"/>
                  </a:lnTo>
                  <a:lnTo>
                    <a:pt x="560" y="124"/>
                  </a:lnTo>
                  <a:lnTo>
                    <a:pt x="562" y="132"/>
                  </a:lnTo>
                  <a:lnTo>
                    <a:pt x="564" y="136"/>
                  </a:lnTo>
                  <a:lnTo>
                    <a:pt x="564" y="144"/>
                  </a:lnTo>
                  <a:lnTo>
                    <a:pt x="564" y="148"/>
                  </a:lnTo>
                  <a:lnTo>
                    <a:pt x="568" y="152"/>
                  </a:lnTo>
                  <a:lnTo>
                    <a:pt x="576" y="158"/>
                  </a:lnTo>
                  <a:lnTo>
                    <a:pt x="584" y="162"/>
                  </a:lnTo>
                  <a:lnTo>
                    <a:pt x="592" y="168"/>
                  </a:lnTo>
                  <a:lnTo>
                    <a:pt x="594" y="174"/>
                  </a:lnTo>
                  <a:lnTo>
                    <a:pt x="594" y="178"/>
                  </a:lnTo>
                  <a:lnTo>
                    <a:pt x="596" y="182"/>
                  </a:lnTo>
                  <a:lnTo>
                    <a:pt x="598" y="186"/>
                  </a:lnTo>
                  <a:lnTo>
                    <a:pt x="598" y="200"/>
                  </a:lnTo>
                  <a:lnTo>
                    <a:pt x="598" y="206"/>
                  </a:lnTo>
                  <a:lnTo>
                    <a:pt x="600" y="208"/>
                  </a:lnTo>
                  <a:lnTo>
                    <a:pt x="602" y="208"/>
                  </a:lnTo>
                  <a:lnTo>
                    <a:pt x="604" y="208"/>
                  </a:lnTo>
                  <a:lnTo>
                    <a:pt x="604" y="206"/>
                  </a:lnTo>
                  <a:lnTo>
                    <a:pt x="612" y="216"/>
                  </a:lnTo>
                  <a:lnTo>
                    <a:pt x="614" y="220"/>
                  </a:lnTo>
                  <a:lnTo>
                    <a:pt x="614" y="228"/>
                  </a:lnTo>
                  <a:lnTo>
                    <a:pt x="616" y="232"/>
                  </a:lnTo>
                  <a:lnTo>
                    <a:pt x="618" y="234"/>
                  </a:lnTo>
                  <a:lnTo>
                    <a:pt x="620" y="236"/>
                  </a:lnTo>
                  <a:lnTo>
                    <a:pt x="622" y="238"/>
                  </a:lnTo>
                  <a:lnTo>
                    <a:pt x="632" y="250"/>
                  </a:lnTo>
                  <a:lnTo>
                    <a:pt x="634" y="258"/>
                  </a:lnTo>
                  <a:lnTo>
                    <a:pt x="636" y="264"/>
                  </a:lnTo>
                  <a:lnTo>
                    <a:pt x="634" y="270"/>
                  </a:lnTo>
                  <a:lnTo>
                    <a:pt x="632" y="276"/>
                  </a:lnTo>
                  <a:lnTo>
                    <a:pt x="630" y="280"/>
                  </a:lnTo>
                  <a:lnTo>
                    <a:pt x="630" y="288"/>
                  </a:lnTo>
                  <a:lnTo>
                    <a:pt x="630" y="300"/>
                  </a:lnTo>
                  <a:lnTo>
                    <a:pt x="630" y="312"/>
                  </a:lnTo>
                  <a:lnTo>
                    <a:pt x="626" y="322"/>
                  </a:lnTo>
                  <a:lnTo>
                    <a:pt x="624" y="328"/>
                  </a:lnTo>
                  <a:lnTo>
                    <a:pt x="620" y="336"/>
                  </a:lnTo>
                  <a:lnTo>
                    <a:pt x="608" y="352"/>
                  </a:lnTo>
                  <a:lnTo>
                    <a:pt x="600" y="370"/>
                  </a:lnTo>
                  <a:lnTo>
                    <a:pt x="598" y="376"/>
                  </a:lnTo>
                  <a:lnTo>
                    <a:pt x="594" y="378"/>
                  </a:lnTo>
                  <a:lnTo>
                    <a:pt x="590" y="382"/>
                  </a:lnTo>
                  <a:lnTo>
                    <a:pt x="586" y="384"/>
                  </a:lnTo>
                  <a:lnTo>
                    <a:pt x="582" y="390"/>
                  </a:lnTo>
                  <a:lnTo>
                    <a:pt x="578" y="394"/>
                  </a:lnTo>
                  <a:lnTo>
                    <a:pt x="566" y="402"/>
                  </a:lnTo>
                  <a:lnTo>
                    <a:pt x="558" y="408"/>
                  </a:lnTo>
                  <a:lnTo>
                    <a:pt x="552" y="416"/>
                  </a:lnTo>
                  <a:lnTo>
                    <a:pt x="548" y="424"/>
                  </a:lnTo>
                  <a:lnTo>
                    <a:pt x="542" y="432"/>
                  </a:lnTo>
                  <a:lnTo>
                    <a:pt x="522" y="454"/>
                  </a:lnTo>
                  <a:lnTo>
                    <a:pt x="510" y="466"/>
                  </a:lnTo>
                  <a:lnTo>
                    <a:pt x="500" y="480"/>
                  </a:lnTo>
                  <a:lnTo>
                    <a:pt x="498" y="482"/>
                  </a:lnTo>
                  <a:lnTo>
                    <a:pt x="496" y="486"/>
                  </a:lnTo>
                  <a:lnTo>
                    <a:pt x="496" y="488"/>
                  </a:lnTo>
                  <a:lnTo>
                    <a:pt x="494" y="490"/>
                  </a:lnTo>
                  <a:lnTo>
                    <a:pt x="484" y="490"/>
                  </a:lnTo>
                  <a:lnTo>
                    <a:pt x="476" y="490"/>
                  </a:lnTo>
                  <a:lnTo>
                    <a:pt x="468" y="492"/>
                  </a:lnTo>
                  <a:lnTo>
                    <a:pt x="462" y="492"/>
                  </a:lnTo>
                  <a:lnTo>
                    <a:pt x="454" y="496"/>
                  </a:lnTo>
                  <a:lnTo>
                    <a:pt x="448" y="500"/>
                  </a:lnTo>
                  <a:lnTo>
                    <a:pt x="442" y="504"/>
                  </a:lnTo>
                  <a:lnTo>
                    <a:pt x="438" y="506"/>
                  </a:lnTo>
                  <a:lnTo>
                    <a:pt x="434" y="508"/>
                  </a:lnTo>
                  <a:lnTo>
                    <a:pt x="432" y="512"/>
                  </a:lnTo>
                  <a:lnTo>
                    <a:pt x="428" y="514"/>
                  </a:lnTo>
                  <a:lnTo>
                    <a:pt x="426" y="516"/>
                  </a:lnTo>
                  <a:lnTo>
                    <a:pt x="420" y="506"/>
                  </a:lnTo>
                  <a:lnTo>
                    <a:pt x="416" y="494"/>
                  </a:lnTo>
                  <a:lnTo>
                    <a:pt x="412" y="494"/>
                  </a:lnTo>
                  <a:lnTo>
                    <a:pt x="410" y="496"/>
                  </a:lnTo>
                  <a:lnTo>
                    <a:pt x="408" y="500"/>
                  </a:lnTo>
                  <a:lnTo>
                    <a:pt x="386" y="514"/>
                  </a:lnTo>
                  <a:lnTo>
                    <a:pt x="380" y="510"/>
                  </a:lnTo>
                  <a:lnTo>
                    <a:pt x="378" y="504"/>
                  </a:lnTo>
                  <a:lnTo>
                    <a:pt x="370" y="504"/>
                  </a:lnTo>
                  <a:lnTo>
                    <a:pt x="364" y="504"/>
                  </a:lnTo>
                  <a:lnTo>
                    <a:pt x="358" y="500"/>
                  </a:lnTo>
                  <a:lnTo>
                    <a:pt x="354" y="494"/>
                  </a:lnTo>
                  <a:lnTo>
                    <a:pt x="348" y="488"/>
                  </a:lnTo>
                  <a:lnTo>
                    <a:pt x="346" y="482"/>
                  </a:lnTo>
                  <a:lnTo>
                    <a:pt x="346" y="478"/>
                  </a:lnTo>
                  <a:lnTo>
                    <a:pt x="350" y="474"/>
                  </a:lnTo>
                  <a:lnTo>
                    <a:pt x="352" y="470"/>
                  </a:lnTo>
                  <a:lnTo>
                    <a:pt x="354" y="464"/>
                  </a:lnTo>
                  <a:lnTo>
                    <a:pt x="352" y="458"/>
                  </a:lnTo>
                  <a:lnTo>
                    <a:pt x="348" y="454"/>
                  </a:lnTo>
                  <a:lnTo>
                    <a:pt x="344" y="452"/>
                  </a:lnTo>
                  <a:lnTo>
                    <a:pt x="340" y="448"/>
                  </a:lnTo>
                  <a:lnTo>
                    <a:pt x="346" y="440"/>
                  </a:lnTo>
                  <a:lnTo>
                    <a:pt x="346" y="436"/>
                  </a:lnTo>
                  <a:lnTo>
                    <a:pt x="348" y="432"/>
                  </a:lnTo>
                  <a:lnTo>
                    <a:pt x="346" y="428"/>
                  </a:lnTo>
                  <a:lnTo>
                    <a:pt x="342" y="428"/>
                  </a:lnTo>
                  <a:lnTo>
                    <a:pt x="340" y="430"/>
                  </a:lnTo>
                  <a:lnTo>
                    <a:pt x="336" y="436"/>
                  </a:lnTo>
                  <a:lnTo>
                    <a:pt x="332" y="442"/>
                  </a:lnTo>
                  <a:lnTo>
                    <a:pt x="330" y="444"/>
                  </a:lnTo>
                  <a:lnTo>
                    <a:pt x="326" y="444"/>
                  </a:lnTo>
                  <a:lnTo>
                    <a:pt x="324" y="444"/>
                  </a:lnTo>
                  <a:lnTo>
                    <a:pt x="322" y="442"/>
                  </a:lnTo>
                  <a:lnTo>
                    <a:pt x="324" y="438"/>
                  </a:lnTo>
                  <a:lnTo>
                    <a:pt x="328" y="438"/>
                  </a:lnTo>
                  <a:lnTo>
                    <a:pt x="332" y="436"/>
                  </a:lnTo>
                  <a:lnTo>
                    <a:pt x="346" y="420"/>
                  </a:lnTo>
                  <a:lnTo>
                    <a:pt x="352" y="412"/>
                  </a:lnTo>
                  <a:lnTo>
                    <a:pt x="356" y="404"/>
                  </a:lnTo>
                  <a:lnTo>
                    <a:pt x="350" y="404"/>
                  </a:lnTo>
                  <a:lnTo>
                    <a:pt x="342" y="404"/>
                  </a:lnTo>
                  <a:lnTo>
                    <a:pt x="340" y="410"/>
                  </a:lnTo>
                  <a:lnTo>
                    <a:pt x="338" y="416"/>
                  </a:lnTo>
                  <a:lnTo>
                    <a:pt x="332" y="416"/>
                  </a:lnTo>
                  <a:lnTo>
                    <a:pt x="326" y="418"/>
                  </a:lnTo>
                  <a:lnTo>
                    <a:pt x="318" y="424"/>
                  </a:lnTo>
                  <a:lnTo>
                    <a:pt x="312" y="432"/>
                  </a:lnTo>
                  <a:lnTo>
                    <a:pt x="310" y="438"/>
                  </a:lnTo>
                  <a:lnTo>
                    <a:pt x="304" y="438"/>
                  </a:lnTo>
                  <a:lnTo>
                    <a:pt x="304" y="436"/>
                  </a:lnTo>
                  <a:lnTo>
                    <a:pt x="304" y="434"/>
                  </a:lnTo>
                  <a:lnTo>
                    <a:pt x="304" y="426"/>
                  </a:lnTo>
                  <a:lnTo>
                    <a:pt x="306" y="418"/>
                  </a:lnTo>
                  <a:lnTo>
                    <a:pt x="304" y="410"/>
                  </a:lnTo>
                  <a:lnTo>
                    <a:pt x="304" y="406"/>
                  </a:lnTo>
                  <a:lnTo>
                    <a:pt x="302" y="400"/>
                  </a:lnTo>
                  <a:lnTo>
                    <a:pt x="300" y="392"/>
                  </a:lnTo>
                  <a:lnTo>
                    <a:pt x="286" y="388"/>
                  </a:lnTo>
                  <a:lnTo>
                    <a:pt x="276" y="384"/>
                  </a:lnTo>
                  <a:lnTo>
                    <a:pt x="270" y="382"/>
                  </a:lnTo>
                  <a:lnTo>
                    <a:pt x="268" y="380"/>
                  </a:lnTo>
                  <a:lnTo>
                    <a:pt x="264" y="378"/>
                  </a:lnTo>
                  <a:lnTo>
                    <a:pt x="232" y="378"/>
                  </a:lnTo>
                  <a:lnTo>
                    <a:pt x="208" y="392"/>
                  </a:lnTo>
                  <a:lnTo>
                    <a:pt x="176" y="392"/>
                  </a:lnTo>
                  <a:lnTo>
                    <a:pt x="164" y="398"/>
                  </a:lnTo>
                  <a:lnTo>
                    <a:pt x="150" y="406"/>
                  </a:lnTo>
                  <a:lnTo>
                    <a:pt x="134" y="416"/>
                  </a:lnTo>
                  <a:lnTo>
                    <a:pt x="122" y="420"/>
                  </a:lnTo>
                  <a:lnTo>
                    <a:pt x="108" y="422"/>
                  </a:lnTo>
                  <a:lnTo>
                    <a:pt x="92" y="422"/>
                  </a:lnTo>
                  <a:lnTo>
                    <a:pt x="84" y="424"/>
                  </a:lnTo>
                  <a:lnTo>
                    <a:pt x="74" y="426"/>
                  </a:lnTo>
                  <a:lnTo>
                    <a:pt x="58" y="432"/>
                  </a:lnTo>
                  <a:lnTo>
                    <a:pt x="42" y="438"/>
                  </a:lnTo>
                  <a:lnTo>
                    <a:pt x="32" y="440"/>
                  </a:lnTo>
                  <a:lnTo>
                    <a:pt x="24" y="440"/>
                  </a:lnTo>
                  <a:lnTo>
                    <a:pt x="18" y="440"/>
                  </a:lnTo>
                  <a:lnTo>
                    <a:pt x="14" y="436"/>
                  </a:lnTo>
                  <a:lnTo>
                    <a:pt x="6" y="430"/>
                  </a:lnTo>
                  <a:lnTo>
                    <a:pt x="4" y="428"/>
                  </a:lnTo>
                  <a:lnTo>
                    <a:pt x="2" y="428"/>
                  </a:lnTo>
                  <a:lnTo>
                    <a:pt x="0" y="426"/>
                  </a:lnTo>
                  <a:lnTo>
                    <a:pt x="0" y="422"/>
                  </a:lnTo>
                  <a:lnTo>
                    <a:pt x="0" y="420"/>
                  </a:lnTo>
                  <a:lnTo>
                    <a:pt x="2" y="416"/>
                  </a:lnTo>
                  <a:lnTo>
                    <a:pt x="4" y="414"/>
                  </a:lnTo>
                  <a:lnTo>
                    <a:pt x="10" y="412"/>
                  </a:lnTo>
                  <a:lnTo>
                    <a:pt x="16" y="408"/>
                  </a:lnTo>
                  <a:lnTo>
                    <a:pt x="24" y="394"/>
                  </a:lnTo>
                  <a:lnTo>
                    <a:pt x="30" y="380"/>
                  </a:lnTo>
                  <a:lnTo>
                    <a:pt x="28" y="376"/>
                  </a:lnTo>
                  <a:lnTo>
                    <a:pt x="26" y="372"/>
                  </a:lnTo>
                  <a:lnTo>
                    <a:pt x="26" y="362"/>
                  </a:lnTo>
                  <a:lnTo>
                    <a:pt x="26" y="328"/>
                  </a:lnTo>
                  <a:lnTo>
                    <a:pt x="26" y="316"/>
                  </a:lnTo>
                  <a:lnTo>
                    <a:pt x="26" y="304"/>
                  </a:lnTo>
                  <a:lnTo>
                    <a:pt x="24" y="296"/>
                  </a:lnTo>
                  <a:lnTo>
                    <a:pt x="20" y="288"/>
                  </a:lnTo>
                  <a:lnTo>
                    <a:pt x="16" y="280"/>
                  </a:lnTo>
                  <a:lnTo>
                    <a:pt x="16" y="276"/>
                  </a:lnTo>
                  <a:lnTo>
                    <a:pt x="20" y="280"/>
                  </a:lnTo>
                  <a:lnTo>
                    <a:pt x="20" y="284"/>
                  </a:lnTo>
                  <a:lnTo>
                    <a:pt x="26" y="284"/>
                  </a:lnTo>
                  <a:lnTo>
                    <a:pt x="24" y="278"/>
                  </a:lnTo>
                  <a:lnTo>
                    <a:pt x="24" y="272"/>
                  </a:lnTo>
                  <a:lnTo>
                    <a:pt x="28" y="276"/>
                  </a:lnTo>
                  <a:lnTo>
                    <a:pt x="28" y="280"/>
                  </a:lnTo>
                  <a:lnTo>
                    <a:pt x="30" y="278"/>
                  </a:lnTo>
                  <a:lnTo>
                    <a:pt x="30" y="276"/>
                  </a:lnTo>
                  <a:lnTo>
                    <a:pt x="32" y="272"/>
                  </a:lnTo>
                  <a:lnTo>
                    <a:pt x="28" y="256"/>
                  </a:lnTo>
                  <a:lnTo>
                    <a:pt x="36" y="236"/>
                  </a:lnTo>
                  <a:lnTo>
                    <a:pt x="38" y="226"/>
                  </a:lnTo>
                  <a:lnTo>
                    <a:pt x="40" y="214"/>
                  </a:lnTo>
                  <a:lnTo>
                    <a:pt x="40" y="208"/>
                  </a:lnTo>
                  <a:lnTo>
                    <a:pt x="44" y="202"/>
                  </a:lnTo>
                  <a:lnTo>
                    <a:pt x="46" y="206"/>
                  </a:lnTo>
                  <a:lnTo>
                    <a:pt x="48" y="208"/>
                  </a:lnTo>
                  <a:lnTo>
                    <a:pt x="48" y="210"/>
                  </a:lnTo>
                  <a:lnTo>
                    <a:pt x="52" y="208"/>
                  </a:lnTo>
                  <a:lnTo>
                    <a:pt x="54" y="206"/>
                  </a:lnTo>
                  <a:lnTo>
                    <a:pt x="56" y="202"/>
                  </a:lnTo>
                  <a:lnTo>
                    <a:pt x="58" y="198"/>
                  </a:lnTo>
                  <a:lnTo>
                    <a:pt x="62" y="196"/>
                  </a:lnTo>
                  <a:lnTo>
                    <a:pt x="70" y="194"/>
                  </a:lnTo>
                  <a:lnTo>
                    <a:pt x="76" y="190"/>
                  </a:lnTo>
                  <a:lnTo>
                    <a:pt x="78" y="188"/>
                  </a:lnTo>
                  <a:lnTo>
                    <a:pt x="82" y="186"/>
                  </a:lnTo>
                  <a:lnTo>
                    <a:pt x="86" y="182"/>
                  </a:lnTo>
                  <a:lnTo>
                    <a:pt x="94" y="178"/>
                  </a:lnTo>
                  <a:lnTo>
                    <a:pt x="102" y="176"/>
                  </a:lnTo>
                  <a:lnTo>
                    <a:pt x="110" y="174"/>
                  </a:lnTo>
                  <a:lnTo>
                    <a:pt x="118" y="172"/>
                  </a:lnTo>
                  <a:lnTo>
                    <a:pt x="128" y="168"/>
                  </a:lnTo>
                  <a:lnTo>
                    <a:pt x="138" y="166"/>
                  </a:lnTo>
                  <a:lnTo>
                    <a:pt x="146" y="166"/>
                  </a:lnTo>
                  <a:lnTo>
                    <a:pt x="156" y="164"/>
                  </a:lnTo>
                  <a:lnTo>
                    <a:pt x="162" y="162"/>
                  </a:lnTo>
                  <a:lnTo>
                    <a:pt x="168" y="152"/>
                  </a:lnTo>
                  <a:lnTo>
                    <a:pt x="180" y="1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60" name="Google Shape;1560;p36"/>
            <p:cNvSpPr/>
            <p:nvPr/>
          </p:nvSpPr>
          <p:spPr>
            <a:xfrm>
              <a:off x="4957" y="2764"/>
              <a:ext cx="74" cy="41"/>
            </a:xfrm>
            <a:custGeom>
              <a:avLst/>
              <a:gdLst/>
              <a:ahLst/>
              <a:cxnLst/>
              <a:rect l="l" t="t" r="r" b="b"/>
              <a:pathLst>
                <a:path w="64" h="38" extrusionOk="0">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61" name="Google Shape;1561;p36"/>
            <p:cNvSpPr/>
            <p:nvPr/>
          </p:nvSpPr>
          <p:spPr>
            <a:xfrm>
              <a:off x="4894" y="2759"/>
              <a:ext cx="59" cy="11"/>
            </a:xfrm>
            <a:custGeom>
              <a:avLst/>
              <a:gdLst/>
              <a:ahLst/>
              <a:cxnLst/>
              <a:rect l="l" t="t" r="r" b="b"/>
              <a:pathLst>
                <a:path w="50" h="10" extrusionOk="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62" name="Google Shape;1562;p36"/>
            <p:cNvSpPr/>
            <p:nvPr/>
          </p:nvSpPr>
          <p:spPr>
            <a:xfrm>
              <a:off x="4632" y="2715"/>
              <a:ext cx="187" cy="55"/>
            </a:xfrm>
            <a:custGeom>
              <a:avLst/>
              <a:gdLst/>
              <a:ahLst/>
              <a:cxnLst/>
              <a:rect l="l" t="t" r="r" b="b"/>
              <a:pathLst>
                <a:path w="162" h="50" extrusionOk="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63" name="Google Shape;1563;p36"/>
            <p:cNvSpPr/>
            <p:nvPr/>
          </p:nvSpPr>
          <p:spPr>
            <a:xfrm>
              <a:off x="4632" y="2627"/>
              <a:ext cx="27" cy="29"/>
            </a:xfrm>
            <a:custGeom>
              <a:avLst/>
              <a:gdLst/>
              <a:ahLst/>
              <a:cxnLst/>
              <a:rect l="l" t="t" r="r" b="b"/>
              <a:pathLst>
                <a:path w="24" h="26" extrusionOk="0">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64" name="Google Shape;1564;p36"/>
            <p:cNvSpPr/>
            <p:nvPr/>
          </p:nvSpPr>
          <p:spPr>
            <a:xfrm>
              <a:off x="4676" y="2647"/>
              <a:ext cx="13" cy="11"/>
            </a:xfrm>
            <a:custGeom>
              <a:avLst/>
              <a:gdLst/>
              <a:ahLst/>
              <a:cxnLst/>
              <a:rect l="l" t="t" r="r" b="b"/>
              <a:pathLst>
                <a:path w="12" h="10" extrusionOk="0">
                  <a:moveTo>
                    <a:pt x="12" y="2"/>
                  </a:moveTo>
                  <a:lnTo>
                    <a:pt x="10" y="6"/>
                  </a:lnTo>
                  <a:lnTo>
                    <a:pt x="10" y="10"/>
                  </a:lnTo>
                  <a:lnTo>
                    <a:pt x="4" y="10"/>
                  </a:lnTo>
                  <a:lnTo>
                    <a:pt x="2" y="8"/>
                  </a:lnTo>
                  <a:lnTo>
                    <a:pt x="0" y="4"/>
                  </a:lnTo>
                  <a:lnTo>
                    <a:pt x="2" y="2"/>
                  </a:lnTo>
                  <a:lnTo>
                    <a:pt x="4" y="0"/>
                  </a:lnTo>
                  <a:lnTo>
                    <a:pt x="12"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65" name="Google Shape;1565;p36"/>
            <p:cNvSpPr/>
            <p:nvPr/>
          </p:nvSpPr>
          <p:spPr>
            <a:xfrm>
              <a:off x="4509" y="2614"/>
              <a:ext cx="11" cy="13"/>
            </a:xfrm>
            <a:custGeom>
              <a:avLst/>
              <a:gdLst/>
              <a:ahLst/>
              <a:cxnLst/>
              <a:rect l="l" t="t" r="r" b="b"/>
              <a:pathLst>
                <a:path w="10" h="12" extrusionOk="0">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66" name="Google Shape;1566;p36"/>
            <p:cNvSpPr/>
            <p:nvPr/>
          </p:nvSpPr>
          <p:spPr>
            <a:xfrm>
              <a:off x="4484" y="2566"/>
              <a:ext cx="13" cy="15"/>
            </a:xfrm>
            <a:custGeom>
              <a:avLst/>
              <a:gdLst/>
              <a:ahLst/>
              <a:cxnLst/>
              <a:rect l="l" t="t" r="r" b="b"/>
              <a:pathLst>
                <a:path w="12" h="14" extrusionOk="0">
                  <a:moveTo>
                    <a:pt x="12" y="8"/>
                  </a:moveTo>
                  <a:lnTo>
                    <a:pt x="10" y="12"/>
                  </a:lnTo>
                  <a:lnTo>
                    <a:pt x="8" y="14"/>
                  </a:lnTo>
                  <a:lnTo>
                    <a:pt x="4" y="12"/>
                  </a:lnTo>
                  <a:lnTo>
                    <a:pt x="0" y="8"/>
                  </a:lnTo>
                  <a:lnTo>
                    <a:pt x="0" y="6"/>
                  </a:lnTo>
                  <a:lnTo>
                    <a:pt x="0" y="0"/>
                  </a:lnTo>
                  <a:lnTo>
                    <a:pt x="6" y="4"/>
                  </a:lnTo>
                  <a:lnTo>
                    <a:pt x="10"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67" name="Google Shape;1567;p36"/>
            <p:cNvSpPr/>
            <p:nvPr/>
          </p:nvSpPr>
          <p:spPr>
            <a:xfrm>
              <a:off x="5081" y="2821"/>
              <a:ext cx="24" cy="11"/>
            </a:xfrm>
            <a:custGeom>
              <a:avLst/>
              <a:gdLst/>
              <a:ahLst/>
              <a:cxnLst/>
              <a:rect l="l" t="t" r="r" b="b"/>
              <a:pathLst>
                <a:path w="20" h="10" extrusionOk="0">
                  <a:moveTo>
                    <a:pt x="0" y="0"/>
                  </a:moveTo>
                  <a:lnTo>
                    <a:pt x="0" y="8"/>
                  </a:lnTo>
                  <a:lnTo>
                    <a:pt x="4" y="10"/>
                  </a:lnTo>
                  <a:lnTo>
                    <a:pt x="10" y="10"/>
                  </a:lnTo>
                  <a:lnTo>
                    <a:pt x="14" y="10"/>
                  </a:lnTo>
                  <a:lnTo>
                    <a:pt x="16" y="6"/>
                  </a:lnTo>
                  <a:lnTo>
                    <a:pt x="20" y="2"/>
                  </a:lnTo>
                  <a:lnTo>
                    <a:pt x="16" y="0"/>
                  </a:lnTo>
                  <a:lnTo>
                    <a:pt x="10" y="0"/>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68" name="Google Shape;1568;p36"/>
            <p:cNvSpPr/>
            <p:nvPr/>
          </p:nvSpPr>
          <p:spPr>
            <a:xfrm>
              <a:off x="5125" y="3408"/>
              <a:ext cx="77" cy="64"/>
            </a:xfrm>
            <a:custGeom>
              <a:avLst/>
              <a:gdLst/>
              <a:ahLst/>
              <a:cxnLst/>
              <a:rect l="l" t="t" r="r" b="b"/>
              <a:pathLst>
                <a:path w="66" h="58" extrusionOk="0">
                  <a:moveTo>
                    <a:pt x="18" y="2"/>
                  </a:moveTo>
                  <a:lnTo>
                    <a:pt x="24" y="8"/>
                  </a:lnTo>
                  <a:lnTo>
                    <a:pt x="28" y="10"/>
                  </a:lnTo>
                  <a:lnTo>
                    <a:pt x="32" y="12"/>
                  </a:lnTo>
                  <a:lnTo>
                    <a:pt x="40" y="12"/>
                  </a:lnTo>
                  <a:lnTo>
                    <a:pt x="46" y="10"/>
                  </a:lnTo>
                  <a:lnTo>
                    <a:pt x="58" y="6"/>
                  </a:lnTo>
                  <a:lnTo>
                    <a:pt x="66" y="6"/>
                  </a:lnTo>
                  <a:lnTo>
                    <a:pt x="66" y="8"/>
                  </a:lnTo>
                  <a:lnTo>
                    <a:pt x="64" y="12"/>
                  </a:lnTo>
                  <a:lnTo>
                    <a:pt x="60" y="16"/>
                  </a:lnTo>
                  <a:lnTo>
                    <a:pt x="56" y="24"/>
                  </a:lnTo>
                  <a:lnTo>
                    <a:pt x="54" y="32"/>
                  </a:lnTo>
                  <a:lnTo>
                    <a:pt x="50" y="34"/>
                  </a:lnTo>
                  <a:lnTo>
                    <a:pt x="46" y="36"/>
                  </a:lnTo>
                  <a:lnTo>
                    <a:pt x="42" y="42"/>
                  </a:lnTo>
                  <a:lnTo>
                    <a:pt x="38" y="48"/>
                  </a:lnTo>
                  <a:lnTo>
                    <a:pt x="34" y="50"/>
                  </a:lnTo>
                  <a:lnTo>
                    <a:pt x="32" y="52"/>
                  </a:lnTo>
                  <a:lnTo>
                    <a:pt x="30" y="50"/>
                  </a:lnTo>
                  <a:lnTo>
                    <a:pt x="28" y="46"/>
                  </a:lnTo>
                  <a:lnTo>
                    <a:pt x="18" y="54"/>
                  </a:lnTo>
                  <a:lnTo>
                    <a:pt x="16" y="56"/>
                  </a:lnTo>
                  <a:lnTo>
                    <a:pt x="10" y="58"/>
                  </a:lnTo>
                  <a:lnTo>
                    <a:pt x="4" y="56"/>
                  </a:lnTo>
                  <a:lnTo>
                    <a:pt x="0" y="52"/>
                  </a:lnTo>
                  <a:lnTo>
                    <a:pt x="0" y="48"/>
                  </a:lnTo>
                  <a:lnTo>
                    <a:pt x="0" y="42"/>
                  </a:lnTo>
                  <a:lnTo>
                    <a:pt x="0" y="38"/>
                  </a:lnTo>
                  <a:lnTo>
                    <a:pt x="2" y="36"/>
                  </a:lnTo>
                  <a:lnTo>
                    <a:pt x="6" y="32"/>
                  </a:lnTo>
                  <a:lnTo>
                    <a:pt x="8" y="32"/>
                  </a:lnTo>
                  <a:lnTo>
                    <a:pt x="8" y="28"/>
                  </a:lnTo>
                  <a:lnTo>
                    <a:pt x="6" y="20"/>
                  </a:lnTo>
                  <a:lnTo>
                    <a:pt x="8" y="16"/>
                  </a:lnTo>
                  <a:lnTo>
                    <a:pt x="12" y="8"/>
                  </a:lnTo>
                  <a:lnTo>
                    <a:pt x="18" y="0"/>
                  </a:lnTo>
                  <a:lnTo>
                    <a:pt x="18" y="4"/>
                  </a:lnTo>
                  <a:lnTo>
                    <a:pt x="18"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69" name="Google Shape;1569;p36"/>
            <p:cNvSpPr/>
            <p:nvPr/>
          </p:nvSpPr>
          <p:spPr>
            <a:xfrm>
              <a:off x="5431" y="2682"/>
              <a:ext cx="74" cy="42"/>
            </a:xfrm>
            <a:custGeom>
              <a:avLst/>
              <a:gdLst/>
              <a:ahLst/>
              <a:cxnLst/>
              <a:rect l="l" t="t" r="r" b="b"/>
              <a:pathLst>
                <a:path w="64" h="38" extrusionOk="0">
                  <a:moveTo>
                    <a:pt x="36" y="38"/>
                  </a:moveTo>
                  <a:lnTo>
                    <a:pt x="34" y="38"/>
                  </a:lnTo>
                  <a:lnTo>
                    <a:pt x="30" y="38"/>
                  </a:lnTo>
                  <a:lnTo>
                    <a:pt x="22" y="38"/>
                  </a:lnTo>
                  <a:lnTo>
                    <a:pt x="10" y="36"/>
                  </a:lnTo>
                  <a:lnTo>
                    <a:pt x="2" y="32"/>
                  </a:lnTo>
                  <a:lnTo>
                    <a:pt x="0" y="28"/>
                  </a:lnTo>
                  <a:lnTo>
                    <a:pt x="0" y="26"/>
                  </a:lnTo>
                  <a:lnTo>
                    <a:pt x="0" y="24"/>
                  </a:lnTo>
                  <a:lnTo>
                    <a:pt x="2" y="22"/>
                  </a:lnTo>
                  <a:lnTo>
                    <a:pt x="24" y="22"/>
                  </a:lnTo>
                  <a:lnTo>
                    <a:pt x="28" y="24"/>
                  </a:lnTo>
                  <a:lnTo>
                    <a:pt x="30" y="24"/>
                  </a:lnTo>
                  <a:lnTo>
                    <a:pt x="38" y="22"/>
                  </a:lnTo>
                  <a:lnTo>
                    <a:pt x="42" y="18"/>
                  </a:lnTo>
                  <a:lnTo>
                    <a:pt x="46" y="14"/>
                  </a:lnTo>
                  <a:lnTo>
                    <a:pt x="52" y="10"/>
                  </a:lnTo>
                  <a:lnTo>
                    <a:pt x="52" y="4"/>
                  </a:lnTo>
                  <a:lnTo>
                    <a:pt x="52" y="0"/>
                  </a:lnTo>
                  <a:lnTo>
                    <a:pt x="54" y="0"/>
                  </a:lnTo>
                  <a:lnTo>
                    <a:pt x="56" y="2"/>
                  </a:lnTo>
                  <a:lnTo>
                    <a:pt x="60" y="4"/>
                  </a:lnTo>
                  <a:lnTo>
                    <a:pt x="62" y="8"/>
                  </a:lnTo>
                  <a:lnTo>
                    <a:pt x="64" y="10"/>
                  </a:lnTo>
                  <a:lnTo>
                    <a:pt x="62" y="12"/>
                  </a:lnTo>
                  <a:lnTo>
                    <a:pt x="60" y="16"/>
                  </a:lnTo>
                  <a:lnTo>
                    <a:pt x="58" y="18"/>
                  </a:lnTo>
                  <a:lnTo>
                    <a:pt x="58" y="20"/>
                  </a:lnTo>
                  <a:lnTo>
                    <a:pt x="54" y="26"/>
                  </a:lnTo>
                  <a:lnTo>
                    <a:pt x="46" y="32"/>
                  </a:lnTo>
                  <a:lnTo>
                    <a:pt x="40" y="36"/>
                  </a:lnTo>
                  <a:lnTo>
                    <a:pt x="34" y="38"/>
                  </a:lnTo>
                  <a:lnTo>
                    <a:pt x="36" y="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70" name="Google Shape;1570;p36"/>
            <p:cNvSpPr/>
            <p:nvPr/>
          </p:nvSpPr>
          <p:spPr>
            <a:xfrm>
              <a:off x="5165" y="2706"/>
              <a:ext cx="14" cy="18"/>
            </a:xfrm>
            <a:custGeom>
              <a:avLst/>
              <a:gdLst/>
              <a:ahLst/>
              <a:cxnLst/>
              <a:rect l="l" t="t" r="r" b="b"/>
              <a:pathLst>
                <a:path w="12" h="16" extrusionOk="0">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71" name="Google Shape;1571;p36"/>
            <p:cNvSpPr/>
            <p:nvPr/>
          </p:nvSpPr>
          <p:spPr>
            <a:xfrm>
              <a:off x="5105" y="2739"/>
              <a:ext cx="14" cy="22"/>
            </a:xfrm>
            <a:custGeom>
              <a:avLst/>
              <a:gdLst/>
              <a:ahLst/>
              <a:cxnLst/>
              <a:rect l="l" t="t" r="r" b="b"/>
              <a:pathLst>
                <a:path w="12" h="20" extrusionOk="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72" name="Google Shape;1572;p36"/>
            <p:cNvSpPr/>
            <p:nvPr/>
          </p:nvSpPr>
          <p:spPr>
            <a:xfrm>
              <a:off x="5052" y="2651"/>
              <a:ext cx="58" cy="25"/>
            </a:xfrm>
            <a:custGeom>
              <a:avLst/>
              <a:gdLst/>
              <a:ahLst/>
              <a:cxnLst/>
              <a:rect l="l" t="t" r="r" b="b"/>
              <a:pathLst>
                <a:path w="50" h="22" extrusionOk="0">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73" name="Google Shape;1573;p36"/>
            <p:cNvSpPr/>
            <p:nvPr/>
          </p:nvSpPr>
          <p:spPr>
            <a:xfrm>
              <a:off x="5050" y="2557"/>
              <a:ext cx="23" cy="46"/>
            </a:xfrm>
            <a:custGeom>
              <a:avLst/>
              <a:gdLst/>
              <a:ahLst/>
              <a:cxnLst/>
              <a:rect l="l" t="t" r="r" b="b"/>
              <a:pathLst>
                <a:path w="20" h="42" extrusionOk="0">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74" name="Google Shape;1574;p36"/>
            <p:cNvSpPr/>
            <p:nvPr/>
          </p:nvSpPr>
          <p:spPr>
            <a:xfrm>
              <a:off x="5020" y="2658"/>
              <a:ext cx="21" cy="18"/>
            </a:xfrm>
            <a:custGeom>
              <a:avLst/>
              <a:gdLst/>
              <a:ahLst/>
              <a:cxnLst/>
              <a:rect l="l" t="t" r="r" b="b"/>
              <a:pathLst>
                <a:path w="18" h="16" extrusionOk="0">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75" name="Google Shape;1575;p36"/>
            <p:cNvSpPr/>
            <p:nvPr/>
          </p:nvSpPr>
          <p:spPr>
            <a:xfrm>
              <a:off x="4825" y="2757"/>
              <a:ext cx="58" cy="18"/>
            </a:xfrm>
            <a:custGeom>
              <a:avLst/>
              <a:gdLst/>
              <a:ahLst/>
              <a:cxnLst/>
              <a:rect l="l" t="t" r="r" b="b"/>
              <a:pathLst>
                <a:path w="50" h="16" extrusionOk="0">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76" name="Google Shape;1576;p36"/>
            <p:cNvSpPr/>
            <p:nvPr/>
          </p:nvSpPr>
          <p:spPr>
            <a:xfrm>
              <a:off x="4938" y="2396"/>
              <a:ext cx="88" cy="86"/>
            </a:xfrm>
            <a:custGeom>
              <a:avLst/>
              <a:gdLst/>
              <a:ahLst/>
              <a:cxnLst/>
              <a:rect l="l" t="t" r="r" b="b"/>
              <a:pathLst>
                <a:path w="76" h="78" extrusionOk="0">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77" name="Google Shape;1577;p36"/>
            <p:cNvSpPr/>
            <p:nvPr/>
          </p:nvSpPr>
          <p:spPr>
            <a:xfrm>
              <a:off x="4850" y="2376"/>
              <a:ext cx="44" cy="47"/>
            </a:xfrm>
            <a:custGeom>
              <a:avLst/>
              <a:gdLst/>
              <a:ahLst/>
              <a:cxnLst/>
              <a:rect l="l" t="t" r="r" b="b"/>
              <a:pathLst>
                <a:path w="38" h="42" extrusionOk="0">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78" name="Google Shape;1578;p36"/>
            <p:cNvSpPr/>
            <p:nvPr/>
          </p:nvSpPr>
          <p:spPr>
            <a:xfrm>
              <a:off x="4883" y="2222"/>
              <a:ext cx="86" cy="121"/>
            </a:xfrm>
            <a:custGeom>
              <a:avLst/>
              <a:gdLst/>
              <a:ahLst/>
              <a:cxnLst/>
              <a:rect l="l" t="t" r="r" b="b"/>
              <a:pathLst>
                <a:path w="74" h="110" extrusionOk="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79" name="Google Shape;1579;p36"/>
            <p:cNvSpPr/>
            <p:nvPr/>
          </p:nvSpPr>
          <p:spPr>
            <a:xfrm>
              <a:off x="4974" y="2345"/>
              <a:ext cx="27" cy="47"/>
            </a:xfrm>
            <a:custGeom>
              <a:avLst/>
              <a:gdLst/>
              <a:ahLst/>
              <a:cxnLst/>
              <a:rect l="l" t="t" r="r" b="b"/>
              <a:pathLst>
                <a:path w="24" h="42" extrusionOk="0">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80" name="Google Shape;1580;p36"/>
            <p:cNvSpPr/>
            <p:nvPr/>
          </p:nvSpPr>
          <p:spPr>
            <a:xfrm>
              <a:off x="4930" y="2359"/>
              <a:ext cx="25" cy="31"/>
            </a:xfrm>
            <a:custGeom>
              <a:avLst/>
              <a:gdLst/>
              <a:ahLst/>
              <a:cxnLst/>
              <a:rect l="l" t="t" r="r" b="b"/>
              <a:pathLst>
                <a:path w="22" h="28" extrusionOk="0">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81" name="Google Shape;1581;p36"/>
            <p:cNvSpPr/>
            <p:nvPr/>
          </p:nvSpPr>
          <p:spPr>
            <a:xfrm>
              <a:off x="4888" y="2561"/>
              <a:ext cx="115" cy="150"/>
            </a:xfrm>
            <a:custGeom>
              <a:avLst/>
              <a:gdLst/>
              <a:ahLst/>
              <a:cxnLst/>
              <a:rect l="l" t="t" r="r" b="b"/>
              <a:pathLst>
                <a:path w="100" h="136" extrusionOk="0">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82" name="Google Shape;1582;p36"/>
            <p:cNvSpPr/>
            <p:nvPr/>
          </p:nvSpPr>
          <p:spPr>
            <a:xfrm>
              <a:off x="4720" y="2453"/>
              <a:ext cx="174" cy="124"/>
            </a:xfrm>
            <a:custGeom>
              <a:avLst/>
              <a:gdLst/>
              <a:ahLst/>
              <a:cxnLst/>
              <a:rect l="l" t="t" r="r" b="b"/>
              <a:pathLst>
                <a:path w="152" h="112" extrusionOk="0">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83" name="Google Shape;1583;p36"/>
            <p:cNvSpPr/>
            <p:nvPr/>
          </p:nvSpPr>
          <p:spPr>
            <a:xfrm>
              <a:off x="4787" y="2506"/>
              <a:ext cx="17" cy="16"/>
            </a:xfrm>
            <a:custGeom>
              <a:avLst/>
              <a:gdLst/>
              <a:ahLst/>
              <a:cxnLst/>
              <a:rect l="l" t="t" r="r" b="b"/>
              <a:pathLst>
                <a:path w="16" h="14" extrusionOk="0">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84" name="Google Shape;1584;p36"/>
            <p:cNvSpPr/>
            <p:nvPr/>
          </p:nvSpPr>
          <p:spPr>
            <a:xfrm>
              <a:off x="5108" y="2603"/>
              <a:ext cx="185" cy="180"/>
            </a:xfrm>
            <a:custGeom>
              <a:avLst/>
              <a:gdLst/>
              <a:ahLst/>
              <a:cxnLst/>
              <a:rect l="l" t="t" r="r" b="b"/>
              <a:pathLst>
                <a:path w="160" h="164" extrusionOk="0">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85" name="Google Shape;1585;p36"/>
            <p:cNvSpPr/>
            <p:nvPr/>
          </p:nvSpPr>
          <p:spPr>
            <a:xfrm>
              <a:off x="4881" y="2783"/>
              <a:ext cx="28" cy="16"/>
            </a:xfrm>
            <a:custGeom>
              <a:avLst/>
              <a:gdLst/>
              <a:ahLst/>
              <a:cxnLst/>
              <a:rect l="l" t="t" r="r" b="b"/>
              <a:pathLst>
                <a:path w="24" h="14" extrusionOk="0">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86" name="Google Shape;1586;p36"/>
            <p:cNvSpPr/>
            <p:nvPr/>
          </p:nvSpPr>
          <p:spPr>
            <a:xfrm>
              <a:off x="5058" y="3314"/>
              <a:ext cx="27" cy="8"/>
            </a:xfrm>
            <a:custGeom>
              <a:avLst/>
              <a:gdLst/>
              <a:ahLst/>
              <a:cxnLst/>
              <a:rect l="l" t="t" r="r" b="b"/>
              <a:pathLst>
                <a:path w="22" h="8" extrusionOk="0">
                  <a:moveTo>
                    <a:pt x="8" y="2"/>
                  </a:moveTo>
                  <a:lnTo>
                    <a:pt x="4" y="2"/>
                  </a:lnTo>
                  <a:lnTo>
                    <a:pt x="2" y="4"/>
                  </a:lnTo>
                  <a:lnTo>
                    <a:pt x="0" y="6"/>
                  </a:lnTo>
                  <a:lnTo>
                    <a:pt x="4" y="8"/>
                  </a:lnTo>
                  <a:lnTo>
                    <a:pt x="8" y="8"/>
                  </a:lnTo>
                  <a:lnTo>
                    <a:pt x="12" y="8"/>
                  </a:lnTo>
                  <a:lnTo>
                    <a:pt x="16" y="6"/>
                  </a:lnTo>
                  <a:lnTo>
                    <a:pt x="22" y="2"/>
                  </a:lnTo>
                  <a:lnTo>
                    <a:pt x="20" y="0"/>
                  </a:lnTo>
                  <a:lnTo>
                    <a:pt x="16" y="0"/>
                  </a:lnTo>
                  <a:lnTo>
                    <a:pt x="8"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87" name="Google Shape;1587;p36"/>
            <p:cNvSpPr/>
            <p:nvPr/>
          </p:nvSpPr>
          <p:spPr>
            <a:xfrm>
              <a:off x="5486" y="2654"/>
              <a:ext cx="34" cy="39"/>
            </a:xfrm>
            <a:custGeom>
              <a:avLst/>
              <a:gdLst/>
              <a:ahLst/>
              <a:cxnLst/>
              <a:rect l="l" t="t" r="r" b="b"/>
              <a:pathLst>
                <a:path w="30" h="36" extrusionOk="0">
                  <a:moveTo>
                    <a:pt x="30" y="26"/>
                  </a:moveTo>
                  <a:lnTo>
                    <a:pt x="30" y="36"/>
                  </a:lnTo>
                  <a:lnTo>
                    <a:pt x="26" y="36"/>
                  </a:lnTo>
                  <a:lnTo>
                    <a:pt x="22" y="32"/>
                  </a:lnTo>
                  <a:lnTo>
                    <a:pt x="20" y="26"/>
                  </a:lnTo>
                  <a:lnTo>
                    <a:pt x="18" y="18"/>
                  </a:lnTo>
                  <a:lnTo>
                    <a:pt x="14" y="14"/>
                  </a:lnTo>
                  <a:lnTo>
                    <a:pt x="6" y="8"/>
                  </a:lnTo>
                  <a:lnTo>
                    <a:pt x="0" y="6"/>
                  </a:lnTo>
                  <a:lnTo>
                    <a:pt x="0" y="0"/>
                  </a:lnTo>
                  <a:lnTo>
                    <a:pt x="14" y="12"/>
                  </a:lnTo>
                  <a:lnTo>
                    <a:pt x="30" y="2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88" name="Google Shape;1588;p36"/>
            <p:cNvSpPr/>
            <p:nvPr/>
          </p:nvSpPr>
          <p:spPr>
            <a:xfrm>
              <a:off x="5195" y="2607"/>
              <a:ext cx="14" cy="14"/>
            </a:xfrm>
            <a:custGeom>
              <a:avLst/>
              <a:gdLst/>
              <a:ahLst/>
              <a:cxnLst/>
              <a:rect l="l" t="t" r="r" b="b"/>
              <a:pathLst>
                <a:path w="12" h="12" extrusionOk="0">
                  <a:moveTo>
                    <a:pt x="12" y="12"/>
                  </a:moveTo>
                  <a:lnTo>
                    <a:pt x="10" y="12"/>
                  </a:lnTo>
                  <a:lnTo>
                    <a:pt x="6" y="12"/>
                  </a:lnTo>
                  <a:lnTo>
                    <a:pt x="4" y="8"/>
                  </a:lnTo>
                  <a:lnTo>
                    <a:pt x="0" y="4"/>
                  </a:lnTo>
                  <a:lnTo>
                    <a:pt x="0" y="0"/>
                  </a:lnTo>
                  <a:lnTo>
                    <a:pt x="4" y="2"/>
                  </a:lnTo>
                  <a:lnTo>
                    <a:pt x="8" y="4"/>
                  </a:lnTo>
                  <a:lnTo>
                    <a:pt x="1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89" name="Google Shape;1589;p36"/>
            <p:cNvSpPr/>
            <p:nvPr/>
          </p:nvSpPr>
          <p:spPr>
            <a:xfrm>
              <a:off x="5197" y="2632"/>
              <a:ext cx="16" cy="4"/>
            </a:xfrm>
            <a:custGeom>
              <a:avLst/>
              <a:gdLst/>
              <a:ahLst/>
              <a:cxnLst/>
              <a:rect l="l" t="t" r="r" b="b"/>
              <a:pathLst>
                <a:path w="14" h="4" extrusionOk="0">
                  <a:moveTo>
                    <a:pt x="14" y="0"/>
                  </a:moveTo>
                  <a:lnTo>
                    <a:pt x="14" y="4"/>
                  </a:lnTo>
                  <a:lnTo>
                    <a:pt x="0" y="2"/>
                  </a:lnTo>
                  <a:lnTo>
                    <a:pt x="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90" name="Google Shape;1590;p36"/>
            <p:cNvSpPr/>
            <p:nvPr/>
          </p:nvSpPr>
          <p:spPr>
            <a:xfrm>
              <a:off x="5161" y="2724"/>
              <a:ext cx="11" cy="13"/>
            </a:xfrm>
            <a:custGeom>
              <a:avLst/>
              <a:gdLst/>
              <a:ahLst/>
              <a:cxnLst/>
              <a:rect l="l" t="t" r="r" b="b"/>
              <a:pathLst>
                <a:path w="10" h="12" extrusionOk="0">
                  <a:moveTo>
                    <a:pt x="10" y="6"/>
                  </a:moveTo>
                  <a:lnTo>
                    <a:pt x="8" y="10"/>
                  </a:lnTo>
                  <a:lnTo>
                    <a:pt x="4" y="12"/>
                  </a:lnTo>
                  <a:lnTo>
                    <a:pt x="2" y="12"/>
                  </a:lnTo>
                  <a:lnTo>
                    <a:pt x="0" y="10"/>
                  </a:lnTo>
                  <a:lnTo>
                    <a:pt x="0" y="6"/>
                  </a:lnTo>
                  <a:lnTo>
                    <a:pt x="2" y="0"/>
                  </a:lnTo>
                  <a:lnTo>
                    <a:pt x="1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91" name="Google Shape;1591;p36"/>
            <p:cNvSpPr/>
            <p:nvPr/>
          </p:nvSpPr>
          <p:spPr>
            <a:xfrm>
              <a:off x="5098" y="2596"/>
              <a:ext cx="19" cy="7"/>
            </a:xfrm>
            <a:custGeom>
              <a:avLst/>
              <a:gdLst/>
              <a:ahLst/>
              <a:cxnLst/>
              <a:rect l="l" t="t" r="r" b="b"/>
              <a:pathLst>
                <a:path w="16" h="6" extrusionOk="0">
                  <a:moveTo>
                    <a:pt x="16" y="6"/>
                  </a:moveTo>
                  <a:lnTo>
                    <a:pt x="8" y="6"/>
                  </a:lnTo>
                  <a:lnTo>
                    <a:pt x="4" y="6"/>
                  </a:lnTo>
                  <a:lnTo>
                    <a:pt x="0" y="6"/>
                  </a:lnTo>
                  <a:lnTo>
                    <a:pt x="4" y="2"/>
                  </a:lnTo>
                  <a:lnTo>
                    <a:pt x="8" y="0"/>
                  </a:lnTo>
                  <a:lnTo>
                    <a:pt x="12" y="0"/>
                  </a:lnTo>
                  <a:lnTo>
                    <a:pt x="14" y="2"/>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92" name="Google Shape;1592;p36"/>
            <p:cNvSpPr/>
            <p:nvPr/>
          </p:nvSpPr>
          <p:spPr>
            <a:xfrm>
              <a:off x="4989" y="2634"/>
              <a:ext cx="12" cy="4"/>
            </a:xfrm>
            <a:custGeom>
              <a:avLst/>
              <a:gdLst/>
              <a:ahLst/>
              <a:cxnLst/>
              <a:rect l="l" t="t" r="r" b="b"/>
              <a:pathLst>
                <a:path w="10" h="4" extrusionOk="0">
                  <a:moveTo>
                    <a:pt x="10" y="0"/>
                  </a:moveTo>
                  <a:lnTo>
                    <a:pt x="8" y="2"/>
                  </a:lnTo>
                  <a:lnTo>
                    <a:pt x="4" y="4"/>
                  </a:lnTo>
                  <a:lnTo>
                    <a:pt x="2" y="2"/>
                  </a:lnTo>
                  <a:lnTo>
                    <a:pt x="0" y="0"/>
                  </a:lnTo>
                  <a:lnTo>
                    <a:pt x="6" y="0"/>
                  </a:lnTo>
                  <a:lnTo>
                    <a:pt x="1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93" name="Google Shape;1593;p36"/>
            <p:cNvSpPr/>
            <p:nvPr/>
          </p:nvSpPr>
          <p:spPr>
            <a:xfrm>
              <a:off x="4946" y="2379"/>
              <a:ext cx="20" cy="37"/>
            </a:xfrm>
            <a:custGeom>
              <a:avLst/>
              <a:gdLst/>
              <a:ahLst/>
              <a:cxnLst/>
              <a:rect l="l" t="t" r="r" b="b"/>
              <a:pathLst>
                <a:path w="18" h="34" extrusionOk="0">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94" name="Google Shape;1594;p36"/>
            <p:cNvSpPr/>
            <p:nvPr/>
          </p:nvSpPr>
          <p:spPr>
            <a:xfrm>
              <a:off x="4969" y="2394"/>
              <a:ext cx="16" cy="13"/>
            </a:xfrm>
            <a:custGeom>
              <a:avLst/>
              <a:gdLst/>
              <a:ahLst/>
              <a:cxnLst/>
              <a:rect l="l" t="t" r="r" b="b"/>
              <a:pathLst>
                <a:path w="14" h="12" extrusionOk="0">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95" name="Google Shape;1595;p36"/>
            <p:cNvSpPr/>
            <p:nvPr/>
          </p:nvSpPr>
          <p:spPr>
            <a:xfrm>
              <a:off x="4955" y="2345"/>
              <a:ext cx="14" cy="18"/>
            </a:xfrm>
            <a:custGeom>
              <a:avLst/>
              <a:gdLst/>
              <a:ahLst/>
              <a:cxnLst/>
              <a:rect l="l" t="t" r="r" b="b"/>
              <a:pathLst>
                <a:path w="12" h="16" extrusionOk="0">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96" name="Google Shape;1596;p36"/>
            <p:cNvSpPr/>
            <p:nvPr/>
          </p:nvSpPr>
          <p:spPr>
            <a:xfrm>
              <a:off x="4900" y="2328"/>
              <a:ext cx="23" cy="22"/>
            </a:xfrm>
            <a:custGeom>
              <a:avLst/>
              <a:gdLst/>
              <a:ahLst/>
              <a:cxnLst/>
              <a:rect l="l" t="t" r="r" b="b"/>
              <a:pathLst>
                <a:path w="20" h="20" extrusionOk="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597" name="Google Shape;1597;p36"/>
            <p:cNvSpPr/>
            <p:nvPr/>
          </p:nvSpPr>
          <p:spPr>
            <a:xfrm>
              <a:off x="1675" y="2487"/>
              <a:ext cx="62" cy="76"/>
            </a:xfrm>
            <a:custGeom>
              <a:avLst/>
              <a:gdLst/>
              <a:ahLst/>
              <a:cxnLst/>
              <a:rect l="l" t="t" r="r" b="b"/>
              <a:pathLst>
                <a:path w="54" h="67" extrusionOk="0">
                  <a:moveTo>
                    <a:pt x="0" y="64"/>
                  </a:moveTo>
                  <a:lnTo>
                    <a:pt x="7" y="46"/>
                  </a:lnTo>
                  <a:lnTo>
                    <a:pt x="6" y="33"/>
                  </a:lnTo>
                  <a:lnTo>
                    <a:pt x="0" y="24"/>
                  </a:lnTo>
                  <a:lnTo>
                    <a:pt x="9" y="4"/>
                  </a:lnTo>
                  <a:lnTo>
                    <a:pt x="25" y="0"/>
                  </a:lnTo>
                  <a:lnTo>
                    <a:pt x="54" y="24"/>
                  </a:lnTo>
                  <a:lnTo>
                    <a:pt x="45" y="40"/>
                  </a:lnTo>
                  <a:lnTo>
                    <a:pt x="21" y="67"/>
                  </a:lnTo>
                  <a:lnTo>
                    <a:pt x="0" y="6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sp>
        <p:nvSpPr>
          <p:cNvPr id="1598" name="Google Shape;1598;p36"/>
          <p:cNvSpPr txBox="1">
            <a:spLocks noGrp="1"/>
          </p:cNvSpPr>
          <p:nvPr>
            <p:ph type="sldNum" idx="12"/>
          </p:nvPr>
        </p:nvSpPr>
        <p:spPr>
          <a:xfrm>
            <a:off x="14257338" y="10267950"/>
            <a:ext cx="633412" cy="3032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r>
              <a:rPr lang="ja-JP"/>
              <a:t>1</a:t>
            </a:r>
            <a:endParaRPr sz="2500"/>
          </a:p>
          <a:p>
            <a:pPr marL="0" lvl="0" indent="0" algn="r" rtl="0">
              <a:spcBef>
                <a:spcPts val="0"/>
              </a:spcBef>
              <a:spcAft>
                <a:spcPts val="0"/>
              </a:spcAft>
              <a:buNone/>
            </a:pPr>
            <a:endParaRPr/>
          </a:p>
        </p:txBody>
      </p:sp>
      <p:sp>
        <p:nvSpPr>
          <p:cNvPr id="1599" name="Google Shape;1599;p36"/>
          <p:cNvSpPr txBox="1">
            <a:spLocks noGrp="1"/>
          </p:cNvSpPr>
          <p:nvPr>
            <p:ph type="ftr" idx="11"/>
          </p:nvPr>
        </p:nvSpPr>
        <p:spPr>
          <a:xfrm>
            <a:off x="9209088" y="10374313"/>
            <a:ext cx="4959350" cy="196850"/>
          </a:xfrm>
          <a:prstGeom prst="rect">
            <a:avLst/>
          </a:prstGeom>
          <a:noFill/>
          <a:ln>
            <a:noFill/>
          </a:ln>
        </p:spPr>
        <p:txBody>
          <a:bodyPr spcFirstLastPara="1" wrap="square" lIns="146050" tIns="73000" rIns="146050" bIns="73000" anchor="ctr" anchorCtr="0">
            <a:noAutofit/>
          </a:bodyPr>
          <a:lstStyle>
            <a:lvl1pPr lvl="0" algn="r">
              <a:lnSpc>
                <a:spcPct val="100000"/>
              </a:lnSpc>
              <a:spcBef>
                <a:spcPts val="0"/>
              </a:spcBef>
              <a:spcAft>
                <a:spcPts val="0"/>
              </a:spcAft>
              <a:buSzPts val="1400"/>
              <a:buNone/>
              <a:defRPr sz="1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00" name="Google Shape;1600;p36"/>
          <p:cNvSpPr txBox="1">
            <a:spLocks noGrp="1"/>
          </p:cNvSpPr>
          <p:nvPr>
            <p:ph type="dt" idx="10"/>
          </p:nvPr>
        </p:nvSpPr>
        <p:spPr>
          <a:xfrm>
            <a:off x="763588" y="10328275"/>
            <a:ext cx="5919787" cy="29368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matchingName="4_Title Slide">
  <p:cSld name="4_Title Slide">
    <p:spTree>
      <p:nvGrpSpPr>
        <p:cNvPr id="1" name="Shape 1601"/>
        <p:cNvGrpSpPr/>
        <p:nvPr/>
      </p:nvGrpSpPr>
      <p:grpSpPr>
        <a:xfrm>
          <a:off x="0" y="0"/>
          <a:ext cx="0" cy="0"/>
          <a:chOff x="0" y="0"/>
          <a:chExt cx="0" cy="0"/>
        </a:xfrm>
      </p:grpSpPr>
      <p:grpSp>
        <p:nvGrpSpPr>
          <p:cNvPr id="1602" name="Google Shape;1602;p37"/>
          <p:cNvGrpSpPr/>
          <p:nvPr/>
        </p:nvGrpSpPr>
        <p:grpSpPr>
          <a:xfrm>
            <a:off x="12614275" y="69850"/>
            <a:ext cx="1446214" cy="388938"/>
            <a:chOff x="8191670" y="44624"/>
            <a:chExt cx="884897" cy="252000"/>
          </a:xfrm>
        </p:grpSpPr>
        <p:grpSp>
          <p:nvGrpSpPr>
            <p:cNvPr id="1603" name="Google Shape;1603;p37"/>
            <p:cNvGrpSpPr/>
            <p:nvPr/>
          </p:nvGrpSpPr>
          <p:grpSpPr>
            <a:xfrm>
              <a:off x="8191670" y="287367"/>
              <a:ext cx="884897" cy="9257"/>
              <a:chOff x="7380312" y="97802"/>
              <a:chExt cx="1808385" cy="18830"/>
            </a:xfrm>
          </p:grpSpPr>
          <p:sp>
            <p:nvSpPr>
              <p:cNvPr id="1604" name="Google Shape;1604;p37"/>
              <p:cNvSpPr/>
              <p:nvPr/>
            </p:nvSpPr>
            <p:spPr>
              <a:xfrm rot="10800000" flipH="1">
                <a:off x="7388252" y="97802"/>
                <a:ext cx="1800444" cy="18830"/>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605" name="Google Shape;1605;p37"/>
              <p:cNvSpPr/>
              <p:nvPr/>
            </p:nvSpPr>
            <p:spPr>
              <a:xfrm rot="10800000" flipH="1">
                <a:off x="7380312" y="97802"/>
                <a:ext cx="1439164" cy="18830"/>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1606" name="Google Shape;1606;p37" descr="TYPE_3.gif"/>
            <p:cNvPicPr preferRelativeResize="0"/>
            <p:nvPr/>
          </p:nvPicPr>
          <p:blipFill rotWithShape="1">
            <a:blip r:embed="rId2">
              <a:alphaModFix/>
            </a:blip>
            <a:srcRect/>
            <a:stretch/>
          </p:blipFill>
          <p:spPr>
            <a:xfrm>
              <a:off x="8240476" y="44624"/>
              <a:ext cx="760718" cy="216600"/>
            </a:xfrm>
            <a:prstGeom prst="rect">
              <a:avLst/>
            </a:prstGeom>
            <a:noFill/>
            <a:ln>
              <a:noFill/>
            </a:ln>
          </p:spPr>
        </p:pic>
      </p:grpSp>
      <p:sp>
        <p:nvSpPr>
          <p:cNvPr id="1607" name="Google Shape;1607;p37"/>
          <p:cNvSpPr txBox="1"/>
          <p:nvPr/>
        </p:nvSpPr>
        <p:spPr>
          <a:xfrm>
            <a:off x="1117600" y="2076450"/>
            <a:ext cx="12704763" cy="1227138"/>
          </a:xfrm>
          <a:prstGeom prst="rect">
            <a:avLst/>
          </a:prstGeom>
          <a:noFill/>
          <a:ln>
            <a:noFill/>
          </a:ln>
        </p:spPr>
        <p:txBody>
          <a:bodyPr spcFirstLastPara="1" wrap="square" lIns="145925" tIns="72950" rIns="145925" bIns="72950" anchor="t" anchorCtr="0">
            <a:noAutofit/>
          </a:bodyPr>
          <a:lstStyle/>
          <a:p>
            <a:pPr marL="0" marR="0" lvl="0" indent="0" algn="l" rtl="0">
              <a:lnSpc>
                <a:spcPct val="140000"/>
              </a:lnSpc>
              <a:spcBef>
                <a:spcPts val="0"/>
              </a:spcBef>
              <a:spcAft>
                <a:spcPts val="0"/>
              </a:spcAft>
              <a:buClr>
                <a:srgbClr val="000000"/>
              </a:buClr>
              <a:buSzPts val="3600"/>
              <a:buFont typeface="Noto Sans Symbols"/>
              <a:buNone/>
            </a:pPr>
            <a:r>
              <a:rPr lang="ja-JP" sz="3600" b="0" i="0" u="none" strike="noStrike" cap="none">
                <a:solidFill>
                  <a:srgbClr val="000000"/>
                </a:solidFill>
                <a:latin typeface="Arial"/>
                <a:ea typeface="Arial"/>
                <a:cs typeface="Arial"/>
                <a:sym typeface="Arial"/>
              </a:rPr>
              <a:t>⇀中扉</a:t>
            </a:r>
            <a:endParaRPr sz="3600" b="0" i="0" u="none" strike="noStrike" cap="none">
              <a:solidFill>
                <a:srgbClr val="000000"/>
              </a:solidFill>
              <a:latin typeface="Arial"/>
              <a:ea typeface="Arial"/>
              <a:cs typeface="Arial"/>
              <a:sym typeface="Arial"/>
            </a:endParaRPr>
          </a:p>
        </p:txBody>
      </p:sp>
      <p:grpSp>
        <p:nvGrpSpPr>
          <p:cNvPr id="1608" name="Google Shape;1608;p37"/>
          <p:cNvGrpSpPr/>
          <p:nvPr/>
        </p:nvGrpSpPr>
        <p:grpSpPr>
          <a:xfrm>
            <a:off x="5032375" y="7345363"/>
            <a:ext cx="3397250" cy="1835150"/>
            <a:chOff x="5875353" y="2862950"/>
            <a:chExt cx="2079154" cy="1184185"/>
          </a:xfrm>
        </p:grpSpPr>
        <p:grpSp>
          <p:nvGrpSpPr>
            <p:cNvPr id="1609" name="Google Shape;1609;p37"/>
            <p:cNvGrpSpPr/>
            <p:nvPr/>
          </p:nvGrpSpPr>
          <p:grpSpPr>
            <a:xfrm>
              <a:off x="5875353" y="2862950"/>
              <a:ext cx="2079154" cy="1184185"/>
              <a:chOff x="5875353" y="2862950"/>
              <a:chExt cx="2079154" cy="1184185"/>
            </a:xfrm>
          </p:grpSpPr>
          <p:sp>
            <p:nvSpPr>
              <p:cNvPr id="1610" name="Google Shape;1610;p37"/>
              <p:cNvSpPr/>
              <p:nvPr/>
            </p:nvSpPr>
            <p:spPr>
              <a:xfrm>
                <a:off x="5875353" y="2884420"/>
                <a:ext cx="1647664" cy="1090045"/>
              </a:xfrm>
              <a:custGeom>
                <a:avLst/>
                <a:gdLst/>
                <a:ahLst/>
                <a:cxnLst/>
                <a:rect l="l" t="t" r="r" b="b"/>
                <a:pathLst>
                  <a:path w="820" h="600" extrusionOk="0">
                    <a:moveTo>
                      <a:pt x="414" y="452"/>
                    </a:moveTo>
                    <a:lnTo>
                      <a:pt x="420" y="452"/>
                    </a:lnTo>
                    <a:lnTo>
                      <a:pt x="424" y="454"/>
                    </a:lnTo>
                    <a:lnTo>
                      <a:pt x="426" y="456"/>
                    </a:lnTo>
                    <a:lnTo>
                      <a:pt x="430" y="462"/>
                    </a:lnTo>
                    <a:lnTo>
                      <a:pt x="430" y="464"/>
                    </a:lnTo>
                    <a:lnTo>
                      <a:pt x="434" y="466"/>
                    </a:lnTo>
                    <a:lnTo>
                      <a:pt x="438" y="466"/>
                    </a:lnTo>
                    <a:lnTo>
                      <a:pt x="440" y="470"/>
                    </a:lnTo>
                    <a:lnTo>
                      <a:pt x="442" y="480"/>
                    </a:lnTo>
                    <a:lnTo>
                      <a:pt x="446" y="496"/>
                    </a:lnTo>
                    <a:lnTo>
                      <a:pt x="444" y="500"/>
                    </a:lnTo>
                    <a:lnTo>
                      <a:pt x="446" y="502"/>
                    </a:lnTo>
                    <a:lnTo>
                      <a:pt x="440" y="504"/>
                    </a:lnTo>
                    <a:lnTo>
                      <a:pt x="436" y="510"/>
                    </a:lnTo>
                    <a:lnTo>
                      <a:pt x="434" y="516"/>
                    </a:lnTo>
                    <a:lnTo>
                      <a:pt x="434" y="520"/>
                    </a:lnTo>
                    <a:lnTo>
                      <a:pt x="436" y="528"/>
                    </a:lnTo>
                    <a:lnTo>
                      <a:pt x="438" y="532"/>
                    </a:lnTo>
                    <a:lnTo>
                      <a:pt x="442" y="534"/>
                    </a:lnTo>
                    <a:lnTo>
                      <a:pt x="448" y="534"/>
                    </a:lnTo>
                    <a:lnTo>
                      <a:pt x="452" y="534"/>
                    </a:lnTo>
                    <a:lnTo>
                      <a:pt x="454" y="536"/>
                    </a:lnTo>
                    <a:lnTo>
                      <a:pt x="456" y="542"/>
                    </a:lnTo>
                    <a:lnTo>
                      <a:pt x="458" y="546"/>
                    </a:lnTo>
                    <a:lnTo>
                      <a:pt x="462" y="548"/>
                    </a:lnTo>
                    <a:lnTo>
                      <a:pt x="466" y="550"/>
                    </a:lnTo>
                    <a:lnTo>
                      <a:pt x="468" y="554"/>
                    </a:lnTo>
                    <a:lnTo>
                      <a:pt x="468" y="558"/>
                    </a:lnTo>
                    <a:lnTo>
                      <a:pt x="466" y="568"/>
                    </a:lnTo>
                    <a:lnTo>
                      <a:pt x="472" y="570"/>
                    </a:lnTo>
                    <a:lnTo>
                      <a:pt x="478" y="574"/>
                    </a:lnTo>
                    <a:lnTo>
                      <a:pt x="484" y="578"/>
                    </a:lnTo>
                    <a:lnTo>
                      <a:pt x="490" y="580"/>
                    </a:lnTo>
                    <a:lnTo>
                      <a:pt x="492" y="582"/>
                    </a:lnTo>
                    <a:lnTo>
                      <a:pt x="496" y="578"/>
                    </a:lnTo>
                    <a:lnTo>
                      <a:pt x="500" y="582"/>
                    </a:lnTo>
                    <a:lnTo>
                      <a:pt x="502" y="582"/>
                    </a:lnTo>
                    <a:lnTo>
                      <a:pt x="506" y="580"/>
                    </a:lnTo>
                    <a:lnTo>
                      <a:pt x="502" y="574"/>
                    </a:lnTo>
                    <a:lnTo>
                      <a:pt x="500" y="568"/>
                    </a:lnTo>
                    <a:lnTo>
                      <a:pt x="500" y="566"/>
                    </a:lnTo>
                    <a:lnTo>
                      <a:pt x="502" y="562"/>
                    </a:lnTo>
                    <a:lnTo>
                      <a:pt x="506" y="560"/>
                    </a:lnTo>
                    <a:lnTo>
                      <a:pt x="518" y="560"/>
                    </a:lnTo>
                    <a:lnTo>
                      <a:pt x="524" y="560"/>
                    </a:lnTo>
                    <a:lnTo>
                      <a:pt x="534" y="558"/>
                    </a:lnTo>
                    <a:lnTo>
                      <a:pt x="542" y="552"/>
                    </a:lnTo>
                    <a:lnTo>
                      <a:pt x="550" y="548"/>
                    </a:lnTo>
                    <a:lnTo>
                      <a:pt x="558" y="546"/>
                    </a:lnTo>
                    <a:lnTo>
                      <a:pt x="564" y="548"/>
                    </a:lnTo>
                    <a:lnTo>
                      <a:pt x="568" y="550"/>
                    </a:lnTo>
                    <a:lnTo>
                      <a:pt x="574" y="552"/>
                    </a:lnTo>
                    <a:lnTo>
                      <a:pt x="578" y="552"/>
                    </a:lnTo>
                    <a:lnTo>
                      <a:pt x="580" y="558"/>
                    </a:lnTo>
                    <a:lnTo>
                      <a:pt x="582" y="562"/>
                    </a:lnTo>
                    <a:lnTo>
                      <a:pt x="590" y="570"/>
                    </a:lnTo>
                    <a:lnTo>
                      <a:pt x="598" y="574"/>
                    </a:lnTo>
                    <a:lnTo>
                      <a:pt x="606" y="576"/>
                    </a:lnTo>
                    <a:lnTo>
                      <a:pt x="620" y="576"/>
                    </a:lnTo>
                    <a:lnTo>
                      <a:pt x="626" y="576"/>
                    </a:lnTo>
                    <a:lnTo>
                      <a:pt x="630" y="578"/>
                    </a:lnTo>
                    <a:lnTo>
                      <a:pt x="638" y="582"/>
                    </a:lnTo>
                    <a:lnTo>
                      <a:pt x="638" y="588"/>
                    </a:lnTo>
                    <a:lnTo>
                      <a:pt x="638" y="594"/>
                    </a:lnTo>
                    <a:lnTo>
                      <a:pt x="640" y="598"/>
                    </a:lnTo>
                    <a:lnTo>
                      <a:pt x="646" y="600"/>
                    </a:lnTo>
                    <a:lnTo>
                      <a:pt x="650" y="596"/>
                    </a:lnTo>
                    <a:lnTo>
                      <a:pt x="648" y="594"/>
                    </a:lnTo>
                    <a:lnTo>
                      <a:pt x="648" y="590"/>
                    </a:lnTo>
                    <a:lnTo>
                      <a:pt x="646" y="584"/>
                    </a:lnTo>
                    <a:lnTo>
                      <a:pt x="662" y="580"/>
                    </a:lnTo>
                    <a:lnTo>
                      <a:pt x="674" y="572"/>
                    </a:lnTo>
                    <a:lnTo>
                      <a:pt x="696" y="558"/>
                    </a:lnTo>
                    <a:lnTo>
                      <a:pt x="696" y="568"/>
                    </a:lnTo>
                    <a:lnTo>
                      <a:pt x="708" y="568"/>
                    </a:lnTo>
                    <a:lnTo>
                      <a:pt x="712" y="562"/>
                    </a:lnTo>
                    <a:lnTo>
                      <a:pt x="714" y="560"/>
                    </a:lnTo>
                    <a:lnTo>
                      <a:pt x="724" y="556"/>
                    </a:lnTo>
                    <a:lnTo>
                      <a:pt x="734" y="554"/>
                    </a:lnTo>
                    <a:lnTo>
                      <a:pt x="738" y="552"/>
                    </a:lnTo>
                    <a:lnTo>
                      <a:pt x="742" y="548"/>
                    </a:lnTo>
                    <a:lnTo>
                      <a:pt x="742" y="550"/>
                    </a:lnTo>
                    <a:lnTo>
                      <a:pt x="746" y="540"/>
                    </a:lnTo>
                    <a:lnTo>
                      <a:pt x="752" y="532"/>
                    </a:lnTo>
                    <a:lnTo>
                      <a:pt x="770" y="518"/>
                    </a:lnTo>
                    <a:lnTo>
                      <a:pt x="772" y="514"/>
                    </a:lnTo>
                    <a:lnTo>
                      <a:pt x="774" y="508"/>
                    </a:lnTo>
                    <a:lnTo>
                      <a:pt x="774" y="498"/>
                    </a:lnTo>
                    <a:lnTo>
                      <a:pt x="774" y="488"/>
                    </a:lnTo>
                    <a:lnTo>
                      <a:pt x="778" y="478"/>
                    </a:lnTo>
                    <a:lnTo>
                      <a:pt x="786" y="466"/>
                    </a:lnTo>
                    <a:lnTo>
                      <a:pt x="792" y="454"/>
                    </a:lnTo>
                    <a:lnTo>
                      <a:pt x="794" y="448"/>
                    </a:lnTo>
                    <a:lnTo>
                      <a:pt x="794" y="442"/>
                    </a:lnTo>
                    <a:lnTo>
                      <a:pt x="792" y="432"/>
                    </a:lnTo>
                    <a:lnTo>
                      <a:pt x="790" y="426"/>
                    </a:lnTo>
                    <a:lnTo>
                      <a:pt x="782" y="420"/>
                    </a:lnTo>
                    <a:lnTo>
                      <a:pt x="772" y="418"/>
                    </a:lnTo>
                    <a:lnTo>
                      <a:pt x="778" y="410"/>
                    </a:lnTo>
                    <a:lnTo>
                      <a:pt x="786" y="406"/>
                    </a:lnTo>
                    <a:lnTo>
                      <a:pt x="778" y="400"/>
                    </a:lnTo>
                    <a:lnTo>
                      <a:pt x="774" y="396"/>
                    </a:lnTo>
                    <a:lnTo>
                      <a:pt x="772" y="392"/>
                    </a:lnTo>
                    <a:lnTo>
                      <a:pt x="776" y="392"/>
                    </a:lnTo>
                    <a:lnTo>
                      <a:pt x="768" y="378"/>
                    </a:lnTo>
                    <a:lnTo>
                      <a:pt x="760" y="366"/>
                    </a:lnTo>
                    <a:lnTo>
                      <a:pt x="750" y="352"/>
                    </a:lnTo>
                    <a:lnTo>
                      <a:pt x="738" y="342"/>
                    </a:lnTo>
                    <a:lnTo>
                      <a:pt x="726" y="338"/>
                    </a:lnTo>
                    <a:lnTo>
                      <a:pt x="720" y="334"/>
                    </a:lnTo>
                    <a:lnTo>
                      <a:pt x="718" y="332"/>
                    </a:lnTo>
                    <a:lnTo>
                      <a:pt x="718" y="328"/>
                    </a:lnTo>
                    <a:lnTo>
                      <a:pt x="718" y="324"/>
                    </a:lnTo>
                    <a:lnTo>
                      <a:pt x="720" y="316"/>
                    </a:lnTo>
                    <a:lnTo>
                      <a:pt x="724" y="312"/>
                    </a:lnTo>
                    <a:lnTo>
                      <a:pt x="728" y="308"/>
                    </a:lnTo>
                    <a:lnTo>
                      <a:pt x="748" y="294"/>
                    </a:lnTo>
                    <a:lnTo>
                      <a:pt x="734" y="286"/>
                    </a:lnTo>
                    <a:lnTo>
                      <a:pt x="726" y="282"/>
                    </a:lnTo>
                    <a:lnTo>
                      <a:pt x="718" y="280"/>
                    </a:lnTo>
                    <a:lnTo>
                      <a:pt x="714" y="282"/>
                    </a:lnTo>
                    <a:lnTo>
                      <a:pt x="710" y="286"/>
                    </a:lnTo>
                    <a:lnTo>
                      <a:pt x="706" y="290"/>
                    </a:lnTo>
                    <a:lnTo>
                      <a:pt x="702" y="290"/>
                    </a:lnTo>
                    <a:lnTo>
                      <a:pt x="662" y="266"/>
                    </a:lnTo>
                    <a:lnTo>
                      <a:pt x="662" y="262"/>
                    </a:lnTo>
                    <a:lnTo>
                      <a:pt x="666" y="260"/>
                    </a:lnTo>
                    <a:lnTo>
                      <a:pt x="670" y="256"/>
                    </a:lnTo>
                    <a:lnTo>
                      <a:pt x="676" y="254"/>
                    </a:lnTo>
                    <a:lnTo>
                      <a:pt x="682" y="250"/>
                    </a:lnTo>
                    <a:lnTo>
                      <a:pt x="686" y="240"/>
                    </a:lnTo>
                    <a:lnTo>
                      <a:pt x="694" y="228"/>
                    </a:lnTo>
                    <a:lnTo>
                      <a:pt x="698" y="224"/>
                    </a:lnTo>
                    <a:lnTo>
                      <a:pt x="704" y="224"/>
                    </a:lnTo>
                    <a:lnTo>
                      <a:pt x="708" y="224"/>
                    </a:lnTo>
                    <a:lnTo>
                      <a:pt x="712" y="228"/>
                    </a:lnTo>
                    <a:lnTo>
                      <a:pt x="714" y="236"/>
                    </a:lnTo>
                    <a:lnTo>
                      <a:pt x="714" y="262"/>
                    </a:lnTo>
                    <a:lnTo>
                      <a:pt x="718" y="262"/>
                    </a:lnTo>
                    <a:lnTo>
                      <a:pt x="724" y="258"/>
                    </a:lnTo>
                    <a:lnTo>
                      <a:pt x="732" y="250"/>
                    </a:lnTo>
                    <a:lnTo>
                      <a:pt x="740" y="242"/>
                    </a:lnTo>
                    <a:lnTo>
                      <a:pt x="742" y="242"/>
                    </a:lnTo>
                    <a:lnTo>
                      <a:pt x="748" y="242"/>
                    </a:lnTo>
                    <a:lnTo>
                      <a:pt x="752" y="234"/>
                    </a:lnTo>
                    <a:lnTo>
                      <a:pt x="760" y="222"/>
                    </a:lnTo>
                    <a:lnTo>
                      <a:pt x="770" y="210"/>
                    </a:lnTo>
                    <a:lnTo>
                      <a:pt x="774" y="212"/>
                    </a:lnTo>
                    <a:lnTo>
                      <a:pt x="780" y="214"/>
                    </a:lnTo>
                    <a:lnTo>
                      <a:pt x="792" y="214"/>
                    </a:lnTo>
                    <a:lnTo>
                      <a:pt x="790" y="208"/>
                    </a:lnTo>
                    <a:lnTo>
                      <a:pt x="792" y="204"/>
                    </a:lnTo>
                    <a:lnTo>
                      <a:pt x="796" y="198"/>
                    </a:lnTo>
                    <a:lnTo>
                      <a:pt x="802" y="188"/>
                    </a:lnTo>
                    <a:lnTo>
                      <a:pt x="806" y="190"/>
                    </a:lnTo>
                    <a:lnTo>
                      <a:pt x="810" y="192"/>
                    </a:lnTo>
                    <a:lnTo>
                      <a:pt x="814" y="190"/>
                    </a:lnTo>
                    <a:lnTo>
                      <a:pt x="818" y="188"/>
                    </a:lnTo>
                    <a:lnTo>
                      <a:pt x="818" y="186"/>
                    </a:lnTo>
                    <a:lnTo>
                      <a:pt x="820" y="188"/>
                    </a:lnTo>
                    <a:lnTo>
                      <a:pt x="814" y="172"/>
                    </a:lnTo>
                    <a:lnTo>
                      <a:pt x="808" y="164"/>
                    </a:lnTo>
                    <a:lnTo>
                      <a:pt x="800" y="158"/>
                    </a:lnTo>
                    <a:lnTo>
                      <a:pt x="800" y="142"/>
                    </a:lnTo>
                    <a:lnTo>
                      <a:pt x="812" y="146"/>
                    </a:lnTo>
                    <a:lnTo>
                      <a:pt x="820" y="152"/>
                    </a:lnTo>
                    <a:lnTo>
                      <a:pt x="820" y="142"/>
                    </a:lnTo>
                    <a:lnTo>
                      <a:pt x="820" y="136"/>
                    </a:lnTo>
                    <a:lnTo>
                      <a:pt x="820" y="124"/>
                    </a:lnTo>
                    <a:lnTo>
                      <a:pt x="818" y="110"/>
                    </a:lnTo>
                    <a:lnTo>
                      <a:pt x="814" y="100"/>
                    </a:lnTo>
                    <a:lnTo>
                      <a:pt x="806" y="86"/>
                    </a:lnTo>
                    <a:lnTo>
                      <a:pt x="798" y="92"/>
                    </a:lnTo>
                    <a:lnTo>
                      <a:pt x="792" y="98"/>
                    </a:lnTo>
                    <a:lnTo>
                      <a:pt x="786" y="102"/>
                    </a:lnTo>
                    <a:lnTo>
                      <a:pt x="774" y="104"/>
                    </a:lnTo>
                    <a:lnTo>
                      <a:pt x="770" y="104"/>
                    </a:lnTo>
                    <a:lnTo>
                      <a:pt x="764" y="102"/>
                    </a:lnTo>
                    <a:lnTo>
                      <a:pt x="756" y="96"/>
                    </a:lnTo>
                    <a:lnTo>
                      <a:pt x="750" y="88"/>
                    </a:lnTo>
                    <a:lnTo>
                      <a:pt x="744" y="80"/>
                    </a:lnTo>
                    <a:lnTo>
                      <a:pt x="732" y="76"/>
                    </a:lnTo>
                    <a:lnTo>
                      <a:pt x="718" y="72"/>
                    </a:lnTo>
                    <a:lnTo>
                      <a:pt x="704" y="68"/>
                    </a:lnTo>
                    <a:lnTo>
                      <a:pt x="690" y="62"/>
                    </a:lnTo>
                    <a:lnTo>
                      <a:pt x="680" y="54"/>
                    </a:lnTo>
                    <a:lnTo>
                      <a:pt x="668" y="46"/>
                    </a:lnTo>
                    <a:lnTo>
                      <a:pt x="646" y="24"/>
                    </a:lnTo>
                    <a:lnTo>
                      <a:pt x="634" y="16"/>
                    </a:lnTo>
                    <a:lnTo>
                      <a:pt x="622" y="8"/>
                    </a:lnTo>
                    <a:lnTo>
                      <a:pt x="606" y="2"/>
                    </a:lnTo>
                    <a:lnTo>
                      <a:pt x="584" y="0"/>
                    </a:lnTo>
                    <a:lnTo>
                      <a:pt x="572" y="0"/>
                    </a:lnTo>
                    <a:lnTo>
                      <a:pt x="562" y="2"/>
                    </a:lnTo>
                    <a:lnTo>
                      <a:pt x="556" y="4"/>
                    </a:lnTo>
                    <a:lnTo>
                      <a:pt x="552" y="8"/>
                    </a:lnTo>
                    <a:lnTo>
                      <a:pt x="550" y="12"/>
                    </a:lnTo>
                    <a:lnTo>
                      <a:pt x="550" y="18"/>
                    </a:lnTo>
                    <a:lnTo>
                      <a:pt x="552" y="20"/>
                    </a:lnTo>
                    <a:lnTo>
                      <a:pt x="556" y="24"/>
                    </a:lnTo>
                    <a:lnTo>
                      <a:pt x="562" y="30"/>
                    </a:lnTo>
                    <a:lnTo>
                      <a:pt x="564" y="40"/>
                    </a:lnTo>
                    <a:lnTo>
                      <a:pt x="566" y="50"/>
                    </a:lnTo>
                    <a:lnTo>
                      <a:pt x="566" y="56"/>
                    </a:lnTo>
                    <a:lnTo>
                      <a:pt x="566" y="62"/>
                    </a:lnTo>
                    <a:lnTo>
                      <a:pt x="562" y="66"/>
                    </a:lnTo>
                    <a:lnTo>
                      <a:pt x="560" y="68"/>
                    </a:lnTo>
                    <a:lnTo>
                      <a:pt x="550" y="68"/>
                    </a:lnTo>
                    <a:lnTo>
                      <a:pt x="536" y="66"/>
                    </a:lnTo>
                    <a:lnTo>
                      <a:pt x="538" y="88"/>
                    </a:lnTo>
                    <a:lnTo>
                      <a:pt x="538" y="94"/>
                    </a:lnTo>
                    <a:lnTo>
                      <a:pt x="542" y="98"/>
                    </a:lnTo>
                    <a:lnTo>
                      <a:pt x="544" y="102"/>
                    </a:lnTo>
                    <a:lnTo>
                      <a:pt x="550" y="102"/>
                    </a:lnTo>
                    <a:lnTo>
                      <a:pt x="568" y="102"/>
                    </a:lnTo>
                    <a:lnTo>
                      <a:pt x="576" y="100"/>
                    </a:lnTo>
                    <a:lnTo>
                      <a:pt x="582" y="98"/>
                    </a:lnTo>
                    <a:lnTo>
                      <a:pt x="592" y="100"/>
                    </a:lnTo>
                    <a:lnTo>
                      <a:pt x="602" y="106"/>
                    </a:lnTo>
                    <a:lnTo>
                      <a:pt x="610" y="112"/>
                    </a:lnTo>
                    <a:lnTo>
                      <a:pt x="616" y="120"/>
                    </a:lnTo>
                    <a:lnTo>
                      <a:pt x="596" y="122"/>
                    </a:lnTo>
                    <a:lnTo>
                      <a:pt x="578" y="124"/>
                    </a:lnTo>
                    <a:lnTo>
                      <a:pt x="576" y="128"/>
                    </a:lnTo>
                    <a:lnTo>
                      <a:pt x="576" y="132"/>
                    </a:lnTo>
                    <a:lnTo>
                      <a:pt x="574" y="134"/>
                    </a:lnTo>
                    <a:lnTo>
                      <a:pt x="574" y="140"/>
                    </a:lnTo>
                    <a:lnTo>
                      <a:pt x="570" y="142"/>
                    </a:lnTo>
                    <a:lnTo>
                      <a:pt x="566" y="142"/>
                    </a:lnTo>
                    <a:lnTo>
                      <a:pt x="556" y="144"/>
                    </a:lnTo>
                    <a:lnTo>
                      <a:pt x="552" y="146"/>
                    </a:lnTo>
                    <a:lnTo>
                      <a:pt x="550" y="150"/>
                    </a:lnTo>
                    <a:lnTo>
                      <a:pt x="544" y="152"/>
                    </a:lnTo>
                    <a:lnTo>
                      <a:pt x="538" y="154"/>
                    </a:lnTo>
                    <a:lnTo>
                      <a:pt x="532" y="154"/>
                    </a:lnTo>
                    <a:lnTo>
                      <a:pt x="528" y="152"/>
                    </a:lnTo>
                    <a:lnTo>
                      <a:pt x="524" y="150"/>
                    </a:lnTo>
                    <a:lnTo>
                      <a:pt x="522" y="150"/>
                    </a:lnTo>
                    <a:lnTo>
                      <a:pt x="518" y="152"/>
                    </a:lnTo>
                    <a:lnTo>
                      <a:pt x="516" y="156"/>
                    </a:lnTo>
                    <a:lnTo>
                      <a:pt x="516" y="160"/>
                    </a:lnTo>
                    <a:lnTo>
                      <a:pt x="518" y="160"/>
                    </a:lnTo>
                    <a:lnTo>
                      <a:pt x="524" y="164"/>
                    </a:lnTo>
                    <a:lnTo>
                      <a:pt x="528" y="166"/>
                    </a:lnTo>
                    <a:lnTo>
                      <a:pt x="530" y="168"/>
                    </a:lnTo>
                    <a:lnTo>
                      <a:pt x="530" y="172"/>
                    </a:lnTo>
                    <a:lnTo>
                      <a:pt x="530" y="176"/>
                    </a:lnTo>
                    <a:lnTo>
                      <a:pt x="526" y="182"/>
                    </a:lnTo>
                    <a:lnTo>
                      <a:pt x="518" y="188"/>
                    </a:lnTo>
                    <a:lnTo>
                      <a:pt x="508" y="194"/>
                    </a:lnTo>
                    <a:lnTo>
                      <a:pt x="496" y="198"/>
                    </a:lnTo>
                    <a:lnTo>
                      <a:pt x="468" y="198"/>
                    </a:lnTo>
                    <a:lnTo>
                      <a:pt x="458" y="206"/>
                    </a:lnTo>
                    <a:lnTo>
                      <a:pt x="452" y="210"/>
                    </a:lnTo>
                    <a:lnTo>
                      <a:pt x="444" y="212"/>
                    </a:lnTo>
                    <a:lnTo>
                      <a:pt x="430" y="210"/>
                    </a:lnTo>
                    <a:lnTo>
                      <a:pt x="414" y="206"/>
                    </a:lnTo>
                    <a:lnTo>
                      <a:pt x="402" y="200"/>
                    </a:lnTo>
                    <a:lnTo>
                      <a:pt x="392" y="194"/>
                    </a:lnTo>
                    <a:lnTo>
                      <a:pt x="348" y="194"/>
                    </a:lnTo>
                    <a:lnTo>
                      <a:pt x="348" y="192"/>
                    </a:lnTo>
                    <a:lnTo>
                      <a:pt x="314" y="192"/>
                    </a:lnTo>
                    <a:lnTo>
                      <a:pt x="306" y="188"/>
                    </a:lnTo>
                    <a:lnTo>
                      <a:pt x="298" y="180"/>
                    </a:lnTo>
                    <a:lnTo>
                      <a:pt x="290" y="172"/>
                    </a:lnTo>
                    <a:lnTo>
                      <a:pt x="280" y="166"/>
                    </a:lnTo>
                    <a:lnTo>
                      <a:pt x="272" y="160"/>
                    </a:lnTo>
                    <a:lnTo>
                      <a:pt x="262" y="160"/>
                    </a:lnTo>
                    <a:lnTo>
                      <a:pt x="252" y="156"/>
                    </a:lnTo>
                    <a:lnTo>
                      <a:pt x="244" y="152"/>
                    </a:lnTo>
                    <a:lnTo>
                      <a:pt x="214" y="152"/>
                    </a:lnTo>
                    <a:lnTo>
                      <a:pt x="210" y="146"/>
                    </a:lnTo>
                    <a:lnTo>
                      <a:pt x="206" y="140"/>
                    </a:lnTo>
                    <a:lnTo>
                      <a:pt x="202" y="126"/>
                    </a:lnTo>
                    <a:lnTo>
                      <a:pt x="198" y="118"/>
                    </a:lnTo>
                    <a:lnTo>
                      <a:pt x="194" y="112"/>
                    </a:lnTo>
                    <a:lnTo>
                      <a:pt x="182" y="104"/>
                    </a:lnTo>
                    <a:lnTo>
                      <a:pt x="174" y="100"/>
                    </a:lnTo>
                    <a:lnTo>
                      <a:pt x="168" y="98"/>
                    </a:lnTo>
                    <a:lnTo>
                      <a:pt x="154" y="92"/>
                    </a:lnTo>
                    <a:lnTo>
                      <a:pt x="146" y="90"/>
                    </a:lnTo>
                    <a:lnTo>
                      <a:pt x="140" y="86"/>
                    </a:lnTo>
                    <a:lnTo>
                      <a:pt x="138" y="82"/>
                    </a:lnTo>
                    <a:lnTo>
                      <a:pt x="134" y="76"/>
                    </a:lnTo>
                    <a:lnTo>
                      <a:pt x="134" y="78"/>
                    </a:lnTo>
                    <a:lnTo>
                      <a:pt x="122" y="86"/>
                    </a:lnTo>
                    <a:lnTo>
                      <a:pt x="114" y="94"/>
                    </a:lnTo>
                    <a:lnTo>
                      <a:pt x="126" y="108"/>
                    </a:lnTo>
                    <a:lnTo>
                      <a:pt x="116" y="116"/>
                    </a:lnTo>
                    <a:lnTo>
                      <a:pt x="110" y="118"/>
                    </a:lnTo>
                    <a:lnTo>
                      <a:pt x="100" y="116"/>
                    </a:lnTo>
                    <a:lnTo>
                      <a:pt x="88" y="112"/>
                    </a:lnTo>
                    <a:lnTo>
                      <a:pt x="92" y="130"/>
                    </a:lnTo>
                    <a:lnTo>
                      <a:pt x="92" y="140"/>
                    </a:lnTo>
                    <a:lnTo>
                      <a:pt x="90" y="148"/>
                    </a:lnTo>
                    <a:lnTo>
                      <a:pt x="86" y="150"/>
                    </a:lnTo>
                    <a:lnTo>
                      <a:pt x="84" y="150"/>
                    </a:lnTo>
                    <a:lnTo>
                      <a:pt x="78" y="150"/>
                    </a:lnTo>
                    <a:lnTo>
                      <a:pt x="68" y="146"/>
                    </a:lnTo>
                    <a:lnTo>
                      <a:pt x="70" y="156"/>
                    </a:lnTo>
                    <a:lnTo>
                      <a:pt x="76" y="164"/>
                    </a:lnTo>
                    <a:lnTo>
                      <a:pt x="80" y="176"/>
                    </a:lnTo>
                    <a:lnTo>
                      <a:pt x="82" y="188"/>
                    </a:lnTo>
                    <a:lnTo>
                      <a:pt x="78" y="194"/>
                    </a:lnTo>
                    <a:lnTo>
                      <a:pt x="74" y="200"/>
                    </a:lnTo>
                    <a:lnTo>
                      <a:pt x="64" y="214"/>
                    </a:lnTo>
                    <a:lnTo>
                      <a:pt x="50" y="228"/>
                    </a:lnTo>
                    <a:lnTo>
                      <a:pt x="38" y="236"/>
                    </a:lnTo>
                    <a:lnTo>
                      <a:pt x="28" y="238"/>
                    </a:lnTo>
                    <a:lnTo>
                      <a:pt x="14" y="240"/>
                    </a:lnTo>
                    <a:lnTo>
                      <a:pt x="8" y="242"/>
                    </a:lnTo>
                    <a:lnTo>
                      <a:pt x="4" y="244"/>
                    </a:lnTo>
                    <a:lnTo>
                      <a:pt x="2" y="248"/>
                    </a:lnTo>
                    <a:lnTo>
                      <a:pt x="0" y="254"/>
                    </a:lnTo>
                    <a:lnTo>
                      <a:pt x="2" y="258"/>
                    </a:lnTo>
                    <a:lnTo>
                      <a:pt x="4" y="262"/>
                    </a:lnTo>
                    <a:lnTo>
                      <a:pt x="14" y="268"/>
                    </a:lnTo>
                    <a:lnTo>
                      <a:pt x="24" y="276"/>
                    </a:lnTo>
                    <a:lnTo>
                      <a:pt x="26" y="280"/>
                    </a:lnTo>
                    <a:lnTo>
                      <a:pt x="26" y="286"/>
                    </a:lnTo>
                    <a:lnTo>
                      <a:pt x="20" y="288"/>
                    </a:lnTo>
                    <a:lnTo>
                      <a:pt x="14" y="290"/>
                    </a:lnTo>
                    <a:lnTo>
                      <a:pt x="18" y="292"/>
                    </a:lnTo>
                    <a:lnTo>
                      <a:pt x="20" y="294"/>
                    </a:lnTo>
                    <a:lnTo>
                      <a:pt x="28" y="296"/>
                    </a:lnTo>
                    <a:lnTo>
                      <a:pt x="28" y="298"/>
                    </a:lnTo>
                    <a:lnTo>
                      <a:pt x="36" y="298"/>
                    </a:lnTo>
                    <a:lnTo>
                      <a:pt x="44" y="302"/>
                    </a:lnTo>
                    <a:lnTo>
                      <a:pt x="50" y="308"/>
                    </a:lnTo>
                    <a:lnTo>
                      <a:pt x="54" y="316"/>
                    </a:lnTo>
                    <a:lnTo>
                      <a:pt x="58" y="320"/>
                    </a:lnTo>
                    <a:lnTo>
                      <a:pt x="62" y="322"/>
                    </a:lnTo>
                    <a:lnTo>
                      <a:pt x="68" y="322"/>
                    </a:lnTo>
                    <a:lnTo>
                      <a:pt x="74" y="324"/>
                    </a:lnTo>
                    <a:lnTo>
                      <a:pt x="78" y="324"/>
                    </a:lnTo>
                    <a:lnTo>
                      <a:pt x="82" y="326"/>
                    </a:lnTo>
                    <a:lnTo>
                      <a:pt x="84" y="326"/>
                    </a:lnTo>
                    <a:lnTo>
                      <a:pt x="86" y="324"/>
                    </a:lnTo>
                    <a:lnTo>
                      <a:pt x="90" y="322"/>
                    </a:lnTo>
                    <a:lnTo>
                      <a:pt x="94" y="320"/>
                    </a:lnTo>
                    <a:lnTo>
                      <a:pt x="100" y="320"/>
                    </a:lnTo>
                    <a:lnTo>
                      <a:pt x="108" y="320"/>
                    </a:lnTo>
                    <a:lnTo>
                      <a:pt x="114" y="324"/>
                    </a:lnTo>
                    <a:lnTo>
                      <a:pt x="116" y="324"/>
                    </a:lnTo>
                    <a:lnTo>
                      <a:pt x="122" y="326"/>
                    </a:lnTo>
                    <a:lnTo>
                      <a:pt x="122" y="332"/>
                    </a:lnTo>
                    <a:lnTo>
                      <a:pt x="120" y="336"/>
                    </a:lnTo>
                    <a:lnTo>
                      <a:pt x="114" y="344"/>
                    </a:lnTo>
                    <a:lnTo>
                      <a:pt x="112" y="352"/>
                    </a:lnTo>
                    <a:lnTo>
                      <a:pt x="110" y="358"/>
                    </a:lnTo>
                    <a:lnTo>
                      <a:pt x="112" y="362"/>
                    </a:lnTo>
                    <a:lnTo>
                      <a:pt x="114" y="368"/>
                    </a:lnTo>
                    <a:lnTo>
                      <a:pt x="122" y="376"/>
                    </a:lnTo>
                    <a:lnTo>
                      <a:pt x="120" y="378"/>
                    </a:lnTo>
                    <a:lnTo>
                      <a:pt x="118" y="378"/>
                    </a:lnTo>
                    <a:lnTo>
                      <a:pt x="112" y="380"/>
                    </a:lnTo>
                    <a:lnTo>
                      <a:pt x="114" y="388"/>
                    </a:lnTo>
                    <a:lnTo>
                      <a:pt x="114" y="392"/>
                    </a:lnTo>
                    <a:lnTo>
                      <a:pt x="116" y="396"/>
                    </a:lnTo>
                    <a:lnTo>
                      <a:pt x="118" y="400"/>
                    </a:lnTo>
                    <a:lnTo>
                      <a:pt x="126" y="404"/>
                    </a:lnTo>
                    <a:lnTo>
                      <a:pt x="136" y="408"/>
                    </a:lnTo>
                    <a:lnTo>
                      <a:pt x="144" y="416"/>
                    </a:lnTo>
                    <a:lnTo>
                      <a:pt x="152" y="424"/>
                    </a:lnTo>
                    <a:lnTo>
                      <a:pt x="158" y="424"/>
                    </a:lnTo>
                    <a:lnTo>
                      <a:pt x="162" y="424"/>
                    </a:lnTo>
                    <a:lnTo>
                      <a:pt x="164" y="422"/>
                    </a:lnTo>
                    <a:lnTo>
                      <a:pt x="166" y="420"/>
                    </a:lnTo>
                    <a:lnTo>
                      <a:pt x="168" y="420"/>
                    </a:lnTo>
                    <a:lnTo>
                      <a:pt x="180" y="428"/>
                    </a:lnTo>
                    <a:lnTo>
                      <a:pt x="190" y="436"/>
                    </a:lnTo>
                    <a:lnTo>
                      <a:pt x="198" y="442"/>
                    </a:lnTo>
                    <a:lnTo>
                      <a:pt x="208" y="446"/>
                    </a:lnTo>
                    <a:lnTo>
                      <a:pt x="220" y="450"/>
                    </a:lnTo>
                    <a:lnTo>
                      <a:pt x="222" y="452"/>
                    </a:lnTo>
                    <a:lnTo>
                      <a:pt x="226" y="456"/>
                    </a:lnTo>
                    <a:lnTo>
                      <a:pt x="230" y="458"/>
                    </a:lnTo>
                    <a:lnTo>
                      <a:pt x="236" y="460"/>
                    </a:lnTo>
                    <a:lnTo>
                      <a:pt x="240" y="460"/>
                    </a:lnTo>
                    <a:lnTo>
                      <a:pt x="242" y="460"/>
                    </a:lnTo>
                    <a:lnTo>
                      <a:pt x="244" y="460"/>
                    </a:lnTo>
                    <a:lnTo>
                      <a:pt x="250" y="464"/>
                    </a:lnTo>
                    <a:lnTo>
                      <a:pt x="256" y="466"/>
                    </a:lnTo>
                    <a:lnTo>
                      <a:pt x="274" y="466"/>
                    </a:lnTo>
                    <a:lnTo>
                      <a:pt x="274" y="468"/>
                    </a:lnTo>
                    <a:lnTo>
                      <a:pt x="274" y="464"/>
                    </a:lnTo>
                    <a:lnTo>
                      <a:pt x="278" y="462"/>
                    </a:lnTo>
                    <a:lnTo>
                      <a:pt x="284" y="460"/>
                    </a:lnTo>
                    <a:lnTo>
                      <a:pt x="288" y="472"/>
                    </a:lnTo>
                    <a:lnTo>
                      <a:pt x="290" y="468"/>
                    </a:lnTo>
                    <a:lnTo>
                      <a:pt x="294" y="462"/>
                    </a:lnTo>
                    <a:lnTo>
                      <a:pt x="298" y="460"/>
                    </a:lnTo>
                    <a:lnTo>
                      <a:pt x="302" y="458"/>
                    </a:lnTo>
                    <a:lnTo>
                      <a:pt x="312" y="460"/>
                    </a:lnTo>
                    <a:lnTo>
                      <a:pt x="322" y="464"/>
                    </a:lnTo>
                    <a:lnTo>
                      <a:pt x="332" y="472"/>
                    </a:lnTo>
                    <a:lnTo>
                      <a:pt x="336" y="478"/>
                    </a:lnTo>
                    <a:lnTo>
                      <a:pt x="336" y="480"/>
                    </a:lnTo>
                    <a:lnTo>
                      <a:pt x="338" y="478"/>
                    </a:lnTo>
                    <a:lnTo>
                      <a:pt x="340" y="470"/>
                    </a:lnTo>
                    <a:lnTo>
                      <a:pt x="344" y="460"/>
                    </a:lnTo>
                    <a:lnTo>
                      <a:pt x="348" y="454"/>
                    </a:lnTo>
                    <a:lnTo>
                      <a:pt x="356" y="446"/>
                    </a:lnTo>
                    <a:lnTo>
                      <a:pt x="362" y="442"/>
                    </a:lnTo>
                    <a:lnTo>
                      <a:pt x="372" y="438"/>
                    </a:lnTo>
                    <a:lnTo>
                      <a:pt x="374" y="440"/>
                    </a:lnTo>
                    <a:lnTo>
                      <a:pt x="376" y="440"/>
                    </a:lnTo>
                    <a:lnTo>
                      <a:pt x="380" y="442"/>
                    </a:lnTo>
                    <a:lnTo>
                      <a:pt x="382" y="440"/>
                    </a:lnTo>
                    <a:lnTo>
                      <a:pt x="386" y="438"/>
                    </a:lnTo>
                    <a:lnTo>
                      <a:pt x="386" y="436"/>
                    </a:lnTo>
                    <a:lnTo>
                      <a:pt x="392" y="436"/>
                    </a:lnTo>
                    <a:lnTo>
                      <a:pt x="400" y="444"/>
                    </a:lnTo>
                    <a:lnTo>
                      <a:pt x="400" y="448"/>
                    </a:lnTo>
                    <a:lnTo>
                      <a:pt x="400" y="450"/>
                    </a:lnTo>
                    <a:lnTo>
                      <a:pt x="404" y="454"/>
                    </a:lnTo>
                    <a:lnTo>
                      <a:pt x="410" y="456"/>
                    </a:lnTo>
                    <a:lnTo>
                      <a:pt x="414" y="456"/>
                    </a:lnTo>
                    <a:lnTo>
                      <a:pt x="414" y="4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11" name="Google Shape;1611;p37"/>
              <p:cNvSpPr/>
              <p:nvPr/>
            </p:nvSpPr>
            <p:spPr>
              <a:xfrm>
                <a:off x="7775299" y="3145370"/>
                <a:ext cx="167028" cy="127172"/>
              </a:xfrm>
              <a:custGeom>
                <a:avLst/>
                <a:gdLst/>
                <a:ahLst/>
                <a:cxnLst/>
                <a:rect l="l" t="t" r="r" b="b"/>
                <a:pathLst>
                  <a:path w="82" h="70" extrusionOk="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12" name="Google Shape;1612;p37"/>
              <p:cNvSpPr/>
              <p:nvPr/>
            </p:nvSpPr>
            <p:spPr>
              <a:xfrm>
                <a:off x="7679606" y="3280800"/>
                <a:ext cx="274901" cy="267557"/>
              </a:xfrm>
              <a:custGeom>
                <a:avLst/>
                <a:gdLst/>
                <a:ahLst/>
                <a:cxnLst/>
                <a:rect l="l" t="t" r="r" b="b"/>
                <a:pathLst>
                  <a:path w="136" h="148" extrusionOk="0">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13" name="Google Shape;1613;p37"/>
              <p:cNvSpPr/>
              <p:nvPr/>
            </p:nvSpPr>
            <p:spPr>
              <a:xfrm>
                <a:off x="7740502" y="3516977"/>
                <a:ext cx="64375" cy="46244"/>
              </a:xfrm>
              <a:custGeom>
                <a:avLst/>
                <a:gdLst/>
                <a:ahLst/>
                <a:cxnLst/>
                <a:rect l="l" t="t" r="r" b="b"/>
                <a:pathLst>
                  <a:path w="32" h="26" extrusionOk="0">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14" name="Google Shape;1614;p37"/>
              <p:cNvSpPr/>
              <p:nvPr/>
            </p:nvSpPr>
            <p:spPr>
              <a:xfrm>
                <a:off x="7660467" y="3526886"/>
                <a:ext cx="80034" cy="94140"/>
              </a:xfrm>
              <a:custGeom>
                <a:avLst/>
                <a:gdLst/>
                <a:ahLst/>
                <a:cxnLst/>
                <a:rect l="l" t="t" r="r" b="b"/>
                <a:pathLst>
                  <a:path w="40" h="52" extrusionOk="0">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15" name="Google Shape;1615;p37"/>
              <p:cNvSpPr/>
              <p:nvPr/>
            </p:nvSpPr>
            <p:spPr>
              <a:xfrm>
                <a:off x="7467341" y="3814262"/>
                <a:ext cx="48717" cy="102398"/>
              </a:xfrm>
              <a:custGeom>
                <a:avLst/>
                <a:gdLst/>
                <a:ahLst/>
                <a:cxnLst/>
                <a:rect l="l" t="t" r="r" b="b"/>
                <a:pathLst>
                  <a:path w="24" h="56" extrusionOk="0">
                    <a:moveTo>
                      <a:pt x="24" y="0"/>
                    </a:moveTo>
                    <a:lnTo>
                      <a:pt x="24" y="12"/>
                    </a:lnTo>
                    <a:lnTo>
                      <a:pt x="22" y="32"/>
                    </a:lnTo>
                    <a:lnTo>
                      <a:pt x="16" y="56"/>
                    </a:lnTo>
                    <a:lnTo>
                      <a:pt x="4" y="44"/>
                    </a:lnTo>
                    <a:lnTo>
                      <a:pt x="2" y="38"/>
                    </a:lnTo>
                    <a:lnTo>
                      <a:pt x="0" y="32"/>
                    </a:lnTo>
                    <a:lnTo>
                      <a:pt x="0" y="20"/>
                    </a:lnTo>
                    <a:lnTo>
                      <a:pt x="4" y="10"/>
                    </a:lnTo>
                    <a:lnTo>
                      <a:pt x="8" y="4"/>
                    </a:lnTo>
                    <a:lnTo>
                      <a:pt x="12" y="4"/>
                    </a:lnTo>
                    <a:lnTo>
                      <a:pt x="18" y="2"/>
                    </a:lnTo>
                    <a:lnTo>
                      <a:pt x="2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16" name="Google Shape;1616;p37"/>
              <p:cNvSpPr/>
              <p:nvPr/>
            </p:nvSpPr>
            <p:spPr>
              <a:xfrm>
                <a:off x="7133284" y="3981072"/>
                <a:ext cx="67855" cy="66063"/>
              </a:xfrm>
              <a:custGeom>
                <a:avLst/>
                <a:gdLst/>
                <a:ahLst/>
                <a:cxnLst/>
                <a:rect l="l" t="t" r="r" b="b"/>
                <a:pathLst>
                  <a:path w="34" h="36" extrusionOk="0">
                    <a:moveTo>
                      <a:pt x="18" y="36"/>
                    </a:moveTo>
                    <a:lnTo>
                      <a:pt x="12" y="34"/>
                    </a:lnTo>
                    <a:lnTo>
                      <a:pt x="6" y="30"/>
                    </a:lnTo>
                    <a:lnTo>
                      <a:pt x="2" y="24"/>
                    </a:lnTo>
                    <a:lnTo>
                      <a:pt x="0" y="20"/>
                    </a:lnTo>
                    <a:lnTo>
                      <a:pt x="2" y="16"/>
                    </a:lnTo>
                    <a:lnTo>
                      <a:pt x="4" y="12"/>
                    </a:lnTo>
                    <a:lnTo>
                      <a:pt x="12" y="6"/>
                    </a:lnTo>
                    <a:lnTo>
                      <a:pt x="26" y="2"/>
                    </a:lnTo>
                    <a:lnTo>
                      <a:pt x="34" y="0"/>
                    </a:lnTo>
                    <a:lnTo>
                      <a:pt x="34" y="10"/>
                    </a:lnTo>
                    <a:lnTo>
                      <a:pt x="30" y="20"/>
                    </a:lnTo>
                    <a:lnTo>
                      <a:pt x="24" y="32"/>
                    </a:lnTo>
                    <a:lnTo>
                      <a:pt x="22" y="34"/>
                    </a:lnTo>
                    <a:lnTo>
                      <a:pt x="18"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17" name="Google Shape;1617;p37"/>
              <p:cNvSpPr/>
              <p:nvPr/>
            </p:nvSpPr>
            <p:spPr>
              <a:xfrm>
                <a:off x="7380347" y="3221343"/>
                <a:ext cx="149629" cy="168462"/>
              </a:xfrm>
              <a:custGeom>
                <a:avLst/>
                <a:gdLst/>
                <a:ahLst/>
                <a:cxnLst/>
                <a:rect l="l" t="t" r="r" b="b"/>
                <a:pathLst>
                  <a:path w="76" h="92" extrusionOk="0">
                    <a:moveTo>
                      <a:pt x="70" y="78"/>
                    </a:moveTo>
                    <a:lnTo>
                      <a:pt x="62" y="70"/>
                    </a:lnTo>
                    <a:lnTo>
                      <a:pt x="54" y="64"/>
                    </a:lnTo>
                    <a:lnTo>
                      <a:pt x="56" y="60"/>
                    </a:lnTo>
                    <a:lnTo>
                      <a:pt x="58" y="58"/>
                    </a:lnTo>
                    <a:lnTo>
                      <a:pt x="66" y="54"/>
                    </a:lnTo>
                    <a:lnTo>
                      <a:pt x="74" y="50"/>
                    </a:lnTo>
                    <a:lnTo>
                      <a:pt x="76" y="46"/>
                    </a:lnTo>
                    <a:lnTo>
                      <a:pt x="76" y="42"/>
                    </a:lnTo>
                    <a:lnTo>
                      <a:pt x="76" y="36"/>
                    </a:lnTo>
                    <a:lnTo>
                      <a:pt x="74" y="32"/>
                    </a:lnTo>
                    <a:lnTo>
                      <a:pt x="70" y="28"/>
                    </a:lnTo>
                    <a:lnTo>
                      <a:pt x="70" y="24"/>
                    </a:lnTo>
                    <a:lnTo>
                      <a:pt x="70" y="16"/>
                    </a:lnTo>
                    <a:lnTo>
                      <a:pt x="74" y="8"/>
                    </a:lnTo>
                    <a:lnTo>
                      <a:pt x="70" y="0"/>
                    </a:lnTo>
                    <a:lnTo>
                      <a:pt x="70" y="2"/>
                    </a:lnTo>
                    <a:lnTo>
                      <a:pt x="66" y="4"/>
                    </a:lnTo>
                    <a:lnTo>
                      <a:pt x="62" y="6"/>
                    </a:lnTo>
                    <a:lnTo>
                      <a:pt x="58" y="4"/>
                    </a:lnTo>
                    <a:lnTo>
                      <a:pt x="54" y="2"/>
                    </a:lnTo>
                    <a:lnTo>
                      <a:pt x="48" y="12"/>
                    </a:lnTo>
                    <a:lnTo>
                      <a:pt x="44" y="18"/>
                    </a:lnTo>
                    <a:lnTo>
                      <a:pt x="42" y="22"/>
                    </a:lnTo>
                    <a:lnTo>
                      <a:pt x="44" y="28"/>
                    </a:lnTo>
                    <a:lnTo>
                      <a:pt x="32" y="28"/>
                    </a:lnTo>
                    <a:lnTo>
                      <a:pt x="26" y="26"/>
                    </a:lnTo>
                    <a:lnTo>
                      <a:pt x="22" y="24"/>
                    </a:lnTo>
                    <a:lnTo>
                      <a:pt x="12" y="36"/>
                    </a:lnTo>
                    <a:lnTo>
                      <a:pt x="4" y="48"/>
                    </a:lnTo>
                    <a:lnTo>
                      <a:pt x="0" y="56"/>
                    </a:lnTo>
                    <a:lnTo>
                      <a:pt x="10" y="56"/>
                    </a:lnTo>
                    <a:lnTo>
                      <a:pt x="18" y="60"/>
                    </a:lnTo>
                    <a:lnTo>
                      <a:pt x="24" y="70"/>
                    </a:lnTo>
                    <a:lnTo>
                      <a:pt x="28" y="80"/>
                    </a:lnTo>
                    <a:lnTo>
                      <a:pt x="24" y="84"/>
                    </a:lnTo>
                    <a:lnTo>
                      <a:pt x="24" y="86"/>
                    </a:lnTo>
                    <a:lnTo>
                      <a:pt x="26" y="88"/>
                    </a:lnTo>
                    <a:lnTo>
                      <a:pt x="32" y="90"/>
                    </a:lnTo>
                    <a:lnTo>
                      <a:pt x="46" y="90"/>
                    </a:lnTo>
                    <a:lnTo>
                      <a:pt x="56" y="92"/>
                    </a:lnTo>
                    <a:lnTo>
                      <a:pt x="56" y="88"/>
                    </a:lnTo>
                    <a:lnTo>
                      <a:pt x="68" y="88"/>
                    </a:lnTo>
                    <a:lnTo>
                      <a:pt x="72" y="86"/>
                    </a:lnTo>
                    <a:lnTo>
                      <a:pt x="74" y="84"/>
                    </a:lnTo>
                    <a:lnTo>
                      <a:pt x="74" y="80"/>
                    </a:lnTo>
                    <a:lnTo>
                      <a:pt x="70" y="7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18" name="Google Shape;1618;p37"/>
              <p:cNvSpPr/>
              <p:nvPr/>
            </p:nvSpPr>
            <p:spPr>
              <a:xfrm>
                <a:off x="7489959" y="3366683"/>
                <a:ext cx="130491" cy="138733"/>
              </a:xfrm>
              <a:custGeom>
                <a:avLst/>
                <a:gdLst/>
                <a:ahLst/>
                <a:cxnLst/>
                <a:rect l="l" t="t" r="r" b="b"/>
                <a:pathLst>
                  <a:path w="64" h="76" extrusionOk="0">
                    <a:moveTo>
                      <a:pt x="18" y="0"/>
                    </a:moveTo>
                    <a:lnTo>
                      <a:pt x="18" y="2"/>
                    </a:lnTo>
                    <a:lnTo>
                      <a:pt x="18" y="4"/>
                    </a:lnTo>
                    <a:lnTo>
                      <a:pt x="16" y="6"/>
                    </a:lnTo>
                    <a:lnTo>
                      <a:pt x="12" y="8"/>
                    </a:lnTo>
                    <a:lnTo>
                      <a:pt x="0" y="8"/>
                    </a:lnTo>
                    <a:lnTo>
                      <a:pt x="0" y="12"/>
                    </a:lnTo>
                    <a:lnTo>
                      <a:pt x="2" y="16"/>
                    </a:lnTo>
                    <a:lnTo>
                      <a:pt x="4" y="20"/>
                    </a:lnTo>
                    <a:lnTo>
                      <a:pt x="6" y="28"/>
                    </a:lnTo>
                    <a:lnTo>
                      <a:pt x="8" y="40"/>
                    </a:lnTo>
                    <a:lnTo>
                      <a:pt x="14" y="56"/>
                    </a:lnTo>
                    <a:lnTo>
                      <a:pt x="20" y="70"/>
                    </a:lnTo>
                    <a:lnTo>
                      <a:pt x="24" y="74"/>
                    </a:lnTo>
                    <a:lnTo>
                      <a:pt x="30" y="76"/>
                    </a:lnTo>
                    <a:lnTo>
                      <a:pt x="40" y="74"/>
                    </a:lnTo>
                    <a:lnTo>
                      <a:pt x="50" y="70"/>
                    </a:lnTo>
                    <a:lnTo>
                      <a:pt x="60" y="64"/>
                    </a:lnTo>
                    <a:lnTo>
                      <a:pt x="64" y="60"/>
                    </a:lnTo>
                    <a:lnTo>
                      <a:pt x="64" y="58"/>
                    </a:lnTo>
                    <a:lnTo>
                      <a:pt x="64" y="50"/>
                    </a:lnTo>
                    <a:lnTo>
                      <a:pt x="58" y="42"/>
                    </a:lnTo>
                    <a:lnTo>
                      <a:pt x="52" y="32"/>
                    </a:lnTo>
                    <a:lnTo>
                      <a:pt x="46" y="26"/>
                    </a:lnTo>
                    <a:lnTo>
                      <a:pt x="1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19" name="Google Shape;1619;p37"/>
              <p:cNvSpPr/>
              <p:nvPr/>
            </p:nvSpPr>
            <p:spPr>
              <a:xfrm>
                <a:off x="7563034" y="2862950"/>
                <a:ext cx="241843" cy="264253"/>
              </a:xfrm>
              <a:custGeom>
                <a:avLst/>
                <a:gdLst/>
                <a:ahLst/>
                <a:cxnLst/>
                <a:rect l="l" t="t" r="r" b="b"/>
                <a:pathLst>
                  <a:path w="120" h="146" extrusionOk="0">
                    <a:moveTo>
                      <a:pt x="0" y="0"/>
                    </a:moveTo>
                    <a:lnTo>
                      <a:pt x="98" y="90"/>
                    </a:lnTo>
                    <a:lnTo>
                      <a:pt x="94" y="90"/>
                    </a:lnTo>
                    <a:lnTo>
                      <a:pt x="92" y="90"/>
                    </a:lnTo>
                    <a:lnTo>
                      <a:pt x="88" y="88"/>
                    </a:lnTo>
                    <a:lnTo>
                      <a:pt x="82" y="86"/>
                    </a:lnTo>
                    <a:lnTo>
                      <a:pt x="78" y="88"/>
                    </a:lnTo>
                    <a:lnTo>
                      <a:pt x="76" y="90"/>
                    </a:lnTo>
                    <a:lnTo>
                      <a:pt x="78" y="98"/>
                    </a:lnTo>
                    <a:lnTo>
                      <a:pt x="82" y="106"/>
                    </a:lnTo>
                    <a:lnTo>
                      <a:pt x="88" y="114"/>
                    </a:lnTo>
                    <a:lnTo>
                      <a:pt x="92" y="118"/>
                    </a:lnTo>
                    <a:lnTo>
                      <a:pt x="108" y="130"/>
                    </a:lnTo>
                    <a:lnTo>
                      <a:pt x="120" y="138"/>
                    </a:lnTo>
                    <a:lnTo>
                      <a:pt x="112" y="138"/>
                    </a:lnTo>
                    <a:lnTo>
                      <a:pt x="108" y="136"/>
                    </a:lnTo>
                    <a:lnTo>
                      <a:pt x="102" y="134"/>
                    </a:lnTo>
                    <a:lnTo>
                      <a:pt x="102" y="146"/>
                    </a:lnTo>
                    <a:lnTo>
                      <a:pt x="94" y="140"/>
                    </a:lnTo>
                    <a:lnTo>
                      <a:pt x="88" y="130"/>
                    </a:lnTo>
                    <a:lnTo>
                      <a:pt x="76" y="114"/>
                    </a:lnTo>
                    <a:lnTo>
                      <a:pt x="66" y="94"/>
                    </a:lnTo>
                    <a:lnTo>
                      <a:pt x="54" y="76"/>
                    </a:lnTo>
                    <a:lnTo>
                      <a:pt x="44" y="62"/>
                    </a:lnTo>
                    <a:lnTo>
                      <a:pt x="34" y="50"/>
                    </a:lnTo>
                    <a:lnTo>
                      <a:pt x="24" y="42"/>
                    </a:lnTo>
                    <a:lnTo>
                      <a:pt x="12" y="36"/>
                    </a:lnTo>
                    <a:lnTo>
                      <a:pt x="10" y="32"/>
                    </a:lnTo>
                    <a:lnTo>
                      <a:pt x="6" y="28"/>
                    </a:lnTo>
                    <a:lnTo>
                      <a:pt x="4" y="22"/>
                    </a:lnTo>
                    <a:lnTo>
                      <a:pt x="2" y="16"/>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sp>
          <p:nvSpPr>
            <p:cNvPr id="1620" name="Google Shape;1620;p37"/>
            <p:cNvSpPr/>
            <p:nvPr/>
          </p:nvSpPr>
          <p:spPr>
            <a:xfrm>
              <a:off x="6145034" y="2930665"/>
              <a:ext cx="969112" cy="338575"/>
            </a:xfrm>
            <a:custGeom>
              <a:avLst/>
              <a:gdLst/>
              <a:ahLst/>
              <a:cxnLst/>
              <a:rect l="l" t="t" r="r" b="b"/>
              <a:pathLst>
                <a:path w="482" h="186" extrusionOk="0">
                  <a:moveTo>
                    <a:pt x="0" y="50"/>
                  </a:moveTo>
                  <a:lnTo>
                    <a:pt x="4" y="56"/>
                  </a:lnTo>
                  <a:lnTo>
                    <a:pt x="6" y="60"/>
                  </a:lnTo>
                  <a:lnTo>
                    <a:pt x="12" y="64"/>
                  </a:lnTo>
                  <a:lnTo>
                    <a:pt x="20" y="66"/>
                  </a:lnTo>
                  <a:lnTo>
                    <a:pt x="34" y="72"/>
                  </a:lnTo>
                  <a:lnTo>
                    <a:pt x="40" y="74"/>
                  </a:lnTo>
                  <a:lnTo>
                    <a:pt x="48" y="78"/>
                  </a:lnTo>
                  <a:lnTo>
                    <a:pt x="60" y="86"/>
                  </a:lnTo>
                  <a:lnTo>
                    <a:pt x="64" y="92"/>
                  </a:lnTo>
                  <a:lnTo>
                    <a:pt x="68" y="100"/>
                  </a:lnTo>
                  <a:lnTo>
                    <a:pt x="72" y="114"/>
                  </a:lnTo>
                  <a:lnTo>
                    <a:pt x="76" y="120"/>
                  </a:lnTo>
                  <a:lnTo>
                    <a:pt x="80" y="126"/>
                  </a:lnTo>
                  <a:lnTo>
                    <a:pt x="110" y="126"/>
                  </a:lnTo>
                  <a:lnTo>
                    <a:pt x="118" y="130"/>
                  </a:lnTo>
                  <a:lnTo>
                    <a:pt x="128" y="134"/>
                  </a:lnTo>
                  <a:lnTo>
                    <a:pt x="138" y="134"/>
                  </a:lnTo>
                  <a:lnTo>
                    <a:pt x="146" y="140"/>
                  </a:lnTo>
                  <a:lnTo>
                    <a:pt x="156" y="146"/>
                  </a:lnTo>
                  <a:lnTo>
                    <a:pt x="164" y="154"/>
                  </a:lnTo>
                  <a:lnTo>
                    <a:pt x="172" y="162"/>
                  </a:lnTo>
                  <a:lnTo>
                    <a:pt x="180" y="166"/>
                  </a:lnTo>
                  <a:lnTo>
                    <a:pt x="214" y="166"/>
                  </a:lnTo>
                  <a:lnTo>
                    <a:pt x="214" y="168"/>
                  </a:lnTo>
                  <a:lnTo>
                    <a:pt x="258" y="168"/>
                  </a:lnTo>
                  <a:lnTo>
                    <a:pt x="268" y="174"/>
                  </a:lnTo>
                  <a:lnTo>
                    <a:pt x="280" y="180"/>
                  </a:lnTo>
                  <a:lnTo>
                    <a:pt x="296" y="184"/>
                  </a:lnTo>
                  <a:lnTo>
                    <a:pt x="310" y="186"/>
                  </a:lnTo>
                  <a:lnTo>
                    <a:pt x="318" y="184"/>
                  </a:lnTo>
                  <a:lnTo>
                    <a:pt x="324" y="180"/>
                  </a:lnTo>
                  <a:lnTo>
                    <a:pt x="334" y="172"/>
                  </a:lnTo>
                  <a:lnTo>
                    <a:pt x="362" y="172"/>
                  </a:lnTo>
                  <a:lnTo>
                    <a:pt x="374" y="168"/>
                  </a:lnTo>
                  <a:lnTo>
                    <a:pt x="384" y="162"/>
                  </a:lnTo>
                  <a:lnTo>
                    <a:pt x="392" y="156"/>
                  </a:lnTo>
                  <a:lnTo>
                    <a:pt x="396" y="150"/>
                  </a:lnTo>
                  <a:lnTo>
                    <a:pt x="396" y="146"/>
                  </a:lnTo>
                  <a:lnTo>
                    <a:pt x="396" y="142"/>
                  </a:lnTo>
                  <a:lnTo>
                    <a:pt x="394" y="140"/>
                  </a:lnTo>
                  <a:lnTo>
                    <a:pt x="390" y="138"/>
                  </a:lnTo>
                  <a:lnTo>
                    <a:pt x="384" y="134"/>
                  </a:lnTo>
                  <a:lnTo>
                    <a:pt x="382" y="134"/>
                  </a:lnTo>
                  <a:lnTo>
                    <a:pt x="382" y="130"/>
                  </a:lnTo>
                  <a:lnTo>
                    <a:pt x="384" y="126"/>
                  </a:lnTo>
                  <a:lnTo>
                    <a:pt x="388" y="124"/>
                  </a:lnTo>
                  <a:lnTo>
                    <a:pt x="390" y="124"/>
                  </a:lnTo>
                  <a:lnTo>
                    <a:pt x="394" y="126"/>
                  </a:lnTo>
                  <a:lnTo>
                    <a:pt x="398" y="128"/>
                  </a:lnTo>
                  <a:lnTo>
                    <a:pt x="404" y="128"/>
                  </a:lnTo>
                  <a:lnTo>
                    <a:pt x="410" y="126"/>
                  </a:lnTo>
                  <a:lnTo>
                    <a:pt x="416" y="124"/>
                  </a:lnTo>
                  <a:lnTo>
                    <a:pt x="418" y="120"/>
                  </a:lnTo>
                  <a:lnTo>
                    <a:pt x="422" y="118"/>
                  </a:lnTo>
                  <a:lnTo>
                    <a:pt x="432" y="116"/>
                  </a:lnTo>
                  <a:lnTo>
                    <a:pt x="436" y="116"/>
                  </a:lnTo>
                  <a:lnTo>
                    <a:pt x="440" y="114"/>
                  </a:lnTo>
                  <a:lnTo>
                    <a:pt x="440" y="108"/>
                  </a:lnTo>
                  <a:lnTo>
                    <a:pt x="442" y="106"/>
                  </a:lnTo>
                  <a:lnTo>
                    <a:pt x="442" y="102"/>
                  </a:lnTo>
                  <a:lnTo>
                    <a:pt x="444" y="98"/>
                  </a:lnTo>
                  <a:lnTo>
                    <a:pt x="462" y="96"/>
                  </a:lnTo>
                  <a:lnTo>
                    <a:pt x="482" y="94"/>
                  </a:lnTo>
                  <a:lnTo>
                    <a:pt x="476" y="86"/>
                  </a:lnTo>
                  <a:lnTo>
                    <a:pt x="468" y="80"/>
                  </a:lnTo>
                  <a:lnTo>
                    <a:pt x="458" y="74"/>
                  </a:lnTo>
                  <a:lnTo>
                    <a:pt x="448" y="72"/>
                  </a:lnTo>
                  <a:lnTo>
                    <a:pt x="442" y="74"/>
                  </a:lnTo>
                  <a:lnTo>
                    <a:pt x="434" y="76"/>
                  </a:lnTo>
                  <a:lnTo>
                    <a:pt x="416" y="76"/>
                  </a:lnTo>
                  <a:lnTo>
                    <a:pt x="410" y="76"/>
                  </a:lnTo>
                  <a:lnTo>
                    <a:pt x="408" y="72"/>
                  </a:lnTo>
                  <a:lnTo>
                    <a:pt x="404" y="68"/>
                  </a:lnTo>
                  <a:lnTo>
                    <a:pt x="404" y="62"/>
                  </a:lnTo>
                  <a:lnTo>
                    <a:pt x="402" y="40"/>
                  </a:lnTo>
                  <a:lnTo>
                    <a:pt x="384" y="32"/>
                  </a:lnTo>
                  <a:lnTo>
                    <a:pt x="374" y="30"/>
                  </a:lnTo>
                  <a:lnTo>
                    <a:pt x="368" y="30"/>
                  </a:lnTo>
                  <a:lnTo>
                    <a:pt x="362" y="30"/>
                  </a:lnTo>
                  <a:lnTo>
                    <a:pt x="356" y="32"/>
                  </a:lnTo>
                  <a:lnTo>
                    <a:pt x="344" y="40"/>
                  </a:lnTo>
                  <a:lnTo>
                    <a:pt x="334" y="48"/>
                  </a:lnTo>
                  <a:lnTo>
                    <a:pt x="326" y="50"/>
                  </a:lnTo>
                  <a:lnTo>
                    <a:pt x="318" y="50"/>
                  </a:lnTo>
                  <a:lnTo>
                    <a:pt x="304" y="48"/>
                  </a:lnTo>
                  <a:lnTo>
                    <a:pt x="290" y="46"/>
                  </a:lnTo>
                  <a:lnTo>
                    <a:pt x="264" y="34"/>
                  </a:lnTo>
                  <a:lnTo>
                    <a:pt x="252" y="28"/>
                  </a:lnTo>
                  <a:lnTo>
                    <a:pt x="240" y="26"/>
                  </a:lnTo>
                  <a:lnTo>
                    <a:pt x="226" y="24"/>
                  </a:lnTo>
                  <a:lnTo>
                    <a:pt x="212" y="26"/>
                  </a:lnTo>
                  <a:lnTo>
                    <a:pt x="204" y="28"/>
                  </a:lnTo>
                  <a:lnTo>
                    <a:pt x="198" y="26"/>
                  </a:lnTo>
                  <a:lnTo>
                    <a:pt x="196" y="24"/>
                  </a:lnTo>
                  <a:lnTo>
                    <a:pt x="192" y="22"/>
                  </a:lnTo>
                  <a:lnTo>
                    <a:pt x="186" y="14"/>
                  </a:lnTo>
                  <a:lnTo>
                    <a:pt x="180" y="8"/>
                  </a:lnTo>
                  <a:lnTo>
                    <a:pt x="170" y="4"/>
                  </a:lnTo>
                  <a:lnTo>
                    <a:pt x="152" y="0"/>
                  </a:lnTo>
                  <a:lnTo>
                    <a:pt x="134" y="0"/>
                  </a:lnTo>
                  <a:lnTo>
                    <a:pt x="128" y="2"/>
                  </a:lnTo>
                  <a:lnTo>
                    <a:pt x="126" y="2"/>
                  </a:lnTo>
                  <a:lnTo>
                    <a:pt x="124" y="4"/>
                  </a:lnTo>
                  <a:lnTo>
                    <a:pt x="126" y="8"/>
                  </a:lnTo>
                  <a:lnTo>
                    <a:pt x="128" y="12"/>
                  </a:lnTo>
                  <a:lnTo>
                    <a:pt x="132" y="18"/>
                  </a:lnTo>
                  <a:lnTo>
                    <a:pt x="138" y="24"/>
                  </a:lnTo>
                  <a:lnTo>
                    <a:pt x="140" y="26"/>
                  </a:lnTo>
                  <a:lnTo>
                    <a:pt x="140" y="30"/>
                  </a:lnTo>
                  <a:lnTo>
                    <a:pt x="138" y="34"/>
                  </a:lnTo>
                  <a:lnTo>
                    <a:pt x="134" y="36"/>
                  </a:lnTo>
                  <a:lnTo>
                    <a:pt x="130" y="38"/>
                  </a:lnTo>
                  <a:lnTo>
                    <a:pt x="124" y="38"/>
                  </a:lnTo>
                  <a:lnTo>
                    <a:pt x="114" y="38"/>
                  </a:lnTo>
                  <a:lnTo>
                    <a:pt x="104" y="36"/>
                  </a:lnTo>
                  <a:lnTo>
                    <a:pt x="86" y="30"/>
                  </a:lnTo>
                  <a:lnTo>
                    <a:pt x="68" y="24"/>
                  </a:lnTo>
                  <a:lnTo>
                    <a:pt x="62" y="24"/>
                  </a:lnTo>
                  <a:lnTo>
                    <a:pt x="54" y="22"/>
                  </a:lnTo>
                  <a:lnTo>
                    <a:pt x="46" y="24"/>
                  </a:lnTo>
                  <a:lnTo>
                    <a:pt x="38" y="24"/>
                  </a:lnTo>
                  <a:lnTo>
                    <a:pt x="24" y="30"/>
                  </a:lnTo>
                  <a:lnTo>
                    <a:pt x="10" y="42"/>
                  </a:lnTo>
                  <a:lnTo>
                    <a:pt x="0" y="52"/>
                  </a:lnTo>
                  <a:lnTo>
                    <a:pt x="0"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1621" name="Google Shape;1621;p37"/>
          <p:cNvGrpSpPr/>
          <p:nvPr/>
        </p:nvGrpSpPr>
        <p:grpSpPr>
          <a:xfrm>
            <a:off x="633413" y="3413125"/>
            <a:ext cx="4548189" cy="5013325"/>
            <a:chOff x="5835336" y="2862950"/>
            <a:chExt cx="2783804" cy="3237103"/>
          </a:xfrm>
        </p:grpSpPr>
        <p:grpSp>
          <p:nvGrpSpPr>
            <p:cNvPr id="1622" name="Google Shape;1622;p37"/>
            <p:cNvGrpSpPr/>
            <p:nvPr/>
          </p:nvGrpSpPr>
          <p:grpSpPr>
            <a:xfrm>
              <a:off x="5835336" y="2862950"/>
              <a:ext cx="2783804" cy="3237103"/>
              <a:chOff x="5835336" y="2862950"/>
              <a:chExt cx="2783804" cy="3237103"/>
            </a:xfrm>
          </p:grpSpPr>
          <p:grpSp>
            <p:nvGrpSpPr>
              <p:cNvPr id="1623" name="Google Shape;1623;p37"/>
              <p:cNvGrpSpPr/>
              <p:nvPr/>
            </p:nvGrpSpPr>
            <p:grpSpPr>
              <a:xfrm>
                <a:off x="5875353" y="2862950"/>
                <a:ext cx="2348834" cy="2135497"/>
                <a:chOff x="5875353" y="2862950"/>
                <a:chExt cx="2348834" cy="2135497"/>
              </a:xfrm>
            </p:grpSpPr>
            <p:grpSp>
              <p:nvGrpSpPr>
                <p:cNvPr id="1624" name="Google Shape;1624;p37"/>
                <p:cNvGrpSpPr/>
                <p:nvPr/>
              </p:nvGrpSpPr>
              <p:grpSpPr>
                <a:xfrm>
                  <a:off x="5875353" y="2862950"/>
                  <a:ext cx="2348834" cy="2135497"/>
                  <a:chOff x="5875353" y="2862950"/>
                  <a:chExt cx="2348834" cy="2135497"/>
                </a:xfrm>
              </p:grpSpPr>
              <p:grpSp>
                <p:nvGrpSpPr>
                  <p:cNvPr id="1625" name="Google Shape;1625;p37"/>
                  <p:cNvGrpSpPr/>
                  <p:nvPr/>
                </p:nvGrpSpPr>
                <p:grpSpPr>
                  <a:xfrm>
                    <a:off x="5875353" y="2862950"/>
                    <a:ext cx="2348834" cy="2135497"/>
                    <a:chOff x="5875353" y="2862950"/>
                    <a:chExt cx="2348834" cy="2135497"/>
                  </a:xfrm>
                </p:grpSpPr>
                <p:sp>
                  <p:nvSpPr>
                    <p:cNvPr id="1626" name="Google Shape;1626;p37"/>
                    <p:cNvSpPr/>
                    <p:nvPr/>
                  </p:nvSpPr>
                  <p:spPr>
                    <a:xfrm>
                      <a:off x="5875353" y="2884420"/>
                      <a:ext cx="1647664" cy="1090045"/>
                    </a:xfrm>
                    <a:custGeom>
                      <a:avLst/>
                      <a:gdLst/>
                      <a:ahLst/>
                      <a:cxnLst/>
                      <a:rect l="l" t="t" r="r" b="b"/>
                      <a:pathLst>
                        <a:path w="820" h="600" extrusionOk="0">
                          <a:moveTo>
                            <a:pt x="414" y="452"/>
                          </a:moveTo>
                          <a:lnTo>
                            <a:pt x="420" y="452"/>
                          </a:lnTo>
                          <a:lnTo>
                            <a:pt x="424" y="454"/>
                          </a:lnTo>
                          <a:lnTo>
                            <a:pt x="426" y="456"/>
                          </a:lnTo>
                          <a:lnTo>
                            <a:pt x="430" y="462"/>
                          </a:lnTo>
                          <a:lnTo>
                            <a:pt x="430" y="464"/>
                          </a:lnTo>
                          <a:lnTo>
                            <a:pt x="434" y="466"/>
                          </a:lnTo>
                          <a:lnTo>
                            <a:pt x="438" y="466"/>
                          </a:lnTo>
                          <a:lnTo>
                            <a:pt x="440" y="470"/>
                          </a:lnTo>
                          <a:lnTo>
                            <a:pt x="442" y="480"/>
                          </a:lnTo>
                          <a:lnTo>
                            <a:pt x="446" y="496"/>
                          </a:lnTo>
                          <a:lnTo>
                            <a:pt x="444" y="500"/>
                          </a:lnTo>
                          <a:lnTo>
                            <a:pt x="446" y="502"/>
                          </a:lnTo>
                          <a:lnTo>
                            <a:pt x="440" y="504"/>
                          </a:lnTo>
                          <a:lnTo>
                            <a:pt x="436" y="510"/>
                          </a:lnTo>
                          <a:lnTo>
                            <a:pt x="434" y="516"/>
                          </a:lnTo>
                          <a:lnTo>
                            <a:pt x="434" y="520"/>
                          </a:lnTo>
                          <a:lnTo>
                            <a:pt x="436" y="528"/>
                          </a:lnTo>
                          <a:lnTo>
                            <a:pt x="438" y="532"/>
                          </a:lnTo>
                          <a:lnTo>
                            <a:pt x="442" y="534"/>
                          </a:lnTo>
                          <a:lnTo>
                            <a:pt x="448" y="534"/>
                          </a:lnTo>
                          <a:lnTo>
                            <a:pt x="452" y="534"/>
                          </a:lnTo>
                          <a:lnTo>
                            <a:pt x="454" y="536"/>
                          </a:lnTo>
                          <a:lnTo>
                            <a:pt x="456" y="542"/>
                          </a:lnTo>
                          <a:lnTo>
                            <a:pt x="458" y="546"/>
                          </a:lnTo>
                          <a:lnTo>
                            <a:pt x="462" y="548"/>
                          </a:lnTo>
                          <a:lnTo>
                            <a:pt x="466" y="550"/>
                          </a:lnTo>
                          <a:lnTo>
                            <a:pt x="468" y="554"/>
                          </a:lnTo>
                          <a:lnTo>
                            <a:pt x="468" y="558"/>
                          </a:lnTo>
                          <a:lnTo>
                            <a:pt x="466" y="568"/>
                          </a:lnTo>
                          <a:lnTo>
                            <a:pt x="472" y="570"/>
                          </a:lnTo>
                          <a:lnTo>
                            <a:pt x="478" y="574"/>
                          </a:lnTo>
                          <a:lnTo>
                            <a:pt x="484" y="578"/>
                          </a:lnTo>
                          <a:lnTo>
                            <a:pt x="490" y="580"/>
                          </a:lnTo>
                          <a:lnTo>
                            <a:pt x="492" y="582"/>
                          </a:lnTo>
                          <a:lnTo>
                            <a:pt x="496" y="578"/>
                          </a:lnTo>
                          <a:lnTo>
                            <a:pt x="500" y="582"/>
                          </a:lnTo>
                          <a:lnTo>
                            <a:pt x="502" y="582"/>
                          </a:lnTo>
                          <a:lnTo>
                            <a:pt x="506" y="580"/>
                          </a:lnTo>
                          <a:lnTo>
                            <a:pt x="502" y="574"/>
                          </a:lnTo>
                          <a:lnTo>
                            <a:pt x="500" y="568"/>
                          </a:lnTo>
                          <a:lnTo>
                            <a:pt x="500" y="566"/>
                          </a:lnTo>
                          <a:lnTo>
                            <a:pt x="502" y="562"/>
                          </a:lnTo>
                          <a:lnTo>
                            <a:pt x="506" y="560"/>
                          </a:lnTo>
                          <a:lnTo>
                            <a:pt x="518" y="560"/>
                          </a:lnTo>
                          <a:lnTo>
                            <a:pt x="524" y="560"/>
                          </a:lnTo>
                          <a:lnTo>
                            <a:pt x="534" y="558"/>
                          </a:lnTo>
                          <a:lnTo>
                            <a:pt x="542" y="552"/>
                          </a:lnTo>
                          <a:lnTo>
                            <a:pt x="550" y="548"/>
                          </a:lnTo>
                          <a:lnTo>
                            <a:pt x="558" y="546"/>
                          </a:lnTo>
                          <a:lnTo>
                            <a:pt x="564" y="548"/>
                          </a:lnTo>
                          <a:lnTo>
                            <a:pt x="568" y="550"/>
                          </a:lnTo>
                          <a:lnTo>
                            <a:pt x="574" y="552"/>
                          </a:lnTo>
                          <a:lnTo>
                            <a:pt x="578" y="552"/>
                          </a:lnTo>
                          <a:lnTo>
                            <a:pt x="580" y="558"/>
                          </a:lnTo>
                          <a:lnTo>
                            <a:pt x="582" y="562"/>
                          </a:lnTo>
                          <a:lnTo>
                            <a:pt x="590" y="570"/>
                          </a:lnTo>
                          <a:lnTo>
                            <a:pt x="598" y="574"/>
                          </a:lnTo>
                          <a:lnTo>
                            <a:pt x="606" y="576"/>
                          </a:lnTo>
                          <a:lnTo>
                            <a:pt x="620" y="576"/>
                          </a:lnTo>
                          <a:lnTo>
                            <a:pt x="626" y="576"/>
                          </a:lnTo>
                          <a:lnTo>
                            <a:pt x="630" y="578"/>
                          </a:lnTo>
                          <a:lnTo>
                            <a:pt x="638" y="582"/>
                          </a:lnTo>
                          <a:lnTo>
                            <a:pt x="638" y="588"/>
                          </a:lnTo>
                          <a:lnTo>
                            <a:pt x="638" y="594"/>
                          </a:lnTo>
                          <a:lnTo>
                            <a:pt x="640" y="598"/>
                          </a:lnTo>
                          <a:lnTo>
                            <a:pt x="646" y="600"/>
                          </a:lnTo>
                          <a:lnTo>
                            <a:pt x="650" y="596"/>
                          </a:lnTo>
                          <a:lnTo>
                            <a:pt x="648" y="594"/>
                          </a:lnTo>
                          <a:lnTo>
                            <a:pt x="648" y="590"/>
                          </a:lnTo>
                          <a:lnTo>
                            <a:pt x="646" y="584"/>
                          </a:lnTo>
                          <a:lnTo>
                            <a:pt x="662" y="580"/>
                          </a:lnTo>
                          <a:lnTo>
                            <a:pt x="674" y="572"/>
                          </a:lnTo>
                          <a:lnTo>
                            <a:pt x="696" y="558"/>
                          </a:lnTo>
                          <a:lnTo>
                            <a:pt x="696" y="568"/>
                          </a:lnTo>
                          <a:lnTo>
                            <a:pt x="708" y="568"/>
                          </a:lnTo>
                          <a:lnTo>
                            <a:pt x="712" y="562"/>
                          </a:lnTo>
                          <a:lnTo>
                            <a:pt x="714" y="560"/>
                          </a:lnTo>
                          <a:lnTo>
                            <a:pt x="724" y="556"/>
                          </a:lnTo>
                          <a:lnTo>
                            <a:pt x="734" y="554"/>
                          </a:lnTo>
                          <a:lnTo>
                            <a:pt x="738" y="552"/>
                          </a:lnTo>
                          <a:lnTo>
                            <a:pt x="742" y="548"/>
                          </a:lnTo>
                          <a:lnTo>
                            <a:pt x="742" y="550"/>
                          </a:lnTo>
                          <a:lnTo>
                            <a:pt x="746" y="540"/>
                          </a:lnTo>
                          <a:lnTo>
                            <a:pt x="752" y="532"/>
                          </a:lnTo>
                          <a:lnTo>
                            <a:pt x="770" y="518"/>
                          </a:lnTo>
                          <a:lnTo>
                            <a:pt x="772" y="514"/>
                          </a:lnTo>
                          <a:lnTo>
                            <a:pt x="774" y="508"/>
                          </a:lnTo>
                          <a:lnTo>
                            <a:pt x="774" y="498"/>
                          </a:lnTo>
                          <a:lnTo>
                            <a:pt x="774" y="488"/>
                          </a:lnTo>
                          <a:lnTo>
                            <a:pt x="778" y="478"/>
                          </a:lnTo>
                          <a:lnTo>
                            <a:pt x="786" y="466"/>
                          </a:lnTo>
                          <a:lnTo>
                            <a:pt x="792" y="454"/>
                          </a:lnTo>
                          <a:lnTo>
                            <a:pt x="794" y="448"/>
                          </a:lnTo>
                          <a:lnTo>
                            <a:pt x="794" y="442"/>
                          </a:lnTo>
                          <a:lnTo>
                            <a:pt x="792" y="432"/>
                          </a:lnTo>
                          <a:lnTo>
                            <a:pt x="790" y="426"/>
                          </a:lnTo>
                          <a:lnTo>
                            <a:pt x="782" y="420"/>
                          </a:lnTo>
                          <a:lnTo>
                            <a:pt x="772" y="418"/>
                          </a:lnTo>
                          <a:lnTo>
                            <a:pt x="778" y="410"/>
                          </a:lnTo>
                          <a:lnTo>
                            <a:pt x="786" y="406"/>
                          </a:lnTo>
                          <a:lnTo>
                            <a:pt x="778" y="400"/>
                          </a:lnTo>
                          <a:lnTo>
                            <a:pt x="774" y="396"/>
                          </a:lnTo>
                          <a:lnTo>
                            <a:pt x="772" y="392"/>
                          </a:lnTo>
                          <a:lnTo>
                            <a:pt x="776" y="392"/>
                          </a:lnTo>
                          <a:lnTo>
                            <a:pt x="768" y="378"/>
                          </a:lnTo>
                          <a:lnTo>
                            <a:pt x="760" y="366"/>
                          </a:lnTo>
                          <a:lnTo>
                            <a:pt x="750" y="352"/>
                          </a:lnTo>
                          <a:lnTo>
                            <a:pt x="738" y="342"/>
                          </a:lnTo>
                          <a:lnTo>
                            <a:pt x="726" y="338"/>
                          </a:lnTo>
                          <a:lnTo>
                            <a:pt x="720" y="334"/>
                          </a:lnTo>
                          <a:lnTo>
                            <a:pt x="718" y="332"/>
                          </a:lnTo>
                          <a:lnTo>
                            <a:pt x="718" y="328"/>
                          </a:lnTo>
                          <a:lnTo>
                            <a:pt x="718" y="324"/>
                          </a:lnTo>
                          <a:lnTo>
                            <a:pt x="720" y="316"/>
                          </a:lnTo>
                          <a:lnTo>
                            <a:pt x="724" y="312"/>
                          </a:lnTo>
                          <a:lnTo>
                            <a:pt x="728" y="308"/>
                          </a:lnTo>
                          <a:lnTo>
                            <a:pt x="748" y="294"/>
                          </a:lnTo>
                          <a:lnTo>
                            <a:pt x="734" y="286"/>
                          </a:lnTo>
                          <a:lnTo>
                            <a:pt x="726" y="282"/>
                          </a:lnTo>
                          <a:lnTo>
                            <a:pt x="718" y="280"/>
                          </a:lnTo>
                          <a:lnTo>
                            <a:pt x="714" y="282"/>
                          </a:lnTo>
                          <a:lnTo>
                            <a:pt x="710" y="286"/>
                          </a:lnTo>
                          <a:lnTo>
                            <a:pt x="706" y="290"/>
                          </a:lnTo>
                          <a:lnTo>
                            <a:pt x="702" y="290"/>
                          </a:lnTo>
                          <a:lnTo>
                            <a:pt x="662" y="266"/>
                          </a:lnTo>
                          <a:lnTo>
                            <a:pt x="662" y="262"/>
                          </a:lnTo>
                          <a:lnTo>
                            <a:pt x="666" y="260"/>
                          </a:lnTo>
                          <a:lnTo>
                            <a:pt x="670" y="256"/>
                          </a:lnTo>
                          <a:lnTo>
                            <a:pt x="676" y="254"/>
                          </a:lnTo>
                          <a:lnTo>
                            <a:pt x="682" y="250"/>
                          </a:lnTo>
                          <a:lnTo>
                            <a:pt x="686" y="240"/>
                          </a:lnTo>
                          <a:lnTo>
                            <a:pt x="694" y="228"/>
                          </a:lnTo>
                          <a:lnTo>
                            <a:pt x="698" y="224"/>
                          </a:lnTo>
                          <a:lnTo>
                            <a:pt x="704" y="224"/>
                          </a:lnTo>
                          <a:lnTo>
                            <a:pt x="708" y="224"/>
                          </a:lnTo>
                          <a:lnTo>
                            <a:pt x="712" y="228"/>
                          </a:lnTo>
                          <a:lnTo>
                            <a:pt x="714" y="236"/>
                          </a:lnTo>
                          <a:lnTo>
                            <a:pt x="714" y="262"/>
                          </a:lnTo>
                          <a:lnTo>
                            <a:pt x="718" y="262"/>
                          </a:lnTo>
                          <a:lnTo>
                            <a:pt x="724" y="258"/>
                          </a:lnTo>
                          <a:lnTo>
                            <a:pt x="732" y="250"/>
                          </a:lnTo>
                          <a:lnTo>
                            <a:pt x="740" y="242"/>
                          </a:lnTo>
                          <a:lnTo>
                            <a:pt x="742" y="242"/>
                          </a:lnTo>
                          <a:lnTo>
                            <a:pt x="748" y="242"/>
                          </a:lnTo>
                          <a:lnTo>
                            <a:pt x="752" y="234"/>
                          </a:lnTo>
                          <a:lnTo>
                            <a:pt x="760" y="222"/>
                          </a:lnTo>
                          <a:lnTo>
                            <a:pt x="770" y="210"/>
                          </a:lnTo>
                          <a:lnTo>
                            <a:pt x="774" y="212"/>
                          </a:lnTo>
                          <a:lnTo>
                            <a:pt x="780" y="214"/>
                          </a:lnTo>
                          <a:lnTo>
                            <a:pt x="792" y="214"/>
                          </a:lnTo>
                          <a:lnTo>
                            <a:pt x="790" y="208"/>
                          </a:lnTo>
                          <a:lnTo>
                            <a:pt x="792" y="204"/>
                          </a:lnTo>
                          <a:lnTo>
                            <a:pt x="796" y="198"/>
                          </a:lnTo>
                          <a:lnTo>
                            <a:pt x="802" y="188"/>
                          </a:lnTo>
                          <a:lnTo>
                            <a:pt x="806" y="190"/>
                          </a:lnTo>
                          <a:lnTo>
                            <a:pt x="810" y="192"/>
                          </a:lnTo>
                          <a:lnTo>
                            <a:pt x="814" y="190"/>
                          </a:lnTo>
                          <a:lnTo>
                            <a:pt x="818" y="188"/>
                          </a:lnTo>
                          <a:lnTo>
                            <a:pt x="818" y="186"/>
                          </a:lnTo>
                          <a:lnTo>
                            <a:pt x="820" y="188"/>
                          </a:lnTo>
                          <a:lnTo>
                            <a:pt x="814" y="172"/>
                          </a:lnTo>
                          <a:lnTo>
                            <a:pt x="808" y="164"/>
                          </a:lnTo>
                          <a:lnTo>
                            <a:pt x="800" y="158"/>
                          </a:lnTo>
                          <a:lnTo>
                            <a:pt x="800" y="142"/>
                          </a:lnTo>
                          <a:lnTo>
                            <a:pt x="812" y="146"/>
                          </a:lnTo>
                          <a:lnTo>
                            <a:pt x="820" y="152"/>
                          </a:lnTo>
                          <a:lnTo>
                            <a:pt x="820" y="142"/>
                          </a:lnTo>
                          <a:lnTo>
                            <a:pt x="820" y="136"/>
                          </a:lnTo>
                          <a:lnTo>
                            <a:pt x="820" y="124"/>
                          </a:lnTo>
                          <a:lnTo>
                            <a:pt x="818" y="110"/>
                          </a:lnTo>
                          <a:lnTo>
                            <a:pt x="814" y="100"/>
                          </a:lnTo>
                          <a:lnTo>
                            <a:pt x="806" y="86"/>
                          </a:lnTo>
                          <a:lnTo>
                            <a:pt x="798" y="92"/>
                          </a:lnTo>
                          <a:lnTo>
                            <a:pt x="792" y="98"/>
                          </a:lnTo>
                          <a:lnTo>
                            <a:pt x="786" y="102"/>
                          </a:lnTo>
                          <a:lnTo>
                            <a:pt x="774" y="104"/>
                          </a:lnTo>
                          <a:lnTo>
                            <a:pt x="770" y="104"/>
                          </a:lnTo>
                          <a:lnTo>
                            <a:pt x="764" y="102"/>
                          </a:lnTo>
                          <a:lnTo>
                            <a:pt x="756" y="96"/>
                          </a:lnTo>
                          <a:lnTo>
                            <a:pt x="750" y="88"/>
                          </a:lnTo>
                          <a:lnTo>
                            <a:pt x="744" y="80"/>
                          </a:lnTo>
                          <a:lnTo>
                            <a:pt x="732" y="76"/>
                          </a:lnTo>
                          <a:lnTo>
                            <a:pt x="718" y="72"/>
                          </a:lnTo>
                          <a:lnTo>
                            <a:pt x="704" y="68"/>
                          </a:lnTo>
                          <a:lnTo>
                            <a:pt x="690" y="62"/>
                          </a:lnTo>
                          <a:lnTo>
                            <a:pt x="680" y="54"/>
                          </a:lnTo>
                          <a:lnTo>
                            <a:pt x="668" y="46"/>
                          </a:lnTo>
                          <a:lnTo>
                            <a:pt x="646" y="24"/>
                          </a:lnTo>
                          <a:lnTo>
                            <a:pt x="634" y="16"/>
                          </a:lnTo>
                          <a:lnTo>
                            <a:pt x="622" y="8"/>
                          </a:lnTo>
                          <a:lnTo>
                            <a:pt x="606" y="2"/>
                          </a:lnTo>
                          <a:lnTo>
                            <a:pt x="584" y="0"/>
                          </a:lnTo>
                          <a:lnTo>
                            <a:pt x="572" y="0"/>
                          </a:lnTo>
                          <a:lnTo>
                            <a:pt x="562" y="2"/>
                          </a:lnTo>
                          <a:lnTo>
                            <a:pt x="556" y="4"/>
                          </a:lnTo>
                          <a:lnTo>
                            <a:pt x="552" y="8"/>
                          </a:lnTo>
                          <a:lnTo>
                            <a:pt x="550" y="12"/>
                          </a:lnTo>
                          <a:lnTo>
                            <a:pt x="550" y="18"/>
                          </a:lnTo>
                          <a:lnTo>
                            <a:pt x="552" y="20"/>
                          </a:lnTo>
                          <a:lnTo>
                            <a:pt x="556" y="24"/>
                          </a:lnTo>
                          <a:lnTo>
                            <a:pt x="562" y="30"/>
                          </a:lnTo>
                          <a:lnTo>
                            <a:pt x="564" y="40"/>
                          </a:lnTo>
                          <a:lnTo>
                            <a:pt x="566" y="50"/>
                          </a:lnTo>
                          <a:lnTo>
                            <a:pt x="566" y="56"/>
                          </a:lnTo>
                          <a:lnTo>
                            <a:pt x="566" y="62"/>
                          </a:lnTo>
                          <a:lnTo>
                            <a:pt x="562" y="66"/>
                          </a:lnTo>
                          <a:lnTo>
                            <a:pt x="560" y="68"/>
                          </a:lnTo>
                          <a:lnTo>
                            <a:pt x="550" y="68"/>
                          </a:lnTo>
                          <a:lnTo>
                            <a:pt x="536" y="66"/>
                          </a:lnTo>
                          <a:lnTo>
                            <a:pt x="538" y="88"/>
                          </a:lnTo>
                          <a:lnTo>
                            <a:pt x="538" y="94"/>
                          </a:lnTo>
                          <a:lnTo>
                            <a:pt x="542" y="98"/>
                          </a:lnTo>
                          <a:lnTo>
                            <a:pt x="544" y="102"/>
                          </a:lnTo>
                          <a:lnTo>
                            <a:pt x="550" y="102"/>
                          </a:lnTo>
                          <a:lnTo>
                            <a:pt x="568" y="102"/>
                          </a:lnTo>
                          <a:lnTo>
                            <a:pt x="576" y="100"/>
                          </a:lnTo>
                          <a:lnTo>
                            <a:pt x="582" y="98"/>
                          </a:lnTo>
                          <a:lnTo>
                            <a:pt x="592" y="100"/>
                          </a:lnTo>
                          <a:lnTo>
                            <a:pt x="602" y="106"/>
                          </a:lnTo>
                          <a:lnTo>
                            <a:pt x="610" y="112"/>
                          </a:lnTo>
                          <a:lnTo>
                            <a:pt x="616" y="120"/>
                          </a:lnTo>
                          <a:lnTo>
                            <a:pt x="596" y="122"/>
                          </a:lnTo>
                          <a:lnTo>
                            <a:pt x="578" y="124"/>
                          </a:lnTo>
                          <a:lnTo>
                            <a:pt x="576" y="128"/>
                          </a:lnTo>
                          <a:lnTo>
                            <a:pt x="576" y="132"/>
                          </a:lnTo>
                          <a:lnTo>
                            <a:pt x="574" y="134"/>
                          </a:lnTo>
                          <a:lnTo>
                            <a:pt x="574" y="140"/>
                          </a:lnTo>
                          <a:lnTo>
                            <a:pt x="570" y="142"/>
                          </a:lnTo>
                          <a:lnTo>
                            <a:pt x="566" y="142"/>
                          </a:lnTo>
                          <a:lnTo>
                            <a:pt x="556" y="144"/>
                          </a:lnTo>
                          <a:lnTo>
                            <a:pt x="552" y="146"/>
                          </a:lnTo>
                          <a:lnTo>
                            <a:pt x="550" y="150"/>
                          </a:lnTo>
                          <a:lnTo>
                            <a:pt x="544" y="152"/>
                          </a:lnTo>
                          <a:lnTo>
                            <a:pt x="538" y="154"/>
                          </a:lnTo>
                          <a:lnTo>
                            <a:pt x="532" y="154"/>
                          </a:lnTo>
                          <a:lnTo>
                            <a:pt x="528" y="152"/>
                          </a:lnTo>
                          <a:lnTo>
                            <a:pt x="524" y="150"/>
                          </a:lnTo>
                          <a:lnTo>
                            <a:pt x="522" y="150"/>
                          </a:lnTo>
                          <a:lnTo>
                            <a:pt x="518" y="152"/>
                          </a:lnTo>
                          <a:lnTo>
                            <a:pt x="516" y="156"/>
                          </a:lnTo>
                          <a:lnTo>
                            <a:pt x="516" y="160"/>
                          </a:lnTo>
                          <a:lnTo>
                            <a:pt x="518" y="160"/>
                          </a:lnTo>
                          <a:lnTo>
                            <a:pt x="524" y="164"/>
                          </a:lnTo>
                          <a:lnTo>
                            <a:pt x="528" y="166"/>
                          </a:lnTo>
                          <a:lnTo>
                            <a:pt x="530" y="168"/>
                          </a:lnTo>
                          <a:lnTo>
                            <a:pt x="530" y="172"/>
                          </a:lnTo>
                          <a:lnTo>
                            <a:pt x="530" y="176"/>
                          </a:lnTo>
                          <a:lnTo>
                            <a:pt x="526" y="182"/>
                          </a:lnTo>
                          <a:lnTo>
                            <a:pt x="518" y="188"/>
                          </a:lnTo>
                          <a:lnTo>
                            <a:pt x="508" y="194"/>
                          </a:lnTo>
                          <a:lnTo>
                            <a:pt x="496" y="198"/>
                          </a:lnTo>
                          <a:lnTo>
                            <a:pt x="468" y="198"/>
                          </a:lnTo>
                          <a:lnTo>
                            <a:pt x="458" y="206"/>
                          </a:lnTo>
                          <a:lnTo>
                            <a:pt x="452" y="210"/>
                          </a:lnTo>
                          <a:lnTo>
                            <a:pt x="444" y="212"/>
                          </a:lnTo>
                          <a:lnTo>
                            <a:pt x="430" y="210"/>
                          </a:lnTo>
                          <a:lnTo>
                            <a:pt x="414" y="206"/>
                          </a:lnTo>
                          <a:lnTo>
                            <a:pt x="402" y="200"/>
                          </a:lnTo>
                          <a:lnTo>
                            <a:pt x="392" y="194"/>
                          </a:lnTo>
                          <a:lnTo>
                            <a:pt x="348" y="194"/>
                          </a:lnTo>
                          <a:lnTo>
                            <a:pt x="348" y="192"/>
                          </a:lnTo>
                          <a:lnTo>
                            <a:pt x="314" y="192"/>
                          </a:lnTo>
                          <a:lnTo>
                            <a:pt x="306" y="188"/>
                          </a:lnTo>
                          <a:lnTo>
                            <a:pt x="298" y="180"/>
                          </a:lnTo>
                          <a:lnTo>
                            <a:pt x="290" y="172"/>
                          </a:lnTo>
                          <a:lnTo>
                            <a:pt x="280" y="166"/>
                          </a:lnTo>
                          <a:lnTo>
                            <a:pt x="272" y="160"/>
                          </a:lnTo>
                          <a:lnTo>
                            <a:pt x="262" y="160"/>
                          </a:lnTo>
                          <a:lnTo>
                            <a:pt x="252" y="156"/>
                          </a:lnTo>
                          <a:lnTo>
                            <a:pt x="244" y="152"/>
                          </a:lnTo>
                          <a:lnTo>
                            <a:pt x="214" y="152"/>
                          </a:lnTo>
                          <a:lnTo>
                            <a:pt x="210" y="146"/>
                          </a:lnTo>
                          <a:lnTo>
                            <a:pt x="206" y="140"/>
                          </a:lnTo>
                          <a:lnTo>
                            <a:pt x="202" y="126"/>
                          </a:lnTo>
                          <a:lnTo>
                            <a:pt x="198" y="118"/>
                          </a:lnTo>
                          <a:lnTo>
                            <a:pt x="194" y="112"/>
                          </a:lnTo>
                          <a:lnTo>
                            <a:pt x="182" y="104"/>
                          </a:lnTo>
                          <a:lnTo>
                            <a:pt x="174" y="100"/>
                          </a:lnTo>
                          <a:lnTo>
                            <a:pt x="168" y="98"/>
                          </a:lnTo>
                          <a:lnTo>
                            <a:pt x="154" y="92"/>
                          </a:lnTo>
                          <a:lnTo>
                            <a:pt x="146" y="90"/>
                          </a:lnTo>
                          <a:lnTo>
                            <a:pt x="140" y="86"/>
                          </a:lnTo>
                          <a:lnTo>
                            <a:pt x="138" y="82"/>
                          </a:lnTo>
                          <a:lnTo>
                            <a:pt x="134" y="76"/>
                          </a:lnTo>
                          <a:lnTo>
                            <a:pt x="134" y="78"/>
                          </a:lnTo>
                          <a:lnTo>
                            <a:pt x="122" y="86"/>
                          </a:lnTo>
                          <a:lnTo>
                            <a:pt x="114" y="94"/>
                          </a:lnTo>
                          <a:lnTo>
                            <a:pt x="126" y="108"/>
                          </a:lnTo>
                          <a:lnTo>
                            <a:pt x="116" y="116"/>
                          </a:lnTo>
                          <a:lnTo>
                            <a:pt x="110" y="118"/>
                          </a:lnTo>
                          <a:lnTo>
                            <a:pt x="100" y="116"/>
                          </a:lnTo>
                          <a:lnTo>
                            <a:pt x="88" y="112"/>
                          </a:lnTo>
                          <a:lnTo>
                            <a:pt x="92" y="130"/>
                          </a:lnTo>
                          <a:lnTo>
                            <a:pt x="92" y="140"/>
                          </a:lnTo>
                          <a:lnTo>
                            <a:pt x="90" y="148"/>
                          </a:lnTo>
                          <a:lnTo>
                            <a:pt x="86" y="150"/>
                          </a:lnTo>
                          <a:lnTo>
                            <a:pt x="84" y="150"/>
                          </a:lnTo>
                          <a:lnTo>
                            <a:pt x="78" y="150"/>
                          </a:lnTo>
                          <a:lnTo>
                            <a:pt x="68" y="146"/>
                          </a:lnTo>
                          <a:lnTo>
                            <a:pt x="70" y="156"/>
                          </a:lnTo>
                          <a:lnTo>
                            <a:pt x="76" y="164"/>
                          </a:lnTo>
                          <a:lnTo>
                            <a:pt x="80" y="176"/>
                          </a:lnTo>
                          <a:lnTo>
                            <a:pt x="82" y="188"/>
                          </a:lnTo>
                          <a:lnTo>
                            <a:pt x="78" y="194"/>
                          </a:lnTo>
                          <a:lnTo>
                            <a:pt x="74" y="200"/>
                          </a:lnTo>
                          <a:lnTo>
                            <a:pt x="64" y="214"/>
                          </a:lnTo>
                          <a:lnTo>
                            <a:pt x="50" y="228"/>
                          </a:lnTo>
                          <a:lnTo>
                            <a:pt x="38" y="236"/>
                          </a:lnTo>
                          <a:lnTo>
                            <a:pt x="28" y="238"/>
                          </a:lnTo>
                          <a:lnTo>
                            <a:pt x="14" y="240"/>
                          </a:lnTo>
                          <a:lnTo>
                            <a:pt x="8" y="242"/>
                          </a:lnTo>
                          <a:lnTo>
                            <a:pt x="4" y="244"/>
                          </a:lnTo>
                          <a:lnTo>
                            <a:pt x="2" y="248"/>
                          </a:lnTo>
                          <a:lnTo>
                            <a:pt x="0" y="254"/>
                          </a:lnTo>
                          <a:lnTo>
                            <a:pt x="2" y="258"/>
                          </a:lnTo>
                          <a:lnTo>
                            <a:pt x="4" y="262"/>
                          </a:lnTo>
                          <a:lnTo>
                            <a:pt x="14" y="268"/>
                          </a:lnTo>
                          <a:lnTo>
                            <a:pt x="24" y="276"/>
                          </a:lnTo>
                          <a:lnTo>
                            <a:pt x="26" y="280"/>
                          </a:lnTo>
                          <a:lnTo>
                            <a:pt x="26" y="286"/>
                          </a:lnTo>
                          <a:lnTo>
                            <a:pt x="20" y="288"/>
                          </a:lnTo>
                          <a:lnTo>
                            <a:pt x="14" y="290"/>
                          </a:lnTo>
                          <a:lnTo>
                            <a:pt x="18" y="292"/>
                          </a:lnTo>
                          <a:lnTo>
                            <a:pt x="20" y="294"/>
                          </a:lnTo>
                          <a:lnTo>
                            <a:pt x="28" y="296"/>
                          </a:lnTo>
                          <a:lnTo>
                            <a:pt x="28" y="298"/>
                          </a:lnTo>
                          <a:lnTo>
                            <a:pt x="36" y="298"/>
                          </a:lnTo>
                          <a:lnTo>
                            <a:pt x="44" y="302"/>
                          </a:lnTo>
                          <a:lnTo>
                            <a:pt x="50" y="308"/>
                          </a:lnTo>
                          <a:lnTo>
                            <a:pt x="54" y="316"/>
                          </a:lnTo>
                          <a:lnTo>
                            <a:pt x="58" y="320"/>
                          </a:lnTo>
                          <a:lnTo>
                            <a:pt x="62" y="322"/>
                          </a:lnTo>
                          <a:lnTo>
                            <a:pt x="68" y="322"/>
                          </a:lnTo>
                          <a:lnTo>
                            <a:pt x="74" y="324"/>
                          </a:lnTo>
                          <a:lnTo>
                            <a:pt x="78" y="324"/>
                          </a:lnTo>
                          <a:lnTo>
                            <a:pt x="82" y="326"/>
                          </a:lnTo>
                          <a:lnTo>
                            <a:pt x="84" y="326"/>
                          </a:lnTo>
                          <a:lnTo>
                            <a:pt x="86" y="324"/>
                          </a:lnTo>
                          <a:lnTo>
                            <a:pt x="90" y="322"/>
                          </a:lnTo>
                          <a:lnTo>
                            <a:pt x="94" y="320"/>
                          </a:lnTo>
                          <a:lnTo>
                            <a:pt x="100" y="320"/>
                          </a:lnTo>
                          <a:lnTo>
                            <a:pt x="108" y="320"/>
                          </a:lnTo>
                          <a:lnTo>
                            <a:pt x="114" y="324"/>
                          </a:lnTo>
                          <a:lnTo>
                            <a:pt x="116" y="324"/>
                          </a:lnTo>
                          <a:lnTo>
                            <a:pt x="122" y="326"/>
                          </a:lnTo>
                          <a:lnTo>
                            <a:pt x="122" y="332"/>
                          </a:lnTo>
                          <a:lnTo>
                            <a:pt x="120" y="336"/>
                          </a:lnTo>
                          <a:lnTo>
                            <a:pt x="114" y="344"/>
                          </a:lnTo>
                          <a:lnTo>
                            <a:pt x="112" y="352"/>
                          </a:lnTo>
                          <a:lnTo>
                            <a:pt x="110" y="358"/>
                          </a:lnTo>
                          <a:lnTo>
                            <a:pt x="112" y="362"/>
                          </a:lnTo>
                          <a:lnTo>
                            <a:pt x="114" y="368"/>
                          </a:lnTo>
                          <a:lnTo>
                            <a:pt x="122" y="376"/>
                          </a:lnTo>
                          <a:lnTo>
                            <a:pt x="120" y="378"/>
                          </a:lnTo>
                          <a:lnTo>
                            <a:pt x="118" y="378"/>
                          </a:lnTo>
                          <a:lnTo>
                            <a:pt x="112" y="380"/>
                          </a:lnTo>
                          <a:lnTo>
                            <a:pt x="114" y="388"/>
                          </a:lnTo>
                          <a:lnTo>
                            <a:pt x="114" y="392"/>
                          </a:lnTo>
                          <a:lnTo>
                            <a:pt x="116" y="396"/>
                          </a:lnTo>
                          <a:lnTo>
                            <a:pt x="118" y="400"/>
                          </a:lnTo>
                          <a:lnTo>
                            <a:pt x="126" y="404"/>
                          </a:lnTo>
                          <a:lnTo>
                            <a:pt x="136" y="408"/>
                          </a:lnTo>
                          <a:lnTo>
                            <a:pt x="144" y="416"/>
                          </a:lnTo>
                          <a:lnTo>
                            <a:pt x="152" y="424"/>
                          </a:lnTo>
                          <a:lnTo>
                            <a:pt x="158" y="424"/>
                          </a:lnTo>
                          <a:lnTo>
                            <a:pt x="162" y="424"/>
                          </a:lnTo>
                          <a:lnTo>
                            <a:pt x="164" y="422"/>
                          </a:lnTo>
                          <a:lnTo>
                            <a:pt x="166" y="420"/>
                          </a:lnTo>
                          <a:lnTo>
                            <a:pt x="168" y="420"/>
                          </a:lnTo>
                          <a:lnTo>
                            <a:pt x="180" y="428"/>
                          </a:lnTo>
                          <a:lnTo>
                            <a:pt x="190" y="436"/>
                          </a:lnTo>
                          <a:lnTo>
                            <a:pt x="198" y="442"/>
                          </a:lnTo>
                          <a:lnTo>
                            <a:pt x="208" y="446"/>
                          </a:lnTo>
                          <a:lnTo>
                            <a:pt x="220" y="450"/>
                          </a:lnTo>
                          <a:lnTo>
                            <a:pt x="222" y="452"/>
                          </a:lnTo>
                          <a:lnTo>
                            <a:pt x="226" y="456"/>
                          </a:lnTo>
                          <a:lnTo>
                            <a:pt x="230" y="458"/>
                          </a:lnTo>
                          <a:lnTo>
                            <a:pt x="236" y="460"/>
                          </a:lnTo>
                          <a:lnTo>
                            <a:pt x="240" y="460"/>
                          </a:lnTo>
                          <a:lnTo>
                            <a:pt x="242" y="460"/>
                          </a:lnTo>
                          <a:lnTo>
                            <a:pt x="244" y="460"/>
                          </a:lnTo>
                          <a:lnTo>
                            <a:pt x="250" y="464"/>
                          </a:lnTo>
                          <a:lnTo>
                            <a:pt x="256" y="466"/>
                          </a:lnTo>
                          <a:lnTo>
                            <a:pt x="274" y="466"/>
                          </a:lnTo>
                          <a:lnTo>
                            <a:pt x="274" y="468"/>
                          </a:lnTo>
                          <a:lnTo>
                            <a:pt x="274" y="464"/>
                          </a:lnTo>
                          <a:lnTo>
                            <a:pt x="278" y="462"/>
                          </a:lnTo>
                          <a:lnTo>
                            <a:pt x="284" y="460"/>
                          </a:lnTo>
                          <a:lnTo>
                            <a:pt x="288" y="472"/>
                          </a:lnTo>
                          <a:lnTo>
                            <a:pt x="290" y="468"/>
                          </a:lnTo>
                          <a:lnTo>
                            <a:pt x="294" y="462"/>
                          </a:lnTo>
                          <a:lnTo>
                            <a:pt x="298" y="460"/>
                          </a:lnTo>
                          <a:lnTo>
                            <a:pt x="302" y="458"/>
                          </a:lnTo>
                          <a:lnTo>
                            <a:pt x="312" y="460"/>
                          </a:lnTo>
                          <a:lnTo>
                            <a:pt x="322" y="464"/>
                          </a:lnTo>
                          <a:lnTo>
                            <a:pt x="332" y="472"/>
                          </a:lnTo>
                          <a:lnTo>
                            <a:pt x="336" y="478"/>
                          </a:lnTo>
                          <a:lnTo>
                            <a:pt x="336" y="480"/>
                          </a:lnTo>
                          <a:lnTo>
                            <a:pt x="338" y="478"/>
                          </a:lnTo>
                          <a:lnTo>
                            <a:pt x="340" y="470"/>
                          </a:lnTo>
                          <a:lnTo>
                            <a:pt x="344" y="460"/>
                          </a:lnTo>
                          <a:lnTo>
                            <a:pt x="348" y="454"/>
                          </a:lnTo>
                          <a:lnTo>
                            <a:pt x="356" y="446"/>
                          </a:lnTo>
                          <a:lnTo>
                            <a:pt x="362" y="442"/>
                          </a:lnTo>
                          <a:lnTo>
                            <a:pt x="372" y="438"/>
                          </a:lnTo>
                          <a:lnTo>
                            <a:pt x="374" y="440"/>
                          </a:lnTo>
                          <a:lnTo>
                            <a:pt x="376" y="440"/>
                          </a:lnTo>
                          <a:lnTo>
                            <a:pt x="380" y="442"/>
                          </a:lnTo>
                          <a:lnTo>
                            <a:pt x="382" y="440"/>
                          </a:lnTo>
                          <a:lnTo>
                            <a:pt x="386" y="438"/>
                          </a:lnTo>
                          <a:lnTo>
                            <a:pt x="386" y="436"/>
                          </a:lnTo>
                          <a:lnTo>
                            <a:pt x="392" y="436"/>
                          </a:lnTo>
                          <a:lnTo>
                            <a:pt x="400" y="444"/>
                          </a:lnTo>
                          <a:lnTo>
                            <a:pt x="400" y="448"/>
                          </a:lnTo>
                          <a:lnTo>
                            <a:pt x="400" y="450"/>
                          </a:lnTo>
                          <a:lnTo>
                            <a:pt x="404" y="454"/>
                          </a:lnTo>
                          <a:lnTo>
                            <a:pt x="410" y="456"/>
                          </a:lnTo>
                          <a:lnTo>
                            <a:pt x="414" y="456"/>
                          </a:lnTo>
                          <a:lnTo>
                            <a:pt x="414" y="4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27" name="Google Shape;1627;p37"/>
                    <p:cNvSpPr/>
                    <p:nvPr/>
                  </p:nvSpPr>
                  <p:spPr>
                    <a:xfrm>
                      <a:off x="7775299" y="3145370"/>
                      <a:ext cx="167028" cy="127172"/>
                    </a:xfrm>
                    <a:custGeom>
                      <a:avLst/>
                      <a:gdLst/>
                      <a:ahLst/>
                      <a:cxnLst/>
                      <a:rect l="l" t="t" r="r" b="b"/>
                      <a:pathLst>
                        <a:path w="82" h="70" extrusionOk="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28" name="Google Shape;1628;p37"/>
                    <p:cNvSpPr/>
                    <p:nvPr/>
                  </p:nvSpPr>
                  <p:spPr>
                    <a:xfrm>
                      <a:off x="7679606" y="3280800"/>
                      <a:ext cx="274901" cy="267557"/>
                    </a:xfrm>
                    <a:custGeom>
                      <a:avLst/>
                      <a:gdLst/>
                      <a:ahLst/>
                      <a:cxnLst/>
                      <a:rect l="l" t="t" r="r" b="b"/>
                      <a:pathLst>
                        <a:path w="136" h="148" extrusionOk="0">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29" name="Google Shape;1629;p37"/>
                    <p:cNvSpPr/>
                    <p:nvPr/>
                  </p:nvSpPr>
                  <p:spPr>
                    <a:xfrm>
                      <a:off x="7740502" y="3516977"/>
                      <a:ext cx="64375" cy="46244"/>
                    </a:xfrm>
                    <a:custGeom>
                      <a:avLst/>
                      <a:gdLst/>
                      <a:ahLst/>
                      <a:cxnLst/>
                      <a:rect l="l" t="t" r="r" b="b"/>
                      <a:pathLst>
                        <a:path w="32" h="26" extrusionOk="0">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30" name="Google Shape;1630;p37"/>
                    <p:cNvSpPr/>
                    <p:nvPr/>
                  </p:nvSpPr>
                  <p:spPr>
                    <a:xfrm>
                      <a:off x="7660467" y="3526886"/>
                      <a:ext cx="80034" cy="94140"/>
                    </a:xfrm>
                    <a:custGeom>
                      <a:avLst/>
                      <a:gdLst/>
                      <a:ahLst/>
                      <a:cxnLst/>
                      <a:rect l="l" t="t" r="r" b="b"/>
                      <a:pathLst>
                        <a:path w="40" h="52" extrusionOk="0">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31" name="Google Shape;1631;p37"/>
                    <p:cNvSpPr/>
                    <p:nvPr/>
                  </p:nvSpPr>
                  <p:spPr>
                    <a:xfrm>
                      <a:off x="7467341" y="3814262"/>
                      <a:ext cx="48717" cy="102398"/>
                    </a:xfrm>
                    <a:custGeom>
                      <a:avLst/>
                      <a:gdLst/>
                      <a:ahLst/>
                      <a:cxnLst/>
                      <a:rect l="l" t="t" r="r" b="b"/>
                      <a:pathLst>
                        <a:path w="24" h="56" extrusionOk="0">
                          <a:moveTo>
                            <a:pt x="24" y="0"/>
                          </a:moveTo>
                          <a:lnTo>
                            <a:pt x="24" y="12"/>
                          </a:lnTo>
                          <a:lnTo>
                            <a:pt x="22" y="32"/>
                          </a:lnTo>
                          <a:lnTo>
                            <a:pt x="16" y="56"/>
                          </a:lnTo>
                          <a:lnTo>
                            <a:pt x="4" y="44"/>
                          </a:lnTo>
                          <a:lnTo>
                            <a:pt x="2" y="38"/>
                          </a:lnTo>
                          <a:lnTo>
                            <a:pt x="0" y="32"/>
                          </a:lnTo>
                          <a:lnTo>
                            <a:pt x="0" y="20"/>
                          </a:lnTo>
                          <a:lnTo>
                            <a:pt x="4" y="10"/>
                          </a:lnTo>
                          <a:lnTo>
                            <a:pt x="8" y="4"/>
                          </a:lnTo>
                          <a:lnTo>
                            <a:pt x="12" y="4"/>
                          </a:lnTo>
                          <a:lnTo>
                            <a:pt x="18" y="2"/>
                          </a:lnTo>
                          <a:lnTo>
                            <a:pt x="2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32" name="Google Shape;1632;p37"/>
                    <p:cNvSpPr/>
                    <p:nvPr/>
                  </p:nvSpPr>
                  <p:spPr>
                    <a:xfrm>
                      <a:off x="7133284" y="3981072"/>
                      <a:ext cx="67855" cy="66063"/>
                    </a:xfrm>
                    <a:custGeom>
                      <a:avLst/>
                      <a:gdLst/>
                      <a:ahLst/>
                      <a:cxnLst/>
                      <a:rect l="l" t="t" r="r" b="b"/>
                      <a:pathLst>
                        <a:path w="34" h="36" extrusionOk="0">
                          <a:moveTo>
                            <a:pt x="18" y="36"/>
                          </a:moveTo>
                          <a:lnTo>
                            <a:pt x="12" y="34"/>
                          </a:lnTo>
                          <a:lnTo>
                            <a:pt x="6" y="30"/>
                          </a:lnTo>
                          <a:lnTo>
                            <a:pt x="2" y="24"/>
                          </a:lnTo>
                          <a:lnTo>
                            <a:pt x="0" y="20"/>
                          </a:lnTo>
                          <a:lnTo>
                            <a:pt x="2" y="16"/>
                          </a:lnTo>
                          <a:lnTo>
                            <a:pt x="4" y="12"/>
                          </a:lnTo>
                          <a:lnTo>
                            <a:pt x="12" y="6"/>
                          </a:lnTo>
                          <a:lnTo>
                            <a:pt x="26" y="2"/>
                          </a:lnTo>
                          <a:lnTo>
                            <a:pt x="34" y="0"/>
                          </a:lnTo>
                          <a:lnTo>
                            <a:pt x="34" y="10"/>
                          </a:lnTo>
                          <a:lnTo>
                            <a:pt x="30" y="20"/>
                          </a:lnTo>
                          <a:lnTo>
                            <a:pt x="24" y="32"/>
                          </a:lnTo>
                          <a:lnTo>
                            <a:pt x="22" y="34"/>
                          </a:lnTo>
                          <a:lnTo>
                            <a:pt x="18"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33" name="Google Shape;1633;p37"/>
                    <p:cNvSpPr/>
                    <p:nvPr/>
                  </p:nvSpPr>
                  <p:spPr>
                    <a:xfrm>
                      <a:off x="6896661" y="3875370"/>
                      <a:ext cx="300999" cy="492172"/>
                    </a:xfrm>
                    <a:custGeom>
                      <a:avLst/>
                      <a:gdLst/>
                      <a:ahLst/>
                      <a:cxnLst/>
                      <a:rect l="l" t="t" r="r" b="b"/>
                      <a:pathLst>
                        <a:path w="150" h="270" extrusionOk="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34" name="Google Shape;1634;p37"/>
                    <p:cNvSpPr/>
                    <p:nvPr/>
                  </p:nvSpPr>
                  <p:spPr>
                    <a:xfrm>
                      <a:off x="6955817" y="4166049"/>
                      <a:ext cx="172248" cy="138733"/>
                    </a:xfrm>
                    <a:custGeom>
                      <a:avLst/>
                      <a:gdLst/>
                      <a:ahLst/>
                      <a:cxnLst/>
                      <a:rect l="l" t="t" r="r" b="b"/>
                      <a:pathLst>
                        <a:path w="86" h="76" extrusionOk="0">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35" name="Google Shape;1635;p37"/>
                    <p:cNvSpPr/>
                    <p:nvPr/>
                  </p:nvSpPr>
                  <p:spPr>
                    <a:xfrm>
                      <a:off x="6839245" y="3901796"/>
                      <a:ext cx="281860" cy="282421"/>
                    </a:xfrm>
                    <a:custGeom>
                      <a:avLst/>
                      <a:gdLst/>
                      <a:ahLst/>
                      <a:cxnLst/>
                      <a:rect l="l" t="t" r="r" b="b"/>
                      <a:pathLst>
                        <a:path w="140" h="156" extrusionOk="0">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36" name="Google Shape;1636;p37"/>
                    <p:cNvSpPr/>
                    <p:nvPr/>
                  </p:nvSpPr>
                  <p:spPr>
                    <a:xfrm>
                      <a:off x="6776609" y="3971162"/>
                      <a:ext cx="271421" cy="493824"/>
                    </a:xfrm>
                    <a:custGeom>
                      <a:avLst/>
                      <a:gdLst/>
                      <a:ahLst/>
                      <a:cxnLst/>
                      <a:rect l="l" t="t" r="r" b="b"/>
                      <a:pathLst>
                        <a:path w="136" h="272" extrusionOk="0">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37" name="Google Shape;1637;p37"/>
                    <p:cNvSpPr/>
                    <p:nvPr/>
                  </p:nvSpPr>
                  <p:spPr>
                    <a:xfrm>
                      <a:off x="6900141" y="4431954"/>
                      <a:ext cx="144410" cy="184977"/>
                    </a:xfrm>
                    <a:custGeom>
                      <a:avLst/>
                      <a:gdLst/>
                      <a:ahLst/>
                      <a:cxnLst/>
                      <a:rect l="l" t="t" r="r" b="b"/>
                      <a:pathLst>
                        <a:path w="72" h="102" extrusionOk="0">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38" name="Google Shape;1638;p37"/>
                    <p:cNvSpPr/>
                    <p:nvPr/>
                  </p:nvSpPr>
                  <p:spPr>
                    <a:xfrm>
                      <a:off x="6593922" y="3705257"/>
                      <a:ext cx="271421" cy="578054"/>
                    </a:xfrm>
                    <a:custGeom>
                      <a:avLst/>
                      <a:gdLst/>
                      <a:ahLst/>
                      <a:cxnLst/>
                      <a:rect l="l" t="t" r="r" b="b"/>
                      <a:pathLst>
                        <a:path w="134" h="318" extrusionOk="0">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39" name="Google Shape;1639;p37"/>
                    <p:cNvSpPr/>
                    <p:nvPr/>
                  </p:nvSpPr>
                  <p:spPr>
                    <a:xfrm>
                      <a:off x="7380347" y="3221343"/>
                      <a:ext cx="149629" cy="168462"/>
                    </a:xfrm>
                    <a:custGeom>
                      <a:avLst/>
                      <a:gdLst/>
                      <a:ahLst/>
                      <a:cxnLst/>
                      <a:rect l="l" t="t" r="r" b="b"/>
                      <a:pathLst>
                        <a:path w="76" h="92" extrusionOk="0">
                          <a:moveTo>
                            <a:pt x="70" y="78"/>
                          </a:moveTo>
                          <a:lnTo>
                            <a:pt x="62" y="70"/>
                          </a:lnTo>
                          <a:lnTo>
                            <a:pt x="54" y="64"/>
                          </a:lnTo>
                          <a:lnTo>
                            <a:pt x="56" y="60"/>
                          </a:lnTo>
                          <a:lnTo>
                            <a:pt x="58" y="58"/>
                          </a:lnTo>
                          <a:lnTo>
                            <a:pt x="66" y="54"/>
                          </a:lnTo>
                          <a:lnTo>
                            <a:pt x="74" y="50"/>
                          </a:lnTo>
                          <a:lnTo>
                            <a:pt x="76" y="46"/>
                          </a:lnTo>
                          <a:lnTo>
                            <a:pt x="76" y="42"/>
                          </a:lnTo>
                          <a:lnTo>
                            <a:pt x="76" y="36"/>
                          </a:lnTo>
                          <a:lnTo>
                            <a:pt x="74" y="32"/>
                          </a:lnTo>
                          <a:lnTo>
                            <a:pt x="70" y="28"/>
                          </a:lnTo>
                          <a:lnTo>
                            <a:pt x="70" y="24"/>
                          </a:lnTo>
                          <a:lnTo>
                            <a:pt x="70" y="16"/>
                          </a:lnTo>
                          <a:lnTo>
                            <a:pt x="74" y="8"/>
                          </a:lnTo>
                          <a:lnTo>
                            <a:pt x="70" y="0"/>
                          </a:lnTo>
                          <a:lnTo>
                            <a:pt x="70" y="2"/>
                          </a:lnTo>
                          <a:lnTo>
                            <a:pt x="66" y="4"/>
                          </a:lnTo>
                          <a:lnTo>
                            <a:pt x="62" y="6"/>
                          </a:lnTo>
                          <a:lnTo>
                            <a:pt x="58" y="4"/>
                          </a:lnTo>
                          <a:lnTo>
                            <a:pt x="54" y="2"/>
                          </a:lnTo>
                          <a:lnTo>
                            <a:pt x="48" y="12"/>
                          </a:lnTo>
                          <a:lnTo>
                            <a:pt x="44" y="18"/>
                          </a:lnTo>
                          <a:lnTo>
                            <a:pt x="42" y="22"/>
                          </a:lnTo>
                          <a:lnTo>
                            <a:pt x="44" y="28"/>
                          </a:lnTo>
                          <a:lnTo>
                            <a:pt x="32" y="28"/>
                          </a:lnTo>
                          <a:lnTo>
                            <a:pt x="26" y="26"/>
                          </a:lnTo>
                          <a:lnTo>
                            <a:pt x="22" y="24"/>
                          </a:lnTo>
                          <a:lnTo>
                            <a:pt x="12" y="36"/>
                          </a:lnTo>
                          <a:lnTo>
                            <a:pt x="4" y="48"/>
                          </a:lnTo>
                          <a:lnTo>
                            <a:pt x="0" y="56"/>
                          </a:lnTo>
                          <a:lnTo>
                            <a:pt x="10" y="56"/>
                          </a:lnTo>
                          <a:lnTo>
                            <a:pt x="18" y="60"/>
                          </a:lnTo>
                          <a:lnTo>
                            <a:pt x="24" y="70"/>
                          </a:lnTo>
                          <a:lnTo>
                            <a:pt x="28" y="80"/>
                          </a:lnTo>
                          <a:lnTo>
                            <a:pt x="24" y="84"/>
                          </a:lnTo>
                          <a:lnTo>
                            <a:pt x="24" y="86"/>
                          </a:lnTo>
                          <a:lnTo>
                            <a:pt x="26" y="88"/>
                          </a:lnTo>
                          <a:lnTo>
                            <a:pt x="32" y="90"/>
                          </a:lnTo>
                          <a:lnTo>
                            <a:pt x="46" y="90"/>
                          </a:lnTo>
                          <a:lnTo>
                            <a:pt x="56" y="92"/>
                          </a:lnTo>
                          <a:lnTo>
                            <a:pt x="56" y="88"/>
                          </a:lnTo>
                          <a:lnTo>
                            <a:pt x="68" y="88"/>
                          </a:lnTo>
                          <a:lnTo>
                            <a:pt x="72" y="86"/>
                          </a:lnTo>
                          <a:lnTo>
                            <a:pt x="74" y="84"/>
                          </a:lnTo>
                          <a:lnTo>
                            <a:pt x="74" y="80"/>
                          </a:lnTo>
                          <a:lnTo>
                            <a:pt x="70" y="7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40" name="Google Shape;1640;p37"/>
                    <p:cNvSpPr/>
                    <p:nvPr/>
                  </p:nvSpPr>
                  <p:spPr>
                    <a:xfrm>
                      <a:off x="7489959" y="3366683"/>
                      <a:ext cx="130491" cy="138733"/>
                    </a:xfrm>
                    <a:custGeom>
                      <a:avLst/>
                      <a:gdLst/>
                      <a:ahLst/>
                      <a:cxnLst/>
                      <a:rect l="l" t="t" r="r" b="b"/>
                      <a:pathLst>
                        <a:path w="64" h="76" extrusionOk="0">
                          <a:moveTo>
                            <a:pt x="18" y="0"/>
                          </a:moveTo>
                          <a:lnTo>
                            <a:pt x="18" y="2"/>
                          </a:lnTo>
                          <a:lnTo>
                            <a:pt x="18" y="4"/>
                          </a:lnTo>
                          <a:lnTo>
                            <a:pt x="16" y="6"/>
                          </a:lnTo>
                          <a:lnTo>
                            <a:pt x="12" y="8"/>
                          </a:lnTo>
                          <a:lnTo>
                            <a:pt x="0" y="8"/>
                          </a:lnTo>
                          <a:lnTo>
                            <a:pt x="0" y="12"/>
                          </a:lnTo>
                          <a:lnTo>
                            <a:pt x="2" y="16"/>
                          </a:lnTo>
                          <a:lnTo>
                            <a:pt x="4" y="20"/>
                          </a:lnTo>
                          <a:lnTo>
                            <a:pt x="6" y="28"/>
                          </a:lnTo>
                          <a:lnTo>
                            <a:pt x="8" y="40"/>
                          </a:lnTo>
                          <a:lnTo>
                            <a:pt x="14" y="56"/>
                          </a:lnTo>
                          <a:lnTo>
                            <a:pt x="20" y="70"/>
                          </a:lnTo>
                          <a:lnTo>
                            <a:pt x="24" y="74"/>
                          </a:lnTo>
                          <a:lnTo>
                            <a:pt x="30" y="76"/>
                          </a:lnTo>
                          <a:lnTo>
                            <a:pt x="40" y="74"/>
                          </a:lnTo>
                          <a:lnTo>
                            <a:pt x="50" y="70"/>
                          </a:lnTo>
                          <a:lnTo>
                            <a:pt x="60" y="64"/>
                          </a:lnTo>
                          <a:lnTo>
                            <a:pt x="64" y="60"/>
                          </a:lnTo>
                          <a:lnTo>
                            <a:pt x="64" y="58"/>
                          </a:lnTo>
                          <a:lnTo>
                            <a:pt x="64" y="50"/>
                          </a:lnTo>
                          <a:lnTo>
                            <a:pt x="58" y="42"/>
                          </a:lnTo>
                          <a:lnTo>
                            <a:pt x="52" y="32"/>
                          </a:lnTo>
                          <a:lnTo>
                            <a:pt x="46" y="26"/>
                          </a:lnTo>
                          <a:lnTo>
                            <a:pt x="1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41" name="Google Shape;1641;p37"/>
                    <p:cNvSpPr/>
                    <p:nvPr/>
                  </p:nvSpPr>
                  <p:spPr>
                    <a:xfrm>
                      <a:off x="7563034" y="2862950"/>
                      <a:ext cx="241843" cy="264253"/>
                    </a:xfrm>
                    <a:custGeom>
                      <a:avLst/>
                      <a:gdLst/>
                      <a:ahLst/>
                      <a:cxnLst/>
                      <a:rect l="l" t="t" r="r" b="b"/>
                      <a:pathLst>
                        <a:path w="120" h="146" extrusionOk="0">
                          <a:moveTo>
                            <a:pt x="0" y="0"/>
                          </a:moveTo>
                          <a:lnTo>
                            <a:pt x="98" y="90"/>
                          </a:lnTo>
                          <a:lnTo>
                            <a:pt x="94" y="90"/>
                          </a:lnTo>
                          <a:lnTo>
                            <a:pt x="92" y="90"/>
                          </a:lnTo>
                          <a:lnTo>
                            <a:pt x="88" y="88"/>
                          </a:lnTo>
                          <a:lnTo>
                            <a:pt x="82" y="86"/>
                          </a:lnTo>
                          <a:lnTo>
                            <a:pt x="78" y="88"/>
                          </a:lnTo>
                          <a:lnTo>
                            <a:pt x="76" y="90"/>
                          </a:lnTo>
                          <a:lnTo>
                            <a:pt x="78" y="98"/>
                          </a:lnTo>
                          <a:lnTo>
                            <a:pt x="82" y="106"/>
                          </a:lnTo>
                          <a:lnTo>
                            <a:pt x="88" y="114"/>
                          </a:lnTo>
                          <a:lnTo>
                            <a:pt x="92" y="118"/>
                          </a:lnTo>
                          <a:lnTo>
                            <a:pt x="108" y="130"/>
                          </a:lnTo>
                          <a:lnTo>
                            <a:pt x="120" y="138"/>
                          </a:lnTo>
                          <a:lnTo>
                            <a:pt x="112" y="138"/>
                          </a:lnTo>
                          <a:lnTo>
                            <a:pt x="108" y="136"/>
                          </a:lnTo>
                          <a:lnTo>
                            <a:pt x="102" y="134"/>
                          </a:lnTo>
                          <a:lnTo>
                            <a:pt x="102" y="146"/>
                          </a:lnTo>
                          <a:lnTo>
                            <a:pt x="94" y="140"/>
                          </a:lnTo>
                          <a:lnTo>
                            <a:pt x="88" y="130"/>
                          </a:lnTo>
                          <a:lnTo>
                            <a:pt x="76" y="114"/>
                          </a:lnTo>
                          <a:lnTo>
                            <a:pt x="66" y="94"/>
                          </a:lnTo>
                          <a:lnTo>
                            <a:pt x="54" y="76"/>
                          </a:lnTo>
                          <a:lnTo>
                            <a:pt x="44" y="62"/>
                          </a:lnTo>
                          <a:lnTo>
                            <a:pt x="34" y="50"/>
                          </a:lnTo>
                          <a:lnTo>
                            <a:pt x="24" y="42"/>
                          </a:lnTo>
                          <a:lnTo>
                            <a:pt x="12" y="36"/>
                          </a:lnTo>
                          <a:lnTo>
                            <a:pt x="10" y="32"/>
                          </a:lnTo>
                          <a:lnTo>
                            <a:pt x="6" y="28"/>
                          </a:lnTo>
                          <a:lnTo>
                            <a:pt x="4" y="22"/>
                          </a:lnTo>
                          <a:lnTo>
                            <a:pt x="2" y="16"/>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42" name="Google Shape;1642;p37"/>
                    <p:cNvSpPr/>
                    <p:nvPr/>
                  </p:nvSpPr>
                  <p:spPr>
                    <a:xfrm>
                      <a:off x="6743552" y="4464986"/>
                      <a:ext cx="354935" cy="374910"/>
                    </a:xfrm>
                    <a:custGeom>
                      <a:avLst/>
                      <a:gdLst/>
                      <a:ahLst/>
                      <a:cxnLst/>
                      <a:rect l="l" t="t" r="r" b="b"/>
                      <a:pathLst>
                        <a:path w="176" h="206" extrusionOk="0">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43" name="Google Shape;1643;p37"/>
                    <p:cNvSpPr/>
                    <p:nvPr/>
                  </p:nvSpPr>
                  <p:spPr>
                    <a:xfrm>
                      <a:off x="7197660" y="4519488"/>
                      <a:ext cx="321877" cy="265905"/>
                    </a:xfrm>
                    <a:custGeom>
                      <a:avLst/>
                      <a:gdLst/>
                      <a:ahLst/>
                      <a:cxnLst/>
                      <a:rect l="l" t="t" r="r" b="b"/>
                      <a:pathLst>
                        <a:path w="160" h="146" extrusionOk="0">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44" name="Google Shape;1644;p37"/>
                    <p:cNvSpPr/>
                    <p:nvPr/>
                  </p:nvSpPr>
                  <p:spPr>
                    <a:xfrm>
                      <a:off x="7639589" y="4930732"/>
                      <a:ext cx="128751" cy="67715"/>
                    </a:xfrm>
                    <a:custGeom>
                      <a:avLst/>
                      <a:gdLst/>
                      <a:ahLst/>
                      <a:cxnLst/>
                      <a:rect l="l" t="t" r="r" b="b"/>
                      <a:pathLst>
                        <a:path w="64" h="38" extrusionOk="0">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45" name="Google Shape;1645;p37"/>
                    <p:cNvSpPr/>
                    <p:nvPr/>
                  </p:nvSpPr>
                  <p:spPr>
                    <a:xfrm>
                      <a:off x="7529976" y="4922475"/>
                      <a:ext cx="102653" cy="18167"/>
                    </a:xfrm>
                    <a:custGeom>
                      <a:avLst/>
                      <a:gdLst/>
                      <a:ahLst/>
                      <a:cxnLst/>
                      <a:rect l="l" t="t" r="r" b="b"/>
                      <a:pathLst>
                        <a:path w="50" h="10" extrusionOk="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46" name="Google Shape;1646;p37"/>
                    <p:cNvSpPr/>
                    <p:nvPr/>
                  </p:nvSpPr>
                  <p:spPr>
                    <a:xfrm>
                      <a:off x="7074129" y="4849805"/>
                      <a:ext cx="325357" cy="90837"/>
                    </a:xfrm>
                    <a:custGeom>
                      <a:avLst/>
                      <a:gdLst/>
                      <a:ahLst/>
                      <a:cxnLst/>
                      <a:rect l="l" t="t" r="r" b="b"/>
                      <a:pathLst>
                        <a:path w="162" h="50" extrusionOk="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47" name="Google Shape;1647;p37"/>
                    <p:cNvSpPr/>
                    <p:nvPr/>
                  </p:nvSpPr>
                  <p:spPr>
                    <a:xfrm>
                      <a:off x="7150683" y="4737497"/>
                      <a:ext cx="22618" cy="18167"/>
                    </a:xfrm>
                    <a:custGeom>
                      <a:avLst/>
                      <a:gdLst/>
                      <a:ahLst/>
                      <a:cxnLst/>
                      <a:rect l="l" t="t" r="r" b="b"/>
                      <a:pathLst>
                        <a:path w="12" h="10" extrusionOk="0">
                          <a:moveTo>
                            <a:pt x="12" y="2"/>
                          </a:moveTo>
                          <a:lnTo>
                            <a:pt x="10" y="6"/>
                          </a:lnTo>
                          <a:lnTo>
                            <a:pt x="10" y="10"/>
                          </a:lnTo>
                          <a:lnTo>
                            <a:pt x="4" y="10"/>
                          </a:lnTo>
                          <a:lnTo>
                            <a:pt x="2" y="8"/>
                          </a:lnTo>
                          <a:lnTo>
                            <a:pt x="0" y="4"/>
                          </a:lnTo>
                          <a:lnTo>
                            <a:pt x="2" y="2"/>
                          </a:lnTo>
                          <a:lnTo>
                            <a:pt x="4" y="0"/>
                          </a:lnTo>
                          <a:lnTo>
                            <a:pt x="12"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48" name="Google Shape;1648;p37"/>
                    <p:cNvSpPr/>
                    <p:nvPr/>
                  </p:nvSpPr>
                  <p:spPr>
                    <a:xfrm>
                      <a:off x="6860124" y="4682995"/>
                      <a:ext cx="19139" cy="21471"/>
                    </a:xfrm>
                    <a:custGeom>
                      <a:avLst/>
                      <a:gdLst/>
                      <a:ahLst/>
                      <a:cxnLst/>
                      <a:rect l="l" t="t" r="r" b="b"/>
                      <a:pathLst>
                        <a:path w="10" h="12" extrusionOk="0">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49" name="Google Shape;1649;p37"/>
                    <p:cNvSpPr/>
                    <p:nvPr/>
                  </p:nvSpPr>
                  <p:spPr>
                    <a:xfrm>
                      <a:off x="6816627" y="4603719"/>
                      <a:ext cx="22618" cy="24774"/>
                    </a:xfrm>
                    <a:custGeom>
                      <a:avLst/>
                      <a:gdLst/>
                      <a:ahLst/>
                      <a:cxnLst/>
                      <a:rect l="l" t="t" r="r" b="b"/>
                      <a:pathLst>
                        <a:path w="12" h="14" extrusionOk="0">
                          <a:moveTo>
                            <a:pt x="12" y="8"/>
                          </a:moveTo>
                          <a:lnTo>
                            <a:pt x="10" y="12"/>
                          </a:lnTo>
                          <a:lnTo>
                            <a:pt x="8" y="14"/>
                          </a:lnTo>
                          <a:lnTo>
                            <a:pt x="4" y="12"/>
                          </a:lnTo>
                          <a:lnTo>
                            <a:pt x="0" y="8"/>
                          </a:lnTo>
                          <a:lnTo>
                            <a:pt x="0" y="6"/>
                          </a:lnTo>
                          <a:lnTo>
                            <a:pt x="0" y="0"/>
                          </a:lnTo>
                          <a:lnTo>
                            <a:pt x="6" y="4"/>
                          </a:lnTo>
                          <a:lnTo>
                            <a:pt x="10"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50" name="Google Shape;1650;p37"/>
                    <p:cNvSpPr/>
                    <p:nvPr/>
                  </p:nvSpPr>
                  <p:spPr>
                    <a:xfrm>
                      <a:off x="8001483" y="4834941"/>
                      <a:ext cx="24358" cy="29729"/>
                    </a:xfrm>
                    <a:custGeom>
                      <a:avLst/>
                      <a:gdLst/>
                      <a:ahLst/>
                      <a:cxnLst/>
                      <a:rect l="l" t="t" r="r" b="b"/>
                      <a:pathLst>
                        <a:path w="12" h="16" extrusionOk="0">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51" name="Google Shape;1651;p37"/>
                    <p:cNvSpPr/>
                    <p:nvPr/>
                  </p:nvSpPr>
                  <p:spPr>
                    <a:xfrm>
                      <a:off x="7897091" y="4889443"/>
                      <a:ext cx="24358" cy="36335"/>
                    </a:xfrm>
                    <a:custGeom>
                      <a:avLst/>
                      <a:gdLst/>
                      <a:ahLst/>
                      <a:cxnLst/>
                      <a:rect l="l" t="t" r="r" b="b"/>
                      <a:pathLst>
                        <a:path w="12" h="20" extrusionOk="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52" name="Google Shape;1652;p37"/>
                    <p:cNvSpPr/>
                    <p:nvPr/>
                  </p:nvSpPr>
                  <p:spPr>
                    <a:xfrm>
                      <a:off x="7804877" y="4744103"/>
                      <a:ext cx="100913" cy="41290"/>
                    </a:xfrm>
                    <a:custGeom>
                      <a:avLst/>
                      <a:gdLst/>
                      <a:ahLst/>
                      <a:cxnLst/>
                      <a:rect l="l" t="t" r="r" b="b"/>
                      <a:pathLst>
                        <a:path w="50" h="22" extrusionOk="0">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53" name="Google Shape;1653;p37"/>
                    <p:cNvSpPr/>
                    <p:nvPr/>
                  </p:nvSpPr>
                  <p:spPr>
                    <a:xfrm>
                      <a:off x="7801397" y="4588855"/>
                      <a:ext cx="40017" cy="75973"/>
                    </a:xfrm>
                    <a:custGeom>
                      <a:avLst/>
                      <a:gdLst/>
                      <a:ahLst/>
                      <a:cxnLst/>
                      <a:rect l="l" t="t" r="r" b="b"/>
                      <a:pathLst>
                        <a:path w="20" h="42" extrusionOk="0">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54" name="Google Shape;1654;p37"/>
                    <p:cNvSpPr/>
                    <p:nvPr/>
                  </p:nvSpPr>
                  <p:spPr>
                    <a:xfrm>
                      <a:off x="7749201" y="4755665"/>
                      <a:ext cx="36537" cy="29729"/>
                    </a:xfrm>
                    <a:custGeom>
                      <a:avLst/>
                      <a:gdLst/>
                      <a:ahLst/>
                      <a:cxnLst/>
                      <a:rect l="l" t="t" r="r" b="b"/>
                      <a:pathLst>
                        <a:path w="18" h="16" extrusionOk="0">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55" name="Google Shape;1655;p37"/>
                    <p:cNvSpPr/>
                    <p:nvPr/>
                  </p:nvSpPr>
                  <p:spPr>
                    <a:xfrm>
                      <a:off x="7409925" y="4919171"/>
                      <a:ext cx="100913" cy="29729"/>
                    </a:xfrm>
                    <a:custGeom>
                      <a:avLst/>
                      <a:gdLst/>
                      <a:ahLst/>
                      <a:cxnLst/>
                      <a:rect l="l" t="t" r="r" b="b"/>
                      <a:pathLst>
                        <a:path w="50" h="16" extrusionOk="0">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56" name="Google Shape;1656;p37"/>
                    <p:cNvSpPr/>
                    <p:nvPr/>
                  </p:nvSpPr>
                  <p:spPr>
                    <a:xfrm>
                      <a:off x="7606531" y="4322950"/>
                      <a:ext cx="153109" cy="142036"/>
                    </a:xfrm>
                    <a:custGeom>
                      <a:avLst/>
                      <a:gdLst/>
                      <a:ahLst/>
                      <a:cxnLst/>
                      <a:rect l="l" t="t" r="r" b="b"/>
                      <a:pathLst>
                        <a:path w="76" h="78" extrusionOk="0">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57" name="Google Shape;1657;p37"/>
                    <p:cNvSpPr/>
                    <p:nvPr/>
                  </p:nvSpPr>
                  <p:spPr>
                    <a:xfrm>
                      <a:off x="7453422" y="4289918"/>
                      <a:ext cx="76555" cy="77624"/>
                    </a:xfrm>
                    <a:custGeom>
                      <a:avLst/>
                      <a:gdLst/>
                      <a:ahLst/>
                      <a:cxnLst/>
                      <a:rect l="l" t="t" r="r" b="b"/>
                      <a:pathLst>
                        <a:path w="38" h="42" extrusionOk="0">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58" name="Google Shape;1658;p37"/>
                    <p:cNvSpPr/>
                    <p:nvPr/>
                  </p:nvSpPr>
                  <p:spPr>
                    <a:xfrm>
                      <a:off x="7510838" y="4035574"/>
                      <a:ext cx="149629" cy="199842"/>
                    </a:xfrm>
                    <a:custGeom>
                      <a:avLst/>
                      <a:gdLst/>
                      <a:ahLst/>
                      <a:cxnLst/>
                      <a:rect l="l" t="t" r="r" b="b"/>
                      <a:pathLst>
                        <a:path w="74" h="110" extrusionOk="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59" name="Google Shape;1659;p37"/>
                    <p:cNvSpPr/>
                    <p:nvPr/>
                  </p:nvSpPr>
                  <p:spPr>
                    <a:xfrm>
                      <a:off x="7669167" y="4238719"/>
                      <a:ext cx="46977" cy="77624"/>
                    </a:xfrm>
                    <a:custGeom>
                      <a:avLst/>
                      <a:gdLst/>
                      <a:ahLst/>
                      <a:cxnLst/>
                      <a:rect l="l" t="t" r="r" b="b"/>
                      <a:pathLst>
                        <a:path w="24" h="42" extrusionOk="0">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60" name="Google Shape;1660;p37"/>
                    <p:cNvSpPr/>
                    <p:nvPr/>
                  </p:nvSpPr>
                  <p:spPr>
                    <a:xfrm>
                      <a:off x="7592612" y="4261841"/>
                      <a:ext cx="43497" cy="51199"/>
                    </a:xfrm>
                    <a:custGeom>
                      <a:avLst/>
                      <a:gdLst/>
                      <a:ahLst/>
                      <a:cxnLst/>
                      <a:rect l="l" t="t" r="r" b="b"/>
                      <a:pathLst>
                        <a:path w="22" h="28" extrusionOk="0">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61" name="Google Shape;1661;p37"/>
                    <p:cNvSpPr/>
                    <p:nvPr/>
                  </p:nvSpPr>
                  <p:spPr>
                    <a:xfrm>
                      <a:off x="7519537" y="4595461"/>
                      <a:ext cx="200086" cy="247738"/>
                    </a:xfrm>
                    <a:custGeom>
                      <a:avLst/>
                      <a:gdLst/>
                      <a:ahLst/>
                      <a:cxnLst/>
                      <a:rect l="l" t="t" r="r" b="b"/>
                      <a:pathLst>
                        <a:path w="100" h="136" extrusionOk="0">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62" name="Google Shape;1662;p37"/>
                    <p:cNvSpPr/>
                    <p:nvPr/>
                  </p:nvSpPr>
                  <p:spPr>
                    <a:xfrm>
                      <a:off x="7227238" y="4417090"/>
                      <a:ext cx="302739" cy="204796"/>
                    </a:xfrm>
                    <a:custGeom>
                      <a:avLst/>
                      <a:gdLst/>
                      <a:ahLst/>
                      <a:cxnLst/>
                      <a:rect l="l" t="t" r="r" b="b"/>
                      <a:pathLst>
                        <a:path w="152" h="112" extrusionOk="0">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63" name="Google Shape;1663;p37"/>
                    <p:cNvSpPr/>
                    <p:nvPr/>
                  </p:nvSpPr>
                  <p:spPr>
                    <a:xfrm>
                      <a:off x="7902310" y="4664827"/>
                      <a:ext cx="321877" cy="297285"/>
                    </a:xfrm>
                    <a:custGeom>
                      <a:avLst/>
                      <a:gdLst/>
                      <a:ahLst/>
                      <a:cxnLst/>
                      <a:rect l="l" t="t" r="r" b="b"/>
                      <a:pathLst>
                        <a:path w="160" h="164" extrusionOk="0">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64" name="Google Shape;1664;p37"/>
                    <p:cNvSpPr/>
                    <p:nvPr/>
                  </p:nvSpPr>
                  <p:spPr>
                    <a:xfrm>
                      <a:off x="7507358" y="4962113"/>
                      <a:ext cx="48717" cy="26425"/>
                    </a:xfrm>
                    <a:custGeom>
                      <a:avLst/>
                      <a:gdLst/>
                      <a:ahLst/>
                      <a:cxnLst/>
                      <a:rect l="l" t="t" r="r" b="b"/>
                      <a:pathLst>
                        <a:path w="24" h="14" extrusionOk="0">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1665" name="Google Shape;1665;p37"/>
                  <p:cNvGrpSpPr/>
                  <p:nvPr/>
                </p:nvGrpSpPr>
                <p:grpSpPr>
                  <a:xfrm>
                    <a:off x="6167652" y="3647452"/>
                    <a:ext cx="1917345" cy="1238688"/>
                    <a:chOff x="6167652" y="3647452"/>
                    <a:chExt cx="1917345" cy="1238688"/>
                  </a:xfrm>
                </p:grpSpPr>
                <p:sp>
                  <p:nvSpPr>
                    <p:cNvPr id="1666" name="Google Shape;1666;p37"/>
                    <p:cNvSpPr/>
                    <p:nvPr/>
                  </p:nvSpPr>
                  <p:spPr>
                    <a:xfrm>
                      <a:off x="6449512" y="3716818"/>
                      <a:ext cx="100913" cy="49548"/>
                    </a:xfrm>
                    <a:custGeom>
                      <a:avLst/>
                      <a:gdLst/>
                      <a:ahLst/>
                      <a:cxnLst/>
                      <a:rect l="l" t="t" r="r" b="b"/>
                      <a:pathLst>
                        <a:path w="50" h="28" extrusionOk="0">
                          <a:moveTo>
                            <a:pt x="50" y="20"/>
                          </a:moveTo>
                          <a:lnTo>
                            <a:pt x="46" y="14"/>
                          </a:lnTo>
                          <a:lnTo>
                            <a:pt x="36" y="6"/>
                          </a:lnTo>
                          <a:lnTo>
                            <a:pt x="26" y="2"/>
                          </a:lnTo>
                          <a:lnTo>
                            <a:pt x="16" y="0"/>
                          </a:lnTo>
                          <a:lnTo>
                            <a:pt x="12" y="2"/>
                          </a:lnTo>
                          <a:lnTo>
                            <a:pt x="8" y="4"/>
                          </a:lnTo>
                          <a:lnTo>
                            <a:pt x="4" y="10"/>
                          </a:lnTo>
                          <a:lnTo>
                            <a:pt x="0" y="14"/>
                          </a:lnTo>
                          <a:lnTo>
                            <a:pt x="2" y="18"/>
                          </a:lnTo>
                          <a:lnTo>
                            <a:pt x="2" y="20"/>
                          </a:lnTo>
                          <a:lnTo>
                            <a:pt x="10" y="28"/>
                          </a:lnTo>
                          <a:lnTo>
                            <a:pt x="16" y="28"/>
                          </a:lnTo>
                          <a:lnTo>
                            <a:pt x="36" y="28"/>
                          </a:lnTo>
                          <a:lnTo>
                            <a:pt x="42" y="28"/>
                          </a:lnTo>
                          <a:lnTo>
                            <a:pt x="46" y="26"/>
                          </a:lnTo>
                          <a:lnTo>
                            <a:pt x="50" y="22"/>
                          </a:lnTo>
                          <a:lnTo>
                            <a:pt x="50"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67" name="Google Shape;1667;p37"/>
                    <p:cNvSpPr/>
                    <p:nvPr/>
                  </p:nvSpPr>
                  <p:spPr>
                    <a:xfrm>
                      <a:off x="6167652" y="3647452"/>
                      <a:ext cx="266201" cy="127172"/>
                    </a:xfrm>
                    <a:custGeom>
                      <a:avLst/>
                      <a:gdLst/>
                      <a:ahLst/>
                      <a:cxnLst/>
                      <a:rect l="l" t="t" r="r" b="b"/>
                      <a:pathLst>
                        <a:path w="132" h="70" extrusionOk="0">
                          <a:moveTo>
                            <a:pt x="128" y="46"/>
                          </a:moveTo>
                          <a:lnTo>
                            <a:pt x="110" y="46"/>
                          </a:lnTo>
                          <a:lnTo>
                            <a:pt x="104" y="44"/>
                          </a:lnTo>
                          <a:lnTo>
                            <a:pt x="98" y="40"/>
                          </a:lnTo>
                          <a:lnTo>
                            <a:pt x="96" y="40"/>
                          </a:lnTo>
                          <a:lnTo>
                            <a:pt x="94" y="40"/>
                          </a:lnTo>
                          <a:lnTo>
                            <a:pt x="90" y="40"/>
                          </a:lnTo>
                          <a:lnTo>
                            <a:pt x="84" y="38"/>
                          </a:lnTo>
                          <a:lnTo>
                            <a:pt x="80" y="36"/>
                          </a:lnTo>
                          <a:lnTo>
                            <a:pt x="76" y="32"/>
                          </a:lnTo>
                          <a:lnTo>
                            <a:pt x="74" y="30"/>
                          </a:lnTo>
                          <a:lnTo>
                            <a:pt x="62" y="26"/>
                          </a:lnTo>
                          <a:lnTo>
                            <a:pt x="52" y="22"/>
                          </a:lnTo>
                          <a:lnTo>
                            <a:pt x="44" y="16"/>
                          </a:lnTo>
                          <a:lnTo>
                            <a:pt x="34" y="8"/>
                          </a:lnTo>
                          <a:lnTo>
                            <a:pt x="22" y="0"/>
                          </a:lnTo>
                          <a:lnTo>
                            <a:pt x="20" y="0"/>
                          </a:lnTo>
                          <a:lnTo>
                            <a:pt x="18" y="2"/>
                          </a:lnTo>
                          <a:lnTo>
                            <a:pt x="16" y="4"/>
                          </a:lnTo>
                          <a:lnTo>
                            <a:pt x="12" y="4"/>
                          </a:lnTo>
                          <a:lnTo>
                            <a:pt x="6" y="4"/>
                          </a:lnTo>
                          <a:lnTo>
                            <a:pt x="2" y="12"/>
                          </a:lnTo>
                          <a:lnTo>
                            <a:pt x="0" y="22"/>
                          </a:lnTo>
                          <a:lnTo>
                            <a:pt x="2" y="26"/>
                          </a:lnTo>
                          <a:lnTo>
                            <a:pt x="4" y="28"/>
                          </a:lnTo>
                          <a:lnTo>
                            <a:pt x="10" y="32"/>
                          </a:lnTo>
                          <a:lnTo>
                            <a:pt x="32" y="42"/>
                          </a:lnTo>
                          <a:lnTo>
                            <a:pt x="44" y="50"/>
                          </a:lnTo>
                          <a:lnTo>
                            <a:pt x="54" y="54"/>
                          </a:lnTo>
                          <a:lnTo>
                            <a:pt x="64" y="50"/>
                          </a:lnTo>
                          <a:lnTo>
                            <a:pt x="68" y="52"/>
                          </a:lnTo>
                          <a:lnTo>
                            <a:pt x="72" y="52"/>
                          </a:lnTo>
                          <a:lnTo>
                            <a:pt x="78" y="58"/>
                          </a:lnTo>
                          <a:lnTo>
                            <a:pt x="82" y="64"/>
                          </a:lnTo>
                          <a:lnTo>
                            <a:pt x="98" y="68"/>
                          </a:lnTo>
                          <a:lnTo>
                            <a:pt x="112" y="70"/>
                          </a:lnTo>
                          <a:lnTo>
                            <a:pt x="122" y="70"/>
                          </a:lnTo>
                          <a:lnTo>
                            <a:pt x="130" y="70"/>
                          </a:lnTo>
                          <a:lnTo>
                            <a:pt x="132" y="68"/>
                          </a:lnTo>
                          <a:lnTo>
                            <a:pt x="132" y="66"/>
                          </a:lnTo>
                          <a:lnTo>
                            <a:pt x="132" y="62"/>
                          </a:lnTo>
                          <a:lnTo>
                            <a:pt x="130" y="58"/>
                          </a:lnTo>
                          <a:lnTo>
                            <a:pt x="128" y="54"/>
                          </a:lnTo>
                          <a:lnTo>
                            <a:pt x="128" y="48"/>
                          </a:lnTo>
                          <a:lnTo>
                            <a:pt x="128"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68" name="Google Shape;1668;p37"/>
                    <p:cNvSpPr/>
                    <p:nvPr/>
                  </p:nvSpPr>
                  <p:spPr>
                    <a:xfrm>
                      <a:off x="7074129" y="4704465"/>
                      <a:ext cx="46977" cy="47896"/>
                    </a:xfrm>
                    <a:custGeom>
                      <a:avLst/>
                      <a:gdLst/>
                      <a:ahLst/>
                      <a:cxnLst/>
                      <a:rect l="l" t="t" r="r" b="b"/>
                      <a:pathLst>
                        <a:path w="24" h="26" extrusionOk="0">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69" name="Google Shape;1669;p37"/>
                    <p:cNvSpPr/>
                    <p:nvPr/>
                  </p:nvSpPr>
                  <p:spPr>
                    <a:xfrm>
                      <a:off x="7343810" y="4504624"/>
                      <a:ext cx="29578" cy="26425"/>
                    </a:xfrm>
                    <a:custGeom>
                      <a:avLst/>
                      <a:gdLst/>
                      <a:ahLst/>
                      <a:cxnLst/>
                      <a:rect l="l" t="t" r="r" b="b"/>
                      <a:pathLst>
                        <a:path w="16" h="14" extrusionOk="0">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70" name="Google Shape;1670;p37"/>
                    <p:cNvSpPr/>
                    <p:nvPr/>
                  </p:nvSpPr>
                  <p:spPr>
                    <a:xfrm>
                      <a:off x="8053680" y="4671434"/>
                      <a:ext cx="24358" cy="23122"/>
                    </a:xfrm>
                    <a:custGeom>
                      <a:avLst/>
                      <a:gdLst/>
                      <a:ahLst/>
                      <a:cxnLst/>
                      <a:rect l="l" t="t" r="r" b="b"/>
                      <a:pathLst>
                        <a:path w="12" h="12" extrusionOk="0">
                          <a:moveTo>
                            <a:pt x="12" y="12"/>
                          </a:moveTo>
                          <a:lnTo>
                            <a:pt x="10" y="12"/>
                          </a:lnTo>
                          <a:lnTo>
                            <a:pt x="6" y="12"/>
                          </a:lnTo>
                          <a:lnTo>
                            <a:pt x="4" y="8"/>
                          </a:lnTo>
                          <a:lnTo>
                            <a:pt x="0" y="4"/>
                          </a:lnTo>
                          <a:lnTo>
                            <a:pt x="0" y="0"/>
                          </a:lnTo>
                          <a:lnTo>
                            <a:pt x="4" y="2"/>
                          </a:lnTo>
                          <a:lnTo>
                            <a:pt x="8" y="4"/>
                          </a:lnTo>
                          <a:lnTo>
                            <a:pt x="1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71" name="Google Shape;1671;p37"/>
                    <p:cNvSpPr/>
                    <p:nvPr/>
                  </p:nvSpPr>
                  <p:spPr>
                    <a:xfrm>
                      <a:off x="8057159" y="4712723"/>
                      <a:ext cx="27838" cy="6606"/>
                    </a:xfrm>
                    <a:custGeom>
                      <a:avLst/>
                      <a:gdLst/>
                      <a:ahLst/>
                      <a:cxnLst/>
                      <a:rect l="l" t="t" r="r" b="b"/>
                      <a:pathLst>
                        <a:path w="14" h="4" extrusionOk="0">
                          <a:moveTo>
                            <a:pt x="14" y="0"/>
                          </a:moveTo>
                          <a:lnTo>
                            <a:pt x="14" y="4"/>
                          </a:lnTo>
                          <a:lnTo>
                            <a:pt x="0" y="2"/>
                          </a:lnTo>
                          <a:lnTo>
                            <a:pt x="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72" name="Google Shape;1672;p37"/>
                    <p:cNvSpPr/>
                    <p:nvPr/>
                  </p:nvSpPr>
                  <p:spPr>
                    <a:xfrm>
                      <a:off x="7994524" y="4864669"/>
                      <a:ext cx="19139" cy="21471"/>
                    </a:xfrm>
                    <a:custGeom>
                      <a:avLst/>
                      <a:gdLst/>
                      <a:ahLst/>
                      <a:cxnLst/>
                      <a:rect l="l" t="t" r="r" b="b"/>
                      <a:pathLst>
                        <a:path w="10" h="12" extrusionOk="0">
                          <a:moveTo>
                            <a:pt x="10" y="6"/>
                          </a:moveTo>
                          <a:lnTo>
                            <a:pt x="8" y="10"/>
                          </a:lnTo>
                          <a:lnTo>
                            <a:pt x="4" y="12"/>
                          </a:lnTo>
                          <a:lnTo>
                            <a:pt x="2" y="12"/>
                          </a:lnTo>
                          <a:lnTo>
                            <a:pt x="0" y="10"/>
                          </a:lnTo>
                          <a:lnTo>
                            <a:pt x="0" y="6"/>
                          </a:lnTo>
                          <a:lnTo>
                            <a:pt x="2" y="0"/>
                          </a:lnTo>
                          <a:lnTo>
                            <a:pt x="1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73" name="Google Shape;1673;p37"/>
                    <p:cNvSpPr/>
                    <p:nvPr/>
                  </p:nvSpPr>
                  <p:spPr>
                    <a:xfrm>
                      <a:off x="7884912" y="4653266"/>
                      <a:ext cx="33058" cy="11561"/>
                    </a:xfrm>
                    <a:custGeom>
                      <a:avLst/>
                      <a:gdLst/>
                      <a:ahLst/>
                      <a:cxnLst/>
                      <a:rect l="l" t="t" r="r" b="b"/>
                      <a:pathLst>
                        <a:path w="16" h="6" extrusionOk="0">
                          <a:moveTo>
                            <a:pt x="16" y="6"/>
                          </a:moveTo>
                          <a:lnTo>
                            <a:pt x="8" y="6"/>
                          </a:lnTo>
                          <a:lnTo>
                            <a:pt x="4" y="6"/>
                          </a:lnTo>
                          <a:lnTo>
                            <a:pt x="0" y="6"/>
                          </a:lnTo>
                          <a:lnTo>
                            <a:pt x="4" y="2"/>
                          </a:lnTo>
                          <a:lnTo>
                            <a:pt x="8" y="0"/>
                          </a:lnTo>
                          <a:lnTo>
                            <a:pt x="12" y="0"/>
                          </a:lnTo>
                          <a:lnTo>
                            <a:pt x="14" y="2"/>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74" name="Google Shape;1674;p37"/>
                    <p:cNvSpPr/>
                    <p:nvPr/>
                  </p:nvSpPr>
                  <p:spPr>
                    <a:xfrm>
                      <a:off x="7695265" y="4716027"/>
                      <a:ext cx="20879" cy="6606"/>
                    </a:xfrm>
                    <a:custGeom>
                      <a:avLst/>
                      <a:gdLst/>
                      <a:ahLst/>
                      <a:cxnLst/>
                      <a:rect l="l" t="t" r="r" b="b"/>
                      <a:pathLst>
                        <a:path w="10" h="4" extrusionOk="0">
                          <a:moveTo>
                            <a:pt x="10" y="0"/>
                          </a:moveTo>
                          <a:lnTo>
                            <a:pt x="8" y="2"/>
                          </a:lnTo>
                          <a:lnTo>
                            <a:pt x="4" y="4"/>
                          </a:lnTo>
                          <a:lnTo>
                            <a:pt x="2" y="2"/>
                          </a:lnTo>
                          <a:lnTo>
                            <a:pt x="0" y="0"/>
                          </a:lnTo>
                          <a:lnTo>
                            <a:pt x="6" y="0"/>
                          </a:lnTo>
                          <a:lnTo>
                            <a:pt x="1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75" name="Google Shape;1675;p37"/>
                    <p:cNvSpPr/>
                    <p:nvPr/>
                  </p:nvSpPr>
                  <p:spPr>
                    <a:xfrm>
                      <a:off x="7620450" y="4294873"/>
                      <a:ext cx="34798" cy="61109"/>
                    </a:xfrm>
                    <a:custGeom>
                      <a:avLst/>
                      <a:gdLst/>
                      <a:ahLst/>
                      <a:cxnLst/>
                      <a:rect l="l" t="t" r="r" b="b"/>
                      <a:pathLst>
                        <a:path w="18" h="34" extrusionOk="0">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76" name="Google Shape;1676;p37"/>
                    <p:cNvSpPr/>
                    <p:nvPr/>
                  </p:nvSpPr>
                  <p:spPr>
                    <a:xfrm>
                      <a:off x="7660467" y="4319646"/>
                      <a:ext cx="27838" cy="21471"/>
                    </a:xfrm>
                    <a:custGeom>
                      <a:avLst/>
                      <a:gdLst/>
                      <a:ahLst/>
                      <a:cxnLst/>
                      <a:rect l="l" t="t" r="r" b="b"/>
                      <a:pathLst>
                        <a:path w="14" h="12" extrusionOk="0">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77" name="Google Shape;1677;p37"/>
                    <p:cNvSpPr/>
                    <p:nvPr/>
                  </p:nvSpPr>
                  <p:spPr>
                    <a:xfrm>
                      <a:off x="7636109" y="4238719"/>
                      <a:ext cx="24358" cy="29729"/>
                    </a:xfrm>
                    <a:custGeom>
                      <a:avLst/>
                      <a:gdLst/>
                      <a:ahLst/>
                      <a:cxnLst/>
                      <a:rect l="l" t="t" r="r" b="b"/>
                      <a:pathLst>
                        <a:path w="12" h="16" extrusionOk="0">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78" name="Google Shape;1678;p37"/>
                    <p:cNvSpPr/>
                    <p:nvPr/>
                  </p:nvSpPr>
                  <p:spPr>
                    <a:xfrm>
                      <a:off x="7540416" y="4210642"/>
                      <a:ext cx="40017" cy="36335"/>
                    </a:xfrm>
                    <a:custGeom>
                      <a:avLst/>
                      <a:gdLst/>
                      <a:ahLst/>
                      <a:cxnLst/>
                      <a:rect l="l" t="t" r="r" b="b"/>
                      <a:pathLst>
                        <a:path w="20" h="20" extrusionOk="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1679" name="Google Shape;1679;p37"/>
                <p:cNvSpPr/>
                <p:nvPr/>
              </p:nvSpPr>
              <p:spPr>
                <a:xfrm>
                  <a:off x="6145034" y="2930665"/>
                  <a:ext cx="969112" cy="338575"/>
                </a:xfrm>
                <a:custGeom>
                  <a:avLst/>
                  <a:gdLst/>
                  <a:ahLst/>
                  <a:cxnLst/>
                  <a:rect l="l" t="t" r="r" b="b"/>
                  <a:pathLst>
                    <a:path w="482" h="186" extrusionOk="0">
                      <a:moveTo>
                        <a:pt x="0" y="50"/>
                      </a:moveTo>
                      <a:lnTo>
                        <a:pt x="4" y="56"/>
                      </a:lnTo>
                      <a:lnTo>
                        <a:pt x="6" y="60"/>
                      </a:lnTo>
                      <a:lnTo>
                        <a:pt x="12" y="64"/>
                      </a:lnTo>
                      <a:lnTo>
                        <a:pt x="20" y="66"/>
                      </a:lnTo>
                      <a:lnTo>
                        <a:pt x="34" y="72"/>
                      </a:lnTo>
                      <a:lnTo>
                        <a:pt x="40" y="74"/>
                      </a:lnTo>
                      <a:lnTo>
                        <a:pt x="48" y="78"/>
                      </a:lnTo>
                      <a:lnTo>
                        <a:pt x="60" y="86"/>
                      </a:lnTo>
                      <a:lnTo>
                        <a:pt x="64" y="92"/>
                      </a:lnTo>
                      <a:lnTo>
                        <a:pt x="68" y="100"/>
                      </a:lnTo>
                      <a:lnTo>
                        <a:pt x="72" y="114"/>
                      </a:lnTo>
                      <a:lnTo>
                        <a:pt x="76" y="120"/>
                      </a:lnTo>
                      <a:lnTo>
                        <a:pt x="80" y="126"/>
                      </a:lnTo>
                      <a:lnTo>
                        <a:pt x="110" y="126"/>
                      </a:lnTo>
                      <a:lnTo>
                        <a:pt x="118" y="130"/>
                      </a:lnTo>
                      <a:lnTo>
                        <a:pt x="128" y="134"/>
                      </a:lnTo>
                      <a:lnTo>
                        <a:pt x="138" y="134"/>
                      </a:lnTo>
                      <a:lnTo>
                        <a:pt x="146" y="140"/>
                      </a:lnTo>
                      <a:lnTo>
                        <a:pt x="156" y="146"/>
                      </a:lnTo>
                      <a:lnTo>
                        <a:pt x="164" y="154"/>
                      </a:lnTo>
                      <a:lnTo>
                        <a:pt x="172" y="162"/>
                      </a:lnTo>
                      <a:lnTo>
                        <a:pt x="180" y="166"/>
                      </a:lnTo>
                      <a:lnTo>
                        <a:pt x="214" y="166"/>
                      </a:lnTo>
                      <a:lnTo>
                        <a:pt x="214" y="168"/>
                      </a:lnTo>
                      <a:lnTo>
                        <a:pt x="258" y="168"/>
                      </a:lnTo>
                      <a:lnTo>
                        <a:pt x="268" y="174"/>
                      </a:lnTo>
                      <a:lnTo>
                        <a:pt x="280" y="180"/>
                      </a:lnTo>
                      <a:lnTo>
                        <a:pt x="296" y="184"/>
                      </a:lnTo>
                      <a:lnTo>
                        <a:pt x="310" y="186"/>
                      </a:lnTo>
                      <a:lnTo>
                        <a:pt x="318" y="184"/>
                      </a:lnTo>
                      <a:lnTo>
                        <a:pt x="324" y="180"/>
                      </a:lnTo>
                      <a:lnTo>
                        <a:pt x="334" y="172"/>
                      </a:lnTo>
                      <a:lnTo>
                        <a:pt x="362" y="172"/>
                      </a:lnTo>
                      <a:lnTo>
                        <a:pt x="374" y="168"/>
                      </a:lnTo>
                      <a:lnTo>
                        <a:pt x="384" y="162"/>
                      </a:lnTo>
                      <a:lnTo>
                        <a:pt x="392" y="156"/>
                      </a:lnTo>
                      <a:lnTo>
                        <a:pt x="396" y="150"/>
                      </a:lnTo>
                      <a:lnTo>
                        <a:pt x="396" y="146"/>
                      </a:lnTo>
                      <a:lnTo>
                        <a:pt x="396" y="142"/>
                      </a:lnTo>
                      <a:lnTo>
                        <a:pt x="394" y="140"/>
                      </a:lnTo>
                      <a:lnTo>
                        <a:pt x="390" y="138"/>
                      </a:lnTo>
                      <a:lnTo>
                        <a:pt x="384" y="134"/>
                      </a:lnTo>
                      <a:lnTo>
                        <a:pt x="382" y="134"/>
                      </a:lnTo>
                      <a:lnTo>
                        <a:pt x="382" y="130"/>
                      </a:lnTo>
                      <a:lnTo>
                        <a:pt x="384" y="126"/>
                      </a:lnTo>
                      <a:lnTo>
                        <a:pt x="388" y="124"/>
                      </a:lnTo>
                      <a:lnTo>
                        <a:pt x="390" y="124"/>
                      </a:lnTo>
                      <a:lnTo>
                        <a:pt x="394" y="126"/>
                      </a:lnTo>
                      <a:lnTo>
                        <a:pt x="398" y="128"/>
                      </a:lnTo>
                      <a:lnTo>
                        <a:pt x="404" y="128"/>
                      </a:lnTo>
                      <a:lnTo>
                        <a:pt x="410" y="126"/>
                      </a:lnTo>
                      <a:lnTo>
                        <a:pt x="416" y="124"/>
                      </a:lnTo>
                      <a:lnTo>
                        <a:pt x="418" y="120"/>
                      </a:lnTo>
                      <a:lnTo>
                        <a:pt x="422" y="118"/>
                      </a:lnTo>
                      <a:lnTo>
                        <a:pt x="432" y="116"/>
                      </a:lnTo>
                      <a:lnTo>
                        <a:pt x="436" y="116"/>
                      </a:lnTo>
                      <a:lnTo>
                        <a:pt x="440" y="114"/>
                      </a:lnTo>
                      <a:lnTo>
                        <a:pt x="440" y="108"/>
                      </a:lnTo>
                      <a:lnTo>
                        <a:pt x="442" y="106"/>
                      </a:lnTo>
                      <a:lnTo>
                        <a:pt x="442" y="102"/>
                      </a:lnTo>
                      <a:lnTo>
                        <a:pt x="444" y="98"/>
                      </a:lnTo>
                      <a:lnTo>
                        <a:pt x="462" y="96"/>
                      </a:lnTo>
                      <a:lnTo>
                        <a:pt x="482" y="94"/>
                      </a:lnTo>
                      <a:lnTo>
                        <a:pt x="476" y="86"/>
                      </a:lnTo>
                      <a:lnTo>
                        <a:pt x="468" y="80"/>
                      </a:lnTo>
                      <a:lnTo>
                        <a:pt x="458" y="74"/>
                      </a:lnTo>
                      <a:lnTo>
                        <a:pt x="448" y="72"/>
                      </a:lnTo>
                      <a:lnTo>
                        <a:pt x="442" y="74"/>
                      </a:lnTo>
                      <a:lnTo>
                        <a:pt x="434" y="76"/>
                      </a:lnTo>
                      <a:lnTo>
                        <a:pt x="416" y="76"/>
                      </a:lnTo>
                      <a:lnTo>
                        <a:pt x="410" y="76"/>
                      </a:lnTo>
                      <a:lnTo>
                        <a:pt x="408" y="72"/>
                      </a:lnTo>
                      <a:lnTo>
                        <a:pt x="404" y="68"/>
                      </a:lnTo>
                      <a:lnTo>
                        <a:pt x="404" y="62"/>
                      </a:lnTo>
                      <a:lnTo>
                        <a:pt x="402" y="40"/>
                      </a:lnTo>
                      <a:lnTo>
                        <a:pt x="384" y="32"/>
                      </a:lnTo>
                      <a:lnTo>
                        <a:pt x="374" y="30"/>
                      </a:lnTo>
                      <a:lnTo>
                        <a:pt x="368" y="30"/>
                      </a:lnTo>
                      <a:lnTo>
                        <a:pt x="362" y="30"/>
                      </a:lnTo>
                      <a:lnTo>
                        <a:pt x="356" y="32"/>
                      </a:lnTo>
                      <a:lnTo>
                        <a:pt x="344" y="40"/>
                      </a:lnTo>
                      <a:lnTo>
                        <a:pt x="334" y="48"/>
                      </a:lnTo>
                      <a:lnTo>
                        <a:pt x="326" y="50"/>
                      </a:lnTo>
                      <a:lnTo>
                        <a:pt x="318" y="50"/>
                      </a:lnTo>
                      <a:lnTo>
                        <a:pt x="304" y="48"/>
                      </a:lnTo>
                      <a:lnTo>
                        <a:pt x="290" y="46"/>
                      </a:lnTo>
                      <a:lnTo>
                        <a:pt x="264" y="34"/>
                      </a:lnTo>
                      <a:lnTo>
                        <a:pt x="252" y="28"/>
                      </a:lnTo>
                      <a:lnTo>
                        <a:pt x="240" y="26"/>
                      </a:lnTo>
                      <a:lnTo>
                        <a:pt x="226" y="24"/>
                      </a:lnTo>
                      <a:lnTo>
                        <a:pt x="212" y="26"/>
                      </a:lnTo>
                      <a:lnTo>
                        <a:pt x="204" y="28"/>
                      </a:lnTo>
                      <a:lnTo>
                        <a:pt x="198" y="26"/>
                      </a:lnTo>
                      <a:lnTo>
                        <a:pt x="196" y="24"/>
                      </a:lnTo>
                      <a:lnTo>
                        <a:pt x="192" y="22"/>
                      </a:lnTo>
                      <a:lnTo>
                        <a:pt x="186" y="14"/>
                      </a:lnTo>
                      <a:lnTo>
                        <a:pt x="180" y="8"/>
                      </a:lnTo>
                      <a:lnTo>
                        <a:pt x="170" y="4"/>
                      </a:lnTo>
                      <a:lnTo>
                        <a:pt x="152" y="0"/>
                      </a:lnTo>
                      <a:lnTo>
                        <a:pt x="134" y="0"/>
                      </a:lnTo>
                      <a:lnTo>
                        <a:pt x="128" y="2"/>
                      </a:lnTo>
                      <a:lnTo>
                        <a:pt x="126" y="2"/>
                      </a:lnTo>
                      <a:lnTo>
                        <a:pt x="124" y="4"/>
                      </a:lnTo>
                      <a:lnTo>
                        <a:pt x="126" y="8"/>
                      </a:lnTo>
                      <a:lnTo>
                        <a:pt x="128" y="12"/>
                      </a:lnTo>
                      <a:lnTo>
                        <a:pt x="132" y="18"/>
                      </a:lnTo>
                      <a:lnTo>
                        <a:pt x="138" y="24"/>
                      </a:lnTo>
                      <a:lnTo>
                        <a:pt x="140" y="26"/>
                      </a:lnTo>
                      <a:lnTo>
                        <a:pt x="140" y="30"/>
                      </a:lnTo>
                      <a:lnTo>
                        <a:pt x="138" y="34"/>
                      </a:lnTo>
                      <a:lnTo>
                        <a:pt x="134" y="36"/>
                      </a:lnTo>
                      <a:lnTo>
                        <a:pt x="130" y="38"/>
                      </a:lnTo>
                      <a:lnTo>
                        <a:pt x="124" y="38"/>
                      </a:lnTo>
                      <a:lnTo>
                        <a:pt x="114" y="38"/>
                      </a:lnTo>
                      <a:lnTo>
                        <a:pt x="104" y="36"/>
                      </a:lnTo>
                      <a:lnTo>
                        <a:pt x="86" y="30"/>
                      </a:lnTo>
                      <a:lnTo>
                        <a:pt x="68" y="24"/>
                      </a:lnTo>
                      <a:lnTo>
                        <a:pt x="62" y="24"/>
                      </a:lnTo>
                      <a:lnTo>
                        <a:pt x="54" y="22"/>
                      </a:lnTo>
                      <a:lnTo>
                        <a:pt x="46" y="24"/>
                      </a:lnTo>
                      <a:lnTo>
                        <a:pt x="38" y="24"/>
                      </a:lnTo>
                      <a:lnTo>
                        <a:pt x="24" y="30"/>
                      </a:lnTo>
                      <a:lnTo>
                        <a:pt x="10" y="42"/>
                      </a:lnTo>
                      <a:lnTo>
                        <a:pt x="0" y="52"/>
                      </a:lnTo>
                      <a:lnTo>
                        <a:pt x="0"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1680" name="Google Shape;1680;p37"/>
              <p:cNvGrpSpPr/>
              <p:nvPr/>
            </p:nvGrpSpPr>
            <p:grpSpPr>
              <a:xfrm>
                <a:off x="5835336" y="3465778"/>
                <a:ext cx="2783804" cy="2634275"/>
                <a:chOff x="5835336" y="3465778"/>
                <a:chExt cx="2783804" cy="2634275"/>
              </a:xfrm>
            </p:grpSpPr>
            <p:sp>
              <p:nvSpPr>
                <p:cNvPr id="1681" name="Google Shape;1681;p37"/>
                <p:cNvSpPr/>
                <p:nvPr/>
              </p:nvSpPr>
              <p:spPr>
                <a:xfrm>
                  <a:off x="6240727" y="4331208"/>
                  <a:ext cx="73075" cy="127172"/>
                </a:xfrm>
                <a:custGeom>
                  <a:avLst/>
                  <a:gdLst/>
                  <a:ahLst/>
                  <a:cxnLst/>
                  <a:rect l="l" t="t" r="r" b="b"/>
                  <a:pathLst>
                    <a:path w="36" h="70" extrusionOk="0">
                      <a:moveTo>
                        <a:pt x="36" y="52"/>
                      </a:moveTo>
                      <a:lnTo>
                        <a:pt x="34" y="58"/>
                      </a:lnTo>
                      <a:lnTo>
                        <a:pt x="30" y="64"/>
                      </a:lnTo>
                      <a:lnTo>
                        <a:pt x="22" y="68"/>
                      </a:lnTo>
                      <a:lnTo>
                        <a:pt x="16" y="70"/>
                      </a:lnTo>
                      <a:lnTo>
                        <a:pt x="12" y="68"/>
                      </a:lnTo>
                      <a:lnTo>
                        <a:pt x="8" y="64"/>
                      </a:lnTo>
                      <a:lnTo>
                        <a:pt x="6" y="60"/>
                      </a:lnTo>
                      <a:lnTo>
                        <a:pt x="4" y="54"/>
                      </a:lnTo>
                      <a:lnTo>
                        <a:pt x="2" y="44"/>
                      </a:lnTo>
                      <a:lnTo>
                        <a:pt x="0" y="34"/>
                      </a:lnTo>
                      <a:lnTo>
                        <a:pt x="2" y="24"/>
                      </a:lnTo>
                      <a:lnTo>
                        <a:pt x="4" y="18"/>
                      </a:lnTo>
                      <a:lnTo>
                        <a:pt x="6" y="10"/>
                      </a:lnTo>
                      <a:lnTo>
                        <a:pt x="8" y="0"/>
                      </a:lnTo>
                      <a:lnTo>
                        <a:pt x="14" y="2"/>
                      </a:lnTo>
                      <a:lnTo>
                        <a:pt x="16" y="8"/>
                      </a:lnTo>
                      <a:lnTo>
                        <a:pt x="26" y="20"/>
                      </a:lnTo>
                      <a:lnTo>
                        <a:pt x="34" y="36"/>
                      </a:lnTo>
                      <a:lnTo>
                        <a:pt x="36" y="44"/>
                      </a:lnTo>
                      <a:lnTo>
                        <a:pt x="36"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82" name="Google Shape;1682;p37"/>
                <p:cNvSpPr/>
                <p:nvPr/>
              </p:nvSpPr>
              <p:spPr>
                <a:xfrm>
                  <a:off x="5835336" y="3465778"/>
                  <a:ext cx="871679" cy="911674"/>
                </a:xfrm>
                <a:custGeom>
                  <a:avLst/>
                  <a:gdLst/>
                  <a:ahLst/>
                  <a:cxnLst/>
                  <a:rect l="l" t="t" r="r" b="b"/>
                  <a:pathLst>
                    <a:path w="434" h="502" extrusionOk="0">
                      <a:moveTo>
                        <a:pt x="434" y="132"/>
                      </a:moveTo>
                      <a:lnTo>
                        <a:pt x="434" y="140"/>
                      </a:lnTo>
                      <a:lnTo>
                        <a:pt x="432" y="146"/>
                      </a:lnTo>
                      <a:lnTo>
                        <a:pt x="434" y="152"/>
                      </a:lnTo>
                      <a:lnTo>
                        <a:pt x="428" y="152"/>
                      </a:lnTo>
                      <a:lnTo>
                        <a:pt x="422" y="154"/>
                      </a:lnTo>
                      <a:lnTo>
                        <a:pt x="414" y="160"/>
                      </a:lnTo>
                      <a:lnTo>
                        <a:pt x="408" y="166"/>
                      </a:lnTo>
                      <a:lnTo>
                        <a:pt x="406" y="168"/>
                      </a:lnTo>
                      <a:lnTo>
                        <a:pt x="408" y="172"/>
                      </a:lnTo>
                      <a:lnTo>
                        <a:pt x="410" y="174"/>
                      </a:lnTo>
                      <a:lnTo>
                        <a:pt x="404" y="192"/>
                      </a:lnTo>
                      <a:lnTo>
                        <a:pt x="404" y="194"/>
                      </a:lnTo>
                      <a:lnTo>
                        <a:pt x="406" y="196"/>
                      </a:lnTo>
                      <a:lnTo>
                        <a:pt x="408" y="196"/>
                      </a:lnTo>
                      <a:lnTo>
                        <a:pt x="406" y="202"/>
                      </a:lnTo>
                      <a:lnTo>
                        <a:pt x="404" y="206"/>
                      </a:lnTo>
                      <a:lnTo>
                        <a:pt x="398" y="216"/>
                      </a:lnTo>
                      <a:lnTo>
                        <a:pt x="396" y="216"/>
                      </a:lnTo>
                      <a:lnTo>
                        <a:pt x="394" y="214"/>
                      </a:lnTo>
                      <a:lnTo>
                        <a:pt x="390" y="218"/>
                      </a:lnTo>
                      <a:lnTo>
                        <a:pt x="388" y="218"/>
                      </a:lnTo>
                      <a:lnTo>
                        <a:pt x="390" y="222"/>
                      </a:lnTo>
                      <a:lnTo>
                        <a:pt x="390" y="226"/>
                      </a:lnTo>
                      <a:lnTo>
                        <a:pt x="388" y="250"/>
                      </a:lnTo>
                      <a:lnTo>
                        <a:pt x="384" y="250"/>
                      </a:lnTo>
                      <a:lnTo>
                        <a:pt x="382" y="248"/>
                      </a:lnTo>
                      <a:lnTo>
                        <a:pt x="380" y="246"/>
                      </a:lnTo>
                      <a:lnTo>
                        <a:pt x="378" y="236"/>
                      </a:lnTo>
                      <a:lnTo>
                        <a:pt x="374" y="226"/>
                      </a:lnTo>
                      <a:lnTo>
                        <a:pt x="370" y="220"/>
                      </a:lnTo>
                      <a:lnTo>
                        <a:pt x="368" y="222"/>
                      </a:lnTo>
                      <a:lnTo>
                        <a:pt x="368" y="226"/>
                      </a:lnTo>
                      <a:lnTo>
                        <a:pt x="366" y="230"/>
                      </a:lnTo>
                      <a:lnTo>
                        <a:pt x="362" y="232"/>
                      </a:lnTo>
                      <a:lnTo>
                        <a:pt x="360" y="230"/>
                      </a:lnTo>
                      <a:lnTo>
                        <a:pt x="356" y="226"/>
                      </a:lnTo>
                      <a:lnTo>
                        <a:pt x="352" y="220"/>
                      </a:lnTo>
                      <a:lnTo>
                        <a:pt x="370" y="200"/>
                      </a:lnTo>
                      <a:lnTo>
                        <a:pt x="370" y="196"/>
                      </a:lnTo>
                      <a:lnTo>
                        <a:pt x="346" y="196"/>
                      </a:lnTo>
                      <a:lnTo>
                        <a:pt x="338" y="196"/>
                      </a:lnTo>
                      <a:lnTo>
                        <a:pt x="334" y="196"/>
                      </a:lnTo>
                      <a:lnTo>
                        <a:pt x="330" y="194"/>
                      </a:lnTo>
                      <a:lnTo>
                        <a:pt x="328" y="192"/>
                      </a:lnTo>
                      <a:lnTo>
                        <a:pt x="328" y="190"/>
                      </a:lnTo>
                      <a:lnTo>
                        <a:pt x="328" y="186"/>
                      </a:lnTo>
                      <a:lnTo>
                        <a:pt x="328" y="182"/>
                      </a:lnTo>
                      <a:lnTo>
                        <a:pt x="324" y="180"/>
                      </a:lnTo>
                      <a:lnTo>
                        <a:pt x="320" y="176"/>
                      </a:lnTo>
                      <a:lnTo>
                        <a:pt x="306" y="170"/>
                      </a:lnTo>
                      <a:lnTo>
                        <a:pt x="302" y="172"/>
                      </a:lnTo>
                      <a:lnTo>
                        <a:pt x="300" y="174"/>
                      </a:lnTo>
                      <a:lnTo>
                        <a:pt x="300" y="176"/>
                      </a:lnTo>
                      <a:lnTo>
                        <a:pt x="302" y="180"/>
                      </a:lnTo>
                      <a:lnTo>
                        <a:pt x="306" y="184"/>
                      </a:lnTo>
                      <a:lnTo>
                        <a:pt x="310" y="188"/>
                      </a:lnTo>
                      <a:lnTo>
                        <a:pt x="312" y="192"/>
                      </a:lnTo>
                      <a:lnTo>
                        <a:pt x="310" y="196"/>
                      </a:lnTo>
                      <a:lnTo>
                        <a:pt x="308" y="196"/>
                      </a:lnTo>
                      <a:lnTo>
                        <a:pt x="306" y="198"/>
                      </a:lnTo>
                      <a:lnTo>
                        <a:pt x="306" y="200"/>
                      </a:lnTo>
                      <a:lnTo>
                        <a:pt x="308" y="204"/>
                      </a:lnTo>
                      <a:lnTo>
                        <a:pt x="310" y="206"/>
                      </a:lnTo>
                      <a:lnTo>
                        <a:pt x="316" y="210"/>
                      </a:lnTo>
                      <a:lnTo>
                        <a:pt x="314" y="220"/>
                      </a:lnTo>
                      <a:lnTo>
                        <a:pt x="314" y="222"/>
                      </a:lnTo>
                      <a:lnTo>
                        <a:pt x="318" y="224"/>
                      </a:lnTo>
                      <a:lnTo>
                        <a:pt x="320" y="228"/>
                      </a:lnTo>
                      <a:lnTo>
                        <a:pt x="322" y="232"/>
                      </a:lnTo>
                      <a:lnTo>
                        <a:pt x="322" y="240"/>
                      </a:lnTo>
                      <a:lnTo>
                        <a:pt x="324" y="246"/>
                      </a:lnTo>
                      <a:lnTo>
                        <a:pt x="326" y="256"/>
                      </a:lnTo>
                      <a:lnTo>
                        <a:pt x="318" y="256"/>
                      </a:lnTo>
                      <a:lnTo>
                        <a:pt x="310" y="256"/>
                      </a:lnTo>
                      <a:lnTo>
                        <a:pt x="312" y="256"/>
                      </a:lnTo>
                      <a:lnTo>
                        <a:pt x="302" y="260"/>
                      </a:lnTo>
                      <a:lnTo>
                        <a:pt x="298" y="266"/>
                      </a:lnTo>
                      <a:lnTo>
                        <a:pt x="296" y="282"/>
                      </a:lnTo>
                      <a:lnTo>
                        <a:pt x="292" y="288"/>
                      </a:lnTo>
                      <a:lnTo>
                        <a:pt x="286" y="290"/>
                      </a:lnTo>
                      <a:lnTo>
                        <a:pt x="280" y="292"/>
                      </a:lnTo>
                      <a:lnTo>
                        <a:pt x="272" y="296"/>
                      </a:lnTo>
                      <a:lnTo>
                        <a:pt x="270" y="300"/>
                      </a:lnTo>
                      <a:lnTo>
                        <a:pt x="266" y="306"/>
                      </a:lnTo>
                      <a:lnTo>
                        <a:pt x="260" y="318"/>
                      </a:lnTo>
                      <a:lnTo>
                        <a:pt x="246" y="334"/>
                      </a:lnTo>
                      <a:lnTo>
                        <a:pt x="232" y="352"/>
                      </a:lnTo>
                      <a:lnTo>
                        <a:pt x="226" y="358"/>
                      </a:lnTo>
                      <a:lnTo>
                        <a:pt x="222" y="360"/>
                      </a:lnTo>
                      <a:lnTo>
                        <a:pt x="212" y="364"/>
                      </a:lnTo>
                      <a:lnTo>
                        <a:pt x="206" y="366"/>
                      </a:lnTo>
                      <a:lnTo>
                        <a:pt x="202" y="370"/>
                      </a:lnTo>
                      <a:lnTo>
                        <a:pt x="200" y="376"/>
                      </a:lnTo>
                      <a:lnTo>
                        <a:pt x="198" y="382"/>
                      </a:lnTo>
                      <a:lnTo>
                        <a:pt x="200" y="388"/>
                      </a:lnTo>
                      <a:lnTo>
                        <a:pt x="202" y="398"/>
                      </a:lnTo>
                      <a:lnTo>
                        <a:pt x="206" y="406"/>
                      </a:lnTo>
                      <a:lnTo>
                        <a:pt x="208" y="416"/>
                      </a:lnTo>
                      <a:lnTo>
                        <a:pt x="206" y="426"/>
                      </a:lnTo>
                      <a:lnTo>
                        <a:pt x="204" y="432"/>
                      </a:lnTo>
                      <a:lnTo>
                        <a:pt x="202" y="436"/>
                      </a:lnTo>
                      <a:lnTo>
                        <a:pt x="202" y="442"/>
                      </a:lnTo>
                      <a:lnTo>
                        <a:pt x="202" y="446"/>
                      </a:lnTo>
                      <a:lnTo>
                        <a:pt x="204" y="450"/>
                      </a:lnTo>
                      <a:lnTo>
                        <a:pt x="206" y="452"/>
                      </a:lnTo>
                      <a:lnTo>
                        <a:pt x="206" y="456"/>
                      </a:lnTo>
                      <a:lnTo>
                        <a:pt x="204" y="464"/>
                      </a:lnTo>
                      <a:lnTo>
                        <a:pt x="198" y="468"/>
                      </a:lnTo>
                      <a:lnTo>
                        <a:pt x="194" y="472"/>
                      </a:lnTo>
                      <a:lnTo>
                        <a:pt x="192" y="478"/>
                      </a:lnTo>
                      <a:lnTo>
                        <a:pt x="194" y="484"/>
                      </a:lnTo>
                      <a:lnTo>
                        <a:pt x="196" y="486"/>
                      </a:lnTo>
                      <a:lnTo>
                        <a:pt x="188" y="488"/>
                      </a:lnTo>
                      <a:lnTo>
                        <a:pt x="186" y="490"/>
                      </a:lnTo>
                      <a:lnTo>
                        <a:pt x="184" y="492"/>
                      </a:lnTo>
                      <a:lnTo>
                        <a:pt x="182" y="496"/>
                      </a:lnTo>
                      <a:lnTo>
                        <a:pt x="178" y="500"/>
                      </a:lnTo>
                      <a:lnTo>
                        <a:pt x="174" y="502"/>
                      </a:lnTo>
                      <a:lnTo>
                        <a:pt x="170" y="502"/>
                      </a:lnTo>
                      <a:lnTo>
                        <a:pt x="164" y="500"/>
                      </a:lnTo>
                      <a:lnTo>
                        <a:pt x="160" y="496"/>
                      </a:lnTo>
                      <a:lnTo>
                        <a:pt x="154" y="490"/>
                      </a:lnTo>
                      <a:lnTo>
                        <a:pt x="150" y="482"/>
                      </a:lnTo>
                      <a:lnTo>
                        <a:pt x="142" y="466"/>
                      </a:lnTo>
                      <a:lnTo>
                        <a:pt x="138" y="450"/>
                      </a:lnTo>
                      <a:lnTo>
                        <a:pt x="134" y="438"/>
                      </a:lnTo>
                      <a:lnTo>
                        <a:pt x="126" y="420"/>
                      </a:lnTo>
                      <a:lnTo>
                        <a:pt x="118" y="404"/>
                      </a:lnTo>
                      <a:lnTo>
                        <a:pt x="110" y="388"/>
                      </a:lnTo>
                      <a:lnTo>
                        <a:pt x="100" y="360"/>
                      </a:lnTo>
                      <a:lnTo>
                        <a:pt x="86" y="332"/>
                      </a:lnTo>
                      <a:lnTo>
                        <a:pt x="82" y="316"/>
                      </a:lnTo>
                      <a:lnTo>
                        <a:pt x="78" y="302"/>
                      </a:lnTo>
                      <a:lnTo>
                        <a:pt x="76" y="284"/>
                      </a:lnTo>
                      <a:lnTo>
                        <a:pt x="76" y="268"/>
                      </a:lnTo>
                      <a:lnTo>
                        <a:pt x="74" y="260"/>
                      </a:lnTo>
                      <a:lnTo>
                        <a:pt x="72" y="256"/>
                      </a:lnTo>
                      <a:lnTo>
                        <a:pt x="68" y="248"/>
                      </a:lnTo>
                      <a:lnTo>
                        <a:pt x="66" y="258"/>
                      </a:lnTo>
                      <a:lnTo>
                        <a:pt x="62" y="268"/>
                      </a:lnTo>
                      <a:lnTo>
                        <a:pt x="58" y="276"/>
                      </a:lnTo>
                      <a:lnTo>
                        <a:pt x="54" y="278"/>
                      </a:lnTo>
                      <a:lnTo>
                        <a:pt x="50" y="278"/>
                      </a:lnTo>
                      <a:lnTo>
                        <a:pt x="44" y="276"/>
                      </a:lnTo>
                      <a:lnTo>
                        <a:pt x="38" y="274"/>
                      </a:lnTo>
                      <a:lnTo>
                        <a:pt x="28" y="266"/>
                      </a:lnTo>
                      <a:lnTo>
                        <a:pt x="20" y="256"/>
                      </a:lnTo>
                      <a:lnTo>
                        <a:pt x="14" y="248"/>
                      </a:lnTo>
                      <a:lnTo>
                        <a:pt x="20" y="246"/>
                      </a:lnTo>
                      <a:lnTo>
                        <a:pt x="24" y="244"/>
                      </a:lnTo>
                      <a:lnTo>
                        <a:pt x="30" y="240"/>
                      </a:lnTo>
                      <a:lnTo>
                        <a:pt x="32" y="234"/>
                      </a:lnTo>
                      <a:lnTo>
                        <a:pt x="24" y="238"/>
                      </a:lnTo>
                      <a:lnTo>
                        <a:pt x="24" y="240"/>
                      </a:lnTo>
                      <a:lnTo>
                        <a:pt x="20" y="242"/>
                      </a:lnTo>
                      <a:lnTo>
                        <a:pt x="14" y="238"/>
                      </a:lnTo>
                      <a:lnTo>
                        <a:pt x="8" y="232"/>
                      </a:lnTo>
                      <a:lnTo>
                        <a:pt x="2" y="224"/>
                      </a:lnTo>
                      <a:lnTo>
                        <a:pt x="0" y="220"/>
                      </a:lnTo>
                      <a:lnTo>
                        <a:pt x="0" y="214"/>
                      </a:lnTo>
                      <a:lnTo>
                        <a:pt x="2" y="212"/>
                      </a:lnTo>
                      <a:lnTo>
                        <a:pt x="4" y="210"/>
                      </a:lnTo>
                      <a:lnTo>
                        <a:pt x="8" y="210"/>
                      </a:lnTo>
                      <a:lnTo>
                        <a:pt x="12" y="210"/>
                      </a:lnTo>
                      <a:lnTo>
                        <a:pt x="16" y="212"/>
                      </a:lnTo>
                      <a:lnTo>
                        <a:pt x="20" y="214"/>
                      </a:lnTo>
                      <a:lnTo>
                        <a:pt x="30" y="212"/>
                      </a:lnTo>
                      <a:lnTo>
                        <a:pt x="36" y="208"/>
                      </a:lnTo>
                      <a:lnTo>
                        <a:pt x="38" y="204"/>
                      </a:lnTo>
                      <a:lnTo>
                        <a:pt x="36" y="196"/>
                      </a:lnTo>
                      <a:lnTo>
                        <a:pt x="32" y="192"/>
                      </a:lnTo>
                      <a:lnTo>
                        <a:pt x="24" y="184"/>
                      </a:lnTo>
                      <a:lnTo>
                        <a:pt x="22" y="182"/>
                      </a:lnTo>
                      <a:lnTo>
                        <a:pt x="20" y="178"/>
                      </a:lnTo>
                      <a:lnTo>
                        <a:pt x="20" y="170"/>
                      </a:lnTo>
                      <a:lnTo>
                        <a:pt x="18" y="168"/>
                      </a:lnTo>
                      <a:lnTo>
                        <a:pt x="14" y="168"/>
                      </a:lnTo>
                      <a:lnTo>
                        <a:pt x="10" y="164"/>
                      </a:lnTo>
                      <a:lnTo>
                        <a:pt x="8" y="160"/>
                      </a:lnTo>
                      <a:lnTo>
                        <a:pt x="10" y="156"/>
                      </a:lnTo>
                      <a:lnTo>
                        <a:pt x="14" y="150"/>
                      </a:lnTo>
                      <a:lnTo>
                        <a:pt x="18" y="144"/>
                      </a:lnTo>
                      <a:lnTo>
                        <a:pt x="22" y="142"/>
                      </a:lnTo>
                      <a:lnTo>
                        <a:pt x="26" y="144"/>
                      </a:lnTo>
                      <a:lnTo>
                        <a:pt x="30" y="146"/>
                      </a:lnTo>
                      <a:lnTo>
                        <a:pt x="34" y="146"/>
                      </a:lnTo>
                      <a:lnTo>
                        <a:pt x="38" y="142"/>
                      </a:lnTo>
                      <a:lnTo>
                        <a:pt x="44" y="136"/>
                      </a:lnTo>
                      <a:lnTo>
                        <a:pt x="52" y="124"/>
                      </a:lnTo>
                      <a:lnTo>
                        <a:pt x="56" y="118"/>
                      </a:lnTo>
                      <a:lnTo>
                        <a:pt x="58" y="110"/>
                      </a:lnTo>
                      <a:lnTo>
                        <a:pt x="62" y="104"/>
                      </a:lnTo>
                      <a:lnTo>
                        <a:pt x="66" y="98"/>
                      </a:lnTo>
                      <a:lnTo>
                        <a:pt x="68" y="92"/>
                      </a:lnTo>
                      <a:lnTo>
                        <a:pt x="72" y="88"/>
                      </a:lnTo>
                      <a:lnTo>
                        <a:pt x="72" y="74"/>
                      </a:lnTo>
                      <a:lnTo>
                        <a:pt x="74" y="70"/>
                      </a:lnTo>
                      <a:lnTo>
                        <a:pt x="78" y="68"/>
                      </a:lnTo>
                      <a:lnTo>
                        <a:pt x="78" y="66"/>
                      </a:lnTo>
                      <a:lnTo>
                        <a:pt x="80" y="62"/>
                      </a:lnTo>
                      <a:lnTo>
                        <a:pt x="72" y="58"/>
                      </a:lnTo>
                      <a:lnTo>
                        <a:pt x="62" y="50"/>
                      </a:lnTo>
                      <a:lnTo>
                        <a:pt x="54" y="38"/>
                      </a:lnTo>
                      <a:lnTo>
                        <a:pt x="52" y="34"/>
                      </a:lnTo>
                      <a:lnTo>
                        <a:pt x="52" y="30"/>
                      </a:lnTo>
                      <a:lnTo>
                        <a:pt x="50" y="28"/>
                      </a:lnTo>
                      <a:lnTo>
                        <a:pt x="54" y="22"/>
                      </a:lnTo>
                      <a:lnTo>
                        <a:pt x="58" y="18"/>
                      </a:lnTo>
                      <a:lnTo>
                        <a:pt x="62" y="20"/>
                      </a:lnTo>
                      <a:lnTo>
                        <a:pt x="66" y="22"/>
                      </a:lnTo>
                      <a:lnTo>
                        <a:pt x="68" y="22"/>
                      </a:lnTo>
                      <a:lnTo>
                        <a:pt x="72" y="24"/>
                      </a:lnTo>
                      <a:lnTo>
                        <a:pt x="80" y="22"/>
                      </a:lnTo>
                      <a:lnTo>
                        <a:pt x="88" y="18"/>
                      </a:lnTo>
                      <a:lnTo>
                        <a:pt x="98" y="10"/>
                      </a:lnTo>
                      <a:lnTo>
                        <a:pt x="108" y="4"/>
                      </a:lnTo>
                      <a:lnTo>
                        <a:pt x="114" y="0"/>
                      </a:lnTo>
                      <a:lnTo>
                        <a:pt x="120" y="0"/>
                      </a:lnTo>
                      <a:lnTo>
                        <a:pt x="128" y="0"/>
                      </a:lnTo>
                      <a:lnTo>
                        <a:pt x="134" y="4"/>
                      </a:lnTo>
                      <a:lnTo>
                        <a:pt x="136" y="4"/>
                      </a:lnTo>
                      <a:lnTo>
                        <a:pt x="142" y="6"/>
                      </a:lnTo>
                      <a:lnTo>
                        <a:pt x="142" y="12"/>
                      </a:lnTo>
                      <a:lnTo>
                        <a:pt x="140" y="16"/>
                      </a:lnTo>
                      <a:lnTo>
                        <a:pt x="134" y="24"/>
                      </a:lnTo>
                      <a:lnTo>
                        <a:pt x="132" y="32"/>
                      </a:lnTo>
                      <a:lnTo>
                        <a:pt x="130" y="38"/>
                      </a:lnTo>
                      <a:lnTo>
                        <a:pt x="132" y="42"/>
                      </a:lnTo>
                      <a:lnTo>
                        <a:pt x="134" y="48"/>
                      </a:lnTo>
                      <a:lnTo>
                        <a:pt x="142" y="56"/>
                      </a:lnTo>
                      <a:lnTo>
                        <a:pt x="140" y="58"/>
                      </a:lnTo>
                      <a:lnTo>
                        <a:pt x="138" y="58"/>
                      </a:lnTo>
                      <a:lnTo>
                        <a:pt x="132" y="60"/>
                      </a:lnTo>
                      <a:lnTo>
                        <a:pt x="134" y="68"/>
                      </a:lnTo>
                      <a:lnTo>
                        <a:pt x="134" y="72"/>
                      </a:lnTo>
                      <a:lnTo>
                        <a:pt x="136" y="76"/>
                      </a:lnTo>
                      <a:lnTo>
                        <a:pt x="138" y="80"/>
                      </a:lnTo>
                      <a:lnTo>
                        <a:pt x="146" y="84"/>
                      </a:lnTo>
                      <a:lnTo>
                        <a:pt x="156" y="88"/>
                      </a:lnTo>
                      <a:lnTo>
                        <a:pt x="164" y="96"/>
                      </a:lnTo>
                      <a:lnTo>
                        <a:pt x="172" y="104"/>
                      </a:lnTo>
                      <a:lnTo>
                        <a:pt x="168" y="112"/>
                      </a:lnTo>
                      <a:lnTo>
                        <a:pt x="166" y="122"/>
                      </a:lnTo>
                      <a:lnTo>
                        <a:pt x="168" y="126"/>
                      </a:lnTo>
                      <a:lnTo>
                        <a:pt x="170" y="128"/>
                      </a:lnTo>
                      <a:lnTo>
                        <a:pt x="176" y="132"/>
                      </a:lnTo>
                      <a:lnTo>
                        <a:pt x="198" y="142"/>
                      </a:lnTo>
                      <a:lnTo>
                        <a:pt x="210" y="150"/>
                      </a:lnTo>
                      <a:lnTo>
                        <a:pt x="220" y="154"/>
                      </a:lnTo>
                      <a:lnTo>
                        <a:pt x="230" y="150"/>
                      </a:lnTo>
                      <a:lnTo>
                        <a:pt x="234" y="152"/>
                      </a:lnTo>
                      <a:lnTo>
                        <a:pt x="238" y="152"/>
                      </a:lnTo>
                      <a:lnTo>
                        <a:pt x="244" y="158"/>
                      </a:lnTo>
                      <a:lnTo>
                        <a:pt x="248" y="164"/>
                      </a:lnTo>
                      <a:lnTo>
                        <a:pt x="264" y="168"/>
                      </a:lnTo>
                      <a:lnTo>
                        <a:pt x="278" y="170"/>
                      </a:lnTo>
                      <a:lnTo>
                        <a:pt x="288" y="170"/>
                      </a:lnTo>
                      <a:lnTo>
                        <a:pt x="296" y="170"/>
                      </a:lnTo>
                      <a:lnTo>
                        <a:pt x="298" y="168"/>
                      </a:lnTo>
                      <a:lnTo>
                        <a:pt x="298" y="166"/>
                      </a:lnTo>
                      <a:lnTo>
                        <a:pt x="298" y="162"/>
                      </a:lnTo>
                      <a:lnTo>
                        <a:pt x="296" y="158"/>
                      </a:lnTo>
                      <a:lnTo>
                        <a:pt x="294" y="154"/>
                      </a:lnTo>
                      <a:lnTo>
                        <a:pt x="294" y="148"/>
                      </a:lnTo>
                      <a:lnTo>
                        <a:pt x="294" y="144"/>
                      </a:lnTo>
                      <a:lnTo>
                        <a:pt x="298" y="142"/>
                      </a:lnTo>
                      <a:lnTo>
                        <a:pt x="304" y="140"/>
                      </a:lnTo>
                      <a:lnTo>
                        <a:pt x="306" y="148"/>
                      </a:lnTo>
                      <a:lnTo>
                        <a:pt x="308" y="158"/>
                      </a:lnTo>
                      <a:lnTo>
                        <a:pt x="314" y="164"/>
                      </a:lnTo>
                      <a:lnTo>
                        <a:pt x="318" y="166"/>
                      </a:lnTo>
                      <a:lnTo>
                        <a:pt x="322" y="166"/>
                      </a:lnTo>
                      <a:lnTo>
                        <a:pt x="342" y="166"/>
                      </a:lnTo>
                      <a:lnTo>
                        <a:pt x="348" y="166"/>
                      </a:lnTo>
                      <a:lnTo>
                        <a:pt x="352" y="164"/>
                      </a:lnTo>
                      <a:lnTo>
                        <a:pt x="354" y="162"/>
                      </a:lnTo>
                      <a:lnTo>
                        <a:pt x="358" y="158"/>
                      </a:lnTo>
                      <a:lnTo>
                        <a:pt x="360" y="150"/>
                      </a:lnTo>
                      <a:lnTo>
                        <a:pt x="364" y="140"/>
                      </a:lnTo>
                      <a:lnTo>
                        <a:pt x="368" y="134"/>
                      </a:lnTo>
                      <a:lnTo>
                        <a:pt x="376" y="126"/>
                      </a:lnTo>
                      <a:lnTo>
                        <a:pt x="382" y="122"/>
                      </a:lnTo>
                      <a:lnTo>
                        <a:pt x="392" y="118"/>
                      </a:lnTo>
                      <a:lnTo>
                        <a:pt x="394" y="120"/>
                      </a:lnTo>
                      <a:lnTo>
                        <a:pt x="396" y="120"/>
                      </a:lnTo>
                      <a:lnTo>
                        <a:pt x="400" y="122"/>
                      </a:lnTo>
                      <a:lnTo>
                        <a:pt x="402" y="120"/>
                      </a:lnTo>
                      <a:lnTo>
                        <a:pt x="406" y="118"/>
                      </a:lnTo>
                      <a:lnTo>
                        <a:pt x="406" y="116"/>
                      </a:lnTo>
                      <a:lnTo>
                        <a:pt x="412" y="116"/>
                      </a:lnTo>
                      <a:lnTo>
                        <a:pt x="420" y="124"/>
                      </a:lnTo>
                      <a:lnTo>
                        <a:pt x="420" y="128"/>
                      </a:lnTo>
                      <a:lnTo>
                        <a:pt x="420" y="130"/>
                      </a:lnTo>
                      <a:lnTo>
                        <a:pt x="424" y="134"/>
                      </a:lnTo>
                      <a:lnTo>
                        <a:pt x="430" y="136"/>
                      </a:lnTo>
                      <a:lnTo>
                        <a:pt x="434" y="136"/>
                      </a:lnTo>
                      <a:lnTo>
                        <a:pt x="434" y="1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83" name="Google Shape;1683;p37"/>
                <p:cNvSpPr/>
                <p:nvPr/>
              </p:nvSpPr>
              <p:spPr>
                <a:xfrm>
                  <a:off x="8213748" y="4734194"/>
                  <a:ext cx="306218" cy="279118"/>
                </a:xfrm>
                <a:custGeom>
                  <a:avLst/>
                  <a:gdLst/>
                  <a:ahLst/>
                  <a:cxnLst/>
                  <a:rect l="l" t="t" r="r" b="b"/>
                  <a:pathLst>
                    <a:path w="152" h="154" extrusionOk="0">
                      <a:moveTo>
                        <a:pt x="4" y="0"/>
                      </a:moveTo>
                      <a:lnTo>
                        <a:pt x="4" y="76"/>
                      </a:lnTo>
                      <a:lnTo>
                        <a:pt x="0" y="80"/>
                      </a:lnTo>
                      <a:lnTo>
                        <a:pt x="0" y="84"/>
                      </a:lnTo>
                      <a:lnTo>
                        <a:pt x="4" y="88"/>
                      </a:lnTo>
                      <a:lnTo>
                        <a:pt x="4" y="126"/>
                      </a:lnTo>
                      <a:lnTo>
                        <a:pt x="14" y="130"/>
                      </a:lnTo>
                      <a:lnTo>
                        <a:pt x="24" y="130"/>
                      </a:lnTo>
                      <a:lnTo>
                        <a:pt x="28" y="130"/>
                      </a:lnTo>
                      <a:lnTo>
                        <a:pt x="32" y="126"/>
                      </a:lnTo>
                      <a:lnTo>
                        <a:pt x="36" y="122"/>
                      </a:lnTo>
                      <a:lnTo>
                        <a:pt x="38" y="118"/>
                      </a:lnTo>
                      <a:lnTo>
                        <a:pt x="32" y="118"/>
                      </a:lnTo>
                      <a:lnTo>
                        <a:pt x="42" y="118"/>
                      </a:lnTo>
                      <a:lnTo>
                        <a:pt x="42" y="110"/>
                      </a:lnTo>
                      <a:lnTo>
                        <a:pt x="42" y="104"/>
                      </a:lnTo>
                      <a:lnTo>
                        <a:pt x="46" y="98"/>
                      </a:lnTo>
                      <a:lnTo>
                        <a:pt x="52" y="98"/>
                      </a:lnTo>
                      <a:lnTo>
                        <a:pt x="68" y="98"/>
                      </a:lnTo>
                      <a:lnTo>
                        <a:pt x="82" y="106"/>
                      </a:lnTo>
                      <a:lnTo>
                        <a:pt x="86" y="110"/>
                      </a:lnTo>
                      <a:lnTo>
                        <a:pt x="88" y="114"/>
                      </a:lnTo>
                      <a:lnTo>
                        <a:pt x="90" y="120"/>
                      </a:lnTo>
                      <a:lnTo>
                        <a:pt x="92" y="126"/>
                      </a:lnTo>
                      <a:lnTo>
                        <a:pt x="90" y="124"/>
                      </a:lnTo>
                      <a:lnTo>
                        <a:pt x="92" y="130"/>
                      </a:lnTo>
                      <a:lnTo>
                        <a:pt x="96" y="134"/>
                      </a:lnTo>
                      <a:lnTo>
                        <a:pt x="98" y="138"/>
                      </a:lnTo>
                      <a:lnTo>
                        <a:pt x="104" y="142"/>
                      </a:lnTo>
                      <a:lnTo>
                        <a:pt x="120" y="146"/>
                      </a:lnTo>
                      <a:lnTo>
                        <a:pt x="132" y="150"/>
                      </a:lnTo>
                      <a:lnTo>
                        <a:pt x="136" y="152"/>
                      </a:lnTo>
                      <a:lnTo>
                        <a:pt x="138" y="154"/>
                      </a:lnTo>
                      <a:lnTo>
                        <a:pt x="142" y="154"/>
                      </a:lnTo>
                      <a:lnTo>
                        <a:pt x="148" y="154"/>
                      </a:lnTo>
                      <a:lnTo>
                        <a:pt x="150" y="152"/>
                      </a:lnTo>
                      <a:lnTo>
                        <a:pt x="152" y="150"/>
                      </a:lnTo>
                      <a:lnTo>
                        <a:pt x="150" y="146"/>
                      </a:lnTo>
                      <a:lnTo>
                        <a:pt x="148" y="142"/>
                      </a:lnTo>
                      <a:lnTo>
                        <a:pt x="144" y="138"/>
                      </a:lnTo>
                      <a:lnTo>
                        <a:pt x="142" y="134"/>
                      </a:lnTo>
                      <a:lnTo>
                        <a:pt x="136" y="132"/>
                      </a:lnTo>
                      <a:lnTo>
                        <a:pt x="132" y="130"/>
                      </a:lnTo>
                      <a:lnTo>
                        <a:pt x="130" y="122"/>
                      </a:lnTo>
                      <a:lnTo>
                        <a:pt x="128" y="120"/>
                      </a:lnTo>
                      <a:lnTo>
                        <a:pt x="124" y="118"/>
                      </a:lnTo>
                      <a:lnTo>
                        <a:pt x="122" y="118"/>
                      </a:lnTo>
                      <a:lnTo>
                        <a:pt x="118" y="116"/>
                      </a:lnTo>
                      <a:lnTo>
                        <a:pt x="114" y="108"/>
                      </a:lnTo>
                      <a:lnTo>
                        <a:pt x="112" y="104"/>
                      </a:lnTo>
                      <a:lnTo>
                        <a:pt x="112" y="98"/>
                      </a:lnTo>
                      <a:lnTo>
                        <a:pt x="108" y="98"/>
                      </a:lnTo>
                      <a:lnTo>
                        <a:pt x="102" y="94"/>
                      </a:lnTo>
                      <a:lnTo>
                        <a:pt x="96" y="84"/>
                      </a:lnTo>
                      <a:lnTo>
                        <a:pt x="102" y="84"/>
                      </a:lnTo>
                      <a:lnTo>
                        <a:pt x="112" y="84"/>
                      </a:lnTo>
                      <a:lnTo>
                        <a:pt x="118" y="84"/>
                      </a:lnTo>
                      <a:lnTo>
                        <a:pt x="122" y="82"/>
                      </a:lnTo>
                      <a:lnTo>
                        <a:pt x="124" y="80"/>
                      </a:lnTo>
                      <a:lnTo>
                        <a:pt x="126" y="76"/>
                      </a:lnTo>
                      <a:lnTo>
                        <a:pt x="122" y="74"/>
                      </a:lnTo>
                      <a:lnTo>
                        <a:pt x="116" y="72"/>
                      </a:lnTo>
                      <a:lnTo>
                        <a:pt x="104" y="66"/>
                      </a:lnTo>
                      <a:lnTo>
                        <a:pt x="96" y="62"/>
                      </a:lnTo>
                      <a:lnTo>
                        <a:pt x="94" y="60"/>
                      </a:lnTo>
                      <a:lnTo>
                        <a:pt x="90" y="58"/>
                      </a:lnTo>
                      <a:lnTo>
                        <a:pt x="86" y="58"/>
                      </a:lnTo>
                      <a:lnTo>
                        <a:pt x="82" y="58"/>
                      </a:lnTo>
                      <a:lnTo>
                        <a:pt x="82" y="56"/>
                      </a:lnTo>
                      <a:lnTo>
                        <a:pt x="80" y="52"/>
                      </a:lnTo>
                      <a:lnTo>
                        <a:pt x="80" y="46"/>
                      </a:lnTo>
                      <a:lnTo>
                        <a:pt x="80" y="44"/>
                      </a:lnTo>
                      <a:lnTo>
                        <a:pt x="78" y="38"/>
                      </a:lnTo>
                      <a:lnTo>
                        <a:pt x="56" y="22"/>
                      </a:lnTo>
                      <a:lnTo>
                        <a:pt x="32" y="12"/>
                      </a:lnTo>
                      <a:lnTo>
                        <a:pt x="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84" name="Google Shape;1684;p37"/>
                <p:cNvSpPr/>
                <p:nvPr/>
              </p:nvSpPr>
              <p:spPr>
                <a:xfrm>
                  <a:off x="7194180" y="5013312"/>
                  <a:ext cx="1278810" cy="938100"/>
                </a:xfrm>
                <a:custGeom>
                  <a:avLst/>
                  <a:gdLst/>
                  <a:ahLst/>
                  <a:cxnLst/>
                  <a:rect l="l" t="t" r="r" b="b"/>
                  <a:pathLst>
                    <a:path w="636" h="516" extrusionOk="0">
                      <a:moveTo>
                        <a:pt x="180" y="138"/>
                      </a:moveTo>
                      <a:lnTo>
                        <a:pt x="186" y="132"/>
                      </a:lnTo>
                      <a:lnTo>
                        <a:pt x="188" y="130"/>
                      </a:lnTo>
                      <a:lnTo>
                        <a:pt x="188" y="124"/>
                      </a:lnTo>
                      <a:lnTo>
                        <a:pt x="190" y="118"/>
                      </a:lnTo>
                      <a:lnTo>
                        <a:pt x="194" y="112"/>
                      </a:lnTo>
                      <a:lnTo>
                        <a:pt x="198" y="108"/>
                      </a:lnTo>
                      <a:lnTo>
                        <a:pt x="202" y="106"/>
                      </a:lnTo>
                      <a:lnTo>
                        <a:pt x="204" y="112"/>
                      </a:lnTo>
                      <a:lnTo>
                        <a:pt x="206" y="114"/>
                      </a:lnTo>
                      <a:lnTo>
                        <a:pt x="210" y="116"/>
                      </a:lnTo>
                      <a:lnTo>
                        <a:pt x="212" y="114"/>
                      </a:lnTo>
                      <a:lnTo>
                        <a:pt x="212" y="112"/>
                      </a:lnTo>
                      <a:lnTo>
                        <a:pt x="214" y="110"/>
                      </a:lnTo>
                      <a:lnTo>
                        <a:pt x="212" y="106"/>
                      </a:lnTo>
                      <a:lnTo>
                        <a:pt x="212" y="100"/>
                      </a:lnTo>
                      <a:lnTo>
                        <a:pt x="220" y="100"/>
                      </a:lnTo>
                      <a:lnTo>
                        <a:pt x="226" y="100"/>
                      </a:lnTo>
                      <a:lnTo>
                        <a:pt x="226" y="92"/>
                      </a:lnTo>
                      <a:lnTo>
                        <a:pt x="230" y="86"/>
                      </a:lnTo>
                      <a:lnTo>
                        <a:pt x="232" y="82"/>
                      </a:lnTo>
                      <a:lnTo>
                        <a:pt x="236" y="80"/>
                      </a:lnTo>
                      <a:lnTo>
                        <a:pt x="240" y="78"/>
                      </a:lnTo>
                      <a:lnTo>
                        <a:pt x="242" y="72"/>
                      </a:lnTo>
                      <a:lnTo>
                        <a:pt x="244" y="68"/>
                      </a:lnTo>
                      <a:lnTo>
                        <a:pt x="248" y="64"/>
                      </a:lnTo>
                      <a:lnTo>
                        <a:pt x="262" y="58"/>
                      </a:lnTo>
                      <a:lnTo>
                        <a:pt x="270" y="56"/>
                      </a:lnTo>
                      <a:lnTo>
                        <a:pt x="276" y="54"/>
                      </a:lnTo>
                      <a:lnTo>
                        <a:pt x="284" y="62"/>
                      </a:lnTo>
                      <a:lnTo>
                        <a:pt x="288" y="66"/>
                      </a:lnTo>
                      <a:lnTo>
                        <a:pt x="288" y="72"/>
                      </a:lnTo>
                      <a:lnTo>
                        <a:pt x="288" y="74"/>
                      </a:lnTo>
                      <a:lnTo>
                        <a:pt x="286" y="76"/>
                      </a:lnTo>
                      <a:lnTo>
                        <a:pt x="290" y="74"/>
                      </a:lnTo>
                      <a:lnTo>
                        <a:pt x="294" y="72"/>
                      </a:lnTo>
                      <a:lnTo>
                        <a:pt x="298" y="74"/>
                      </a:lnTo>
                      <a:lnTo>
                        <a:pt x="302" y="74"/>
                      </a:lnTo>
                      <a:lnTo>
                        <a:pt x="306" y="72"/>
                      </a:lnTo>
                      <a:lnTo>
                        <a:pt x="310" y="70"/>
                      </a:lnTo>
                      <a:lnTo>
                        <a:pt x="308" y="62"/>
                      </a:lnTo>
                      <a:lnTo>
                        <a:pt x="310" y="56"/>
                      </a:lnTo>
                      <a:lnTo>
                        <a:pt x="314" y="54"/>
                      </a:lnTo>
                      <a:lnTo>
                        <a:pt x="320" y="50"/>
                      </a:lnTo>
                      <a:lnTo>
                        <a:pt x="326" y="48"/>
                      </a:lnTo>
                      <a:lnTo>
                        <a:pt x="324" y="44"/>
                      </a:lnTo>
                      <a:lnTo>
                        <a:pt x="322" y="42"/>
                      </a:lnTo>
                      <a:lnTo>
                        <a:pt x="324" y="38"/>
                      </a:lnTo>
                      <a:lnTo>
                        <a:pt x="326" y="34"/>
                      </a:lnTo>
                      <a:lnTo>
                        <a:pt x="334" y="28"/>
                      </a:lnTo>
                      <a:lnTo>
                        <a:pt x="344" y="26"/>
                      </a:lnTo>
                      <a:lnTo>
                        <a:pt x="354" y="26"/>
                      </a:lnTo>
                      <a:lnTo>
                        <a:pt x="358" y="24"/>
                      </a:lnTo>
                      <a:lnTo>
                        <a:pt x="360" y="24"/>
                      </a:lnTo>
                      <a:lnTo>
                        <a:pt x="362" y="20"/>
                      </a:lnTo>
                      <a:lnTo>
                        <a:pt x="364" y="16"/>
                      </a:lnTo>
                      <a:lnTo>
                        <a:pt x="364" y="12"/>
                      </a:lnTo>
                      <a:lnTo>
                        <a:pt x="358" y="10"/>
                      </a:lnTo>
                      <a:lnTo>
                        <a:pt x="358" y="8"/>
                      </a:lnTo>
                      <a:lnTo>
                        <a:pt x="358" y="2"/>
                      </a:lnTo>
                      <a:lnTo>
                        <a:pt x="362" y="2"/>
                      </a:lnTo>
                      <a:lnTo>
                        <a:pt x="364" y="4"/>
                      </a:lnTo>
                      <a:lnTo>
                        <a:pt x="368" y="6"/>
                      </a:lnTo>
                      <a:lnTo>
                        <a:pt x="366" y="10"/>
                      </a:lnTo>
                      <a:lnTo>
                        <a:pt x="368" y="10"/>
                      </a:lnTo>
                      <a:lnTo>
                        <a:pt x="372" y="12"/>
                      </a:lnTo>
                      <a:lnTo>
                        <a:pt x="374" y="12"/>
                      </a:lnTo>
                      <a:lnTo>
                        <a:pt x="384" y="14"/>
                      </a:lnTo>
                      <a:lnTo>
                        <a:pt x="390" y="18"/>
                      </a:lnTo>
                      <a:lnTo>
                        <a:pt x="398" y="22"/>
                      </a:lnTo>
                      <a:lnTo>
                        <a:pt x="408" y="22"/>
                      </a:lnTo>
                      <a:lnTo>
                        <a:pt x="414" y="22"/>
                      </a:lnTo>
                      <a:lnTo>
                        <a:pt x="416" y="18"/>
                      </a:lnTo>
                      <a:lnTo>
                        <a:pt x="418" y="24"/>
                      </a:lnTo>
                      <a:lnTo>
                        <a:pt x="422" y="26"/>
                      </a:lnTo>
                      <a:lnTo>
                        <a:pt x="424" y="22"/>
                      </a:lnTo>
                      <a:lnTo>
                        <a:pt x="424" y="20"/>
                      </a:lnTo>
                      <a:lnTo>
                        <a:pt x="428" y="20"/>
                      </a:lnTo>
                      <a:lnTo>
                        <a:pt x="432" y="22"/>
                      </a:lnTo>
                      <a:lnTo>
                        <a:pt x="434" y="26"/>
                      </a:lnTo>
                      <a:lnTo>
                        <a:pt x="432" y="30"/>
                      </a:lnTo>
                      <a:lnTo>
                        <a:pt x="428" y="36"/>
                      </a:lnTo>
                      <a:lnTo>
                        <a:pt x="422" y="40"/>
                      </a:lnTo>
                      <a:lnTo>
                        <a:pt x="416" y="42"/>
                      </a:lnTo>
                      <a:lnTo>
                        <a:pt x="416" y="48"/>
                      </a:lnTo>
                      <a:lnTo>
                        <a:pt x="416" y="50"/>
                      </a:lnTo>
                      <a:lnTo>
                        <a:pt x="418" y="52"/>
                      </a:lnTo>
                      <a:lnTo>
                        <a:pt x="420" y="54"/>
                      </a:lnTo>
                      <a:lnTo>
                        <a:pt x="422" y="54"/>
                      </a:lnTo>
                      <a:lnTo>
                        <a:pt x="424" y="52"/>
                      </a:lnTo>
                      <a:lnTo>
                        <a:pt x="426" y="54"/>
                      </a:lnTo>
                      <a:lnTo>
                        <a:pt x="428" y="54"/>
                      </a:lnTo>
                      <a:lnTo>
                        <a:pt x="426" y="58"/>
                      </a:lnTo>
                      <a:lnTo>
                        <a:pt x="422" y="60"/>
                      </a:lnTo>
                      <a:lnTo>
                        <a:pt x="420" y="60"/>
                      </a:lnTo>
                      <a:lnTo>
                        <a:pt x="418" y="56"/>
                      </a:lnTo>
                      <a:lnTo>
                        <a:pt x="418" y="54"/>
                      </a:lnTo>
                      <a:lnTo>
                        <a:pt x="410" y="60"/>
                      </a:lnTo>
                      <a:lnTo>
                        <a:pt x="406" y="64"/>
                      </a:lnTo>
                      <a:lnTo>
                        <a:pt x="404" y="70"/>
                      </a:lnTo>
                      <a:lnTo>
                        <a:pt x="404" y="76"/>
                      </a:lnTo>
                      <a:lnTo>
                        <a:pt x="408" y="80"/>
                      </a:lnTo>
                      <a:lnTo>
                        <a:pt x="410" y="84"/>
                      </a:lnTo>
                      <a:lnTo>
                        <a:pt x="414" y="86"/>
                      </a:lnTo>
                      <a:lnTo>
                        <a:pt x="424" y="90"/>
                      </a:lnTo>
                      <a:lnTo>
                        <a:pt x="430" y="92"/>
                      </a:lnTo>
                      <a:lnTo>
                        <a:pt x="434" y="96"/>
                      </a:lnTo>
                      <a:lnTo>
                        <a:pt x="442" y="104"/>
                      </a:lnTo>
                      <a:lnTo>
                        <a:pt x="456" y="108"/>
                      </a:lnTo>
                      <a:lnTo>
                        <a:pt x="458" y="110"/>
                      </a:lnTo>
                      <a:lnTo>
                        <a:pt x="462" y="116"/>
                      </a:lnTo>
                      <a:lnTo>
                        <a:pt x="464" y="120"/>
                      </a:lnTo>
                      <a:lnTo>
                        <a:pt x="466" y="122"/>
                      </a:lnTo>
                      <a:lnTo>
                        <a:pt x="468" y="122"/>
                      </a:lnTo>
                      <a:lnTo>
                        <a:pt x="472" y="122"/>
                      </a:lnTo>
                      <a:lnTo>
                        <a:pt x="476" y="120"/>
                      </a:lnTo>
                      <a:lnTo>
                        <a:pt x="480" y="116"/>
                      </a:lnTo>
                      <a:lnTo>
                        <a:pt x="484" y="110"/>
                      </a:lnTo>
                      <a:lnTo>
                        <a:pt x="486" y="104"/>
                      </a:lnTo>
                      <a:lnTo>
                        <a:pt x="490" y="92"/>
                      </a:lnTo>
                      <a:lnTo>
                        <a:pt x="494" y="84"/>
                      </a:lnTo>
                      <a:lnTo>
                        <a:pt x="498" y="76"/>
                      </a:lnTo>
                      <a:lnTo>
                        <a:pt x="500" y="64"/>
                      </a:lnTo>
                      <a:lnTo>
                        <a:pt x="502" y="52"/>
                      </a:lnTo>
                      <a:lnTo>
                        <a:pt x="504" y="42"/>
                      </a:lnTo>
                      <a:lnTo>
                        <a:pt x="510" y="32"/>
                      </a:lnTo>
                      <a:lnTo>
                        <a:pt x="514" y="24"/>
                      </a:lnTo>
                      <a:lnTo>
                        <a:pt x="520" y="6"/>
                      </a:lnTo>
                      <a:lnTo>
                        <a:pt x="522" y="0"/>
                      </a:lnTo>
                      <a:lnTo>
                        <a:pt x="524" y="0"/>
                      </a:lnTo>
                      <a:lnTo>
                        <a:pt x="528" y="0"/>
                      </a:lnTo>
                      <a:lnTo>
                        <a:pt x="532" y="0"/>
                      </a:lnTo>
                      <a:lnTo>
                        <a:pt x="534" y="4"/>
                      </a:lnTo>
                      <a:lnTo>
                        <a:pt x="532" y="12"/>
                      </a:lnTo>
                      <a:lnTo>
                        <a:pt x="532" y="20"/>
                      </a:lnTo>
                      <a:lnTo>
                        <a:pt x="532" y="26"/>
                      </a:lnTo>
                      <a:lnTo>
                        <a:pt x="536" y="44"/>
                      </a:lnTo>
                      <a:lnTo>
                        <a:pt x="538" y="56"/>
                      </a:lnTo>
                      <a:lnTo>
                        <a:pt x="540" y="60"/>
                      </a:lnTo>
                      <a:lnTo>
                        <a:pt x="542" y="62"/>
                      </a:lnTo>
                      <a:lnTo>
                        <a:pt x="546" y="62"/>
                      </a:lnTo>
                      <a:lnTo>
                        <a:pt x="548" y="60"/>
                      </a:lnTo>
                      <a:lnTo>
                        <a:pt x="552" y="68"/>
                      </a:lnTo>
                      <a:lnTo>
                        <a:pt x="558" y="76"/>
                      </a:lnTo>
                      <a:lnTo>
                        <a:pt x="554" y="82"/>
                      </a:lnTo>
                      <a:lnTo>
                        <a:pt x="556" y="90"/>
                      </a:lnTo>
                      <a:lnTo>
                        <a:pt x="554" y="100"/>
                      </a:lnTo>
                      <a:lnTo>
                        <a:pt x="556" y="106"/>
                      </a:lnTo>
                      <a:lnTo>
                        <a:pt x="558" y="110"/>
                      </a:lnTo>
                      <a:lnTo>
                        <a:pt x="560" y="118"/>
                      </a:lnTo>
                      <a:lnTo>
                        <a:pt x="560" y="124"/>
                      </a:lnTo>
                      <a:lnTo>
                        <a:pt x="562" y="132"/>
                      </a:lnTo>
                      <a:lnTo>
                        <a:pt x="564" y="136"/>
                      </a:lnTo>
                      <a:lnTo>
                        <a:pt x="564" y="144"/>
                      </a:lnTo>
                      <a:lnTo>
                        <a:pt x="564" y="148"/>
                      </a:lnTo>
                      <a:lnTo>
                        <a:pt x="568" y="152"/>
                      </a:lnTo>
                      <a:lnTo>
                        <a:pt x="576" y="158"/>
                      </a:lnTo>
                      <a:lnTo>
                        <a:pt x="584" y="162"/>
                      </a:lnTo>
                      <a:lnTo>
                        <a:pt x="592" y="168"/>
                      </a:lnTo>
                      <a:lnTo>
                        <a:pt x="594" y="174"/>
                      </a:lnTo>
                      <a:lnTo>
                        <a:pt x="594" y="178"/>
                      </a:lnTo>
                      <a:lnTo>
                        <a:pt x="596" y="182"/>
                      </a:lnTo>
                      <a:lnTo>
                        <a:pt x="598" y="186"/>
                      </a:lnTo>
                      <a:lnTo>
                        <a:pt x="598" y="200"/>
                      </a:lnTo>
                      <a:lnTo>
                        <a:pt x="598" y="206"/>
                      </a:lnTo>
                      <a:lnTo>
                        <a:pt x="600" y="208"/>
                      </a:lnTo>
                      <a:lnTo>
                        <a:pt x="602" y="208"/>
                      </a:lnTo>
                      <a:lnTo>
                        <a:pt x="604" y="208"/>
                      </a:lnTo>
                      <a:lnTo>
                        <a:pt x="604" y="206"/>
                      </a:lnTo>
                      <a:lnTo>
                        <a:pt x="612" y="216"/>
                      </a:lnTo>
                      <a:lnTo>
                        <a:pt x="614" y="220"/>
                      </a:lnTo>
                      <a:lnTo>
                        <a:pt x="614" y="228"/>
                      </a:lnTo>
                      <a:lnTo>
                        <a:pt x="616" y="232"/>
                      </a:lnTo>
                      <a:lnTo>
                        <a:pt x="618" y="234"/>
                      </a:lnTo>
                      <a:lnTo>
                        <a:pt x="620" y="236"/>
                      </a:lnTo>
                      <a:lnTo>
                        <a:pt x="622" y="238"/>
                      </a:lnTo>
                      <a:lnTo>
                        <a:pt x="632" y="250"/>
                      </a:lnTo>
                      <a:lnTo>
                        <a:pt x="634" y="258"/>
                      </a:lnTo>
                      <a:lnTo>
                        <a:pt x="636" y="264"/>
                      </a:lnTo>
                      <a:lnTo>
                        <a:pt x="634" y="270"/>
                      </a:lnTo>
                      <a:lnTo>
                        <a:pt x="632" y="276"/>
                      </a:lnTo>
                      <a:lnTo>
                        <a:pt x="630" y="280"/>
                      </a:lnTo>
                      <a:lnTo>
                        <a:pt x="630" y="288"/>
                      </a:lnTo>
                      <a:lnTo>
                        <a:pt x="630" y="300"/>
                      </a:lnTo>
                      <a:lnTo>
                        <a:pt x="630" y="312"/>
                      </a:lnTo>
                      <a:lnTo>
                        <a:pt x="626" y="322"/>
                      </a:lnTo>
                      <a:lnTo>
                        <a:pt x="624" y="328"/>
                      </a:lnTo>
                      <a:lnTo>
                        <a:pt x="620" y="336"/>
                      </a:lnTo>
                      <a:lnTo>
                        <a:pt x="608" y="352"/>
                      </a:lnTo>
                      <a:lnTo>
                        <a:pt x="600" y="370"/>
                      </a:lnTo>
                      <a:lnTo>
                        <a:pt x="598" y="376"/>
                      </a:lnTo>
                      <a:lnTo>
                        <a:pt x="594" y="378"/>
                      </a:lnTo>
                      <a:lnTo>
                        <a:pt x="590" y="382"/>
                      </a:lnTo>
                      <a:lnTo>
                        <a:pt x="586" y="384"/>
                      </a:lnTo>
                      <a:lnTo>
                        <a:pt x="582" y="390"/>
                      </a:lnTo>
                      <a:lnTo>
                        <a:pt x="578" y="394"/>
                      </a:lnTo>
                      <a:lnTo>
                        <a:pt x="566" y="402"/>
                      </a:lnTo>
                      <a:lnTo>
                        <a:pt x="558" y="408"/>
                      </a:lnTo>
                      <a:lnTo>
                        <a:pt x="552" y="416"/>
                      </a:lnTo>
                      <a:lnTo>
                        <a:pt x="548" y="424"/>
                      </a:lnTo>
                      <a:lnTo>
                        <a:pt x="542" y="432"/>
                      </a:lnTo>
                      <a:lnTo>
                        <a:pt x="522" y="454"/>
                      </a:lnTo>
                      <a:lnTo>
                        <a:pt x="510" y="466"/>
                      </a:lnTo>
                      <a:lnTo>
                        <a:pt x="500" y="480"/>
                      </a:lnTo>
                      <a:lnTo>
                        <a:pt x="498" y="482"/>
                      </a:lnTo>
                      <a:lnTo>
                        <a:pt x="496" y="486"/>
                      </a:lnTo>
                      <a:lnTo>
                        <a:pt x="496" y="488"/>
                      </a:lnTo>
                      <a:lnTo>
                        <a:pt x="494" y="490"/>
                      </a:lnTo>
                      <a:lnTo>
                        <a:pt x="484" y="490"/>
                      </a:lnTo>
                      <a:lnTo>
                        <a:pt x="476" y="490"/>
                      </a:lnTo>
                      <a:lnTo>
                        <a:pt x="468" y="492"/>
                      </a:lnTo>
                      <a:lnTo>
                        <a:pt x="462" y="492"/>
                      </a:lnTo>
                      <a:lnTo>
                        <a:pt x="454" y="496"/>
                      </a:lnTo>
                      <a:lnTo>
                        <a:pt x="448" y="500"/>
                      </a:lnTo>
                      <a:lnTo>
                        <a:pt x="442" y="504"/>
                      </a:lnTo>
                      <a:lnTo>
                        <a:pt x="438" y="506"/>
                      </a:lnTo>
                      <a:lnTo>
                        <a:pt x="434" y="508"/>
                      </a:lnTo>
                      <a:lnTo>
                        <a:pt x="432" y="512"/>
                      </a:lnTo>
                      <a:lnTo>
                        <a:pt x="428" y="514"/>
                      </a:lnTo>
                      <a:lnTo>
                        <a:pt x="426" y="516"/>
                      </a:lnTo>
                      <a:lnTo>
                        <a:pt x="420" y="506"/>
                      </a:lnTo>
                      <a:lnTo>
                        <a:pt x="416" y="494"/>
                      </a:lnTo>
                      <a:lnTo>
                        <a:pt x="412" y="494"/>
                      </a:lnTo>
                      <a:lnTo>
                        <a:pt x="410" y="496"/>
                      </a:lnTo>
                      <a:lnTo>
                        <a:pt x="408" y="500"/>
                      </a:lnTo>
                      <a:lnTo>
                        <a:pt x="386" y="514"/>
                      </a:lnTo>
                      <a:lnTo>
                        <a:pt x="380" y="510"/>
                      </a:lnTo>
                      <a:lnTo>
                        <a:pt x="378" y="504"/>
                      </a:lnTo>
                      <a:lnTo>
                        <a:pt x="370" y="504"/>
                      </a:lnTo>
                      <a:lnTo>
                        <a:pt x="364" y="504"/>
                      </a:lnTo>
                      <a:lnTo>
                        <a:pt x="358" y="500"/>
                      </a:lnTo>
                      <a:lnTo>
                        <a:pt x="354" y="494"/>
                      </a:lnTo>
                      <a:lnTo>
                        <a:pt x="348" y="488"/>
                      </a:lnTo>
                      <a:lnTo>
                        <a:pt x="346" y="482"/>
                      </a:lnTo>
                      <a:lnTo>
                        <a:pt x="346" y="478"/>
                      </a:lnTo>
                      <a:lnTo>
                        <a:pt x="350" y="474"/>
                      </a:lnTo>
                      <a:lnTo>
                        <a:pt x="352" y="470"/>
                      </a:lnTo>
                      <a:lnTo>
                        <a:pt x="354" y="464"/>
                      </a:lnTo>
                      <a:lnTo>
                        <a:pt x="352" y="458"/>
                      </a:lnTo>
                      <a:lnTo>
                        <a:pt x="348" y="454"/>
                      </a:lnTo>
                      <a:lnTo>
                        <a:pt x="344" y="452"/>
                      </a:lnTo>
                      <a:lnTo>
                        <a:pt x="340" y="448"/>
                      </a:lnTo>
                      <a:lnTo>
                        <a:pt x="346" y="440"/>
                      </a:lnTo>
                      <a:lnTo>
                        <a:pt x="346" y="436"/>
                      </a:lnTo>
                      <a:lnTo>
                        <a:pt x="348" y="432"/>
                      </a:lnTo>
                      <a:lnTo>
                        <a:pt x="346" y="428"/>
                      </a:lnTo>
                      <a:lnTo>
                        <a:pt x="342" y="428"/>
                      </a:lnTo>
                      <a:lnTo>
                        <a:pt x="340" y="430"/>
                      </a:lnTo>
                      <a:lnTo>
                        <a:pt x="336" y="436"/>
                      </a:lnTo>
                      <a:lnTo>
                        <a:pt x="332" y="442"/>
                      </a:lnTo>
                      <a:lnTo>
                        <a:pt x="330" y="444"/>
                      </a:lnTo>
                      <a:lnTo>
                        <a:pt x="326" y="444"/>
                      </a:lnTo>
                      <a:lnTo>
                        <a:pt x="324" y="444"/>
                      </a:lnTo>
                      <a:lnTo>
                        <a:pt x="322" y="442"/>
                      </a:lnTo>
                      <a:lnTo>
                        <a:pt x="324" y="438"/>
                      </a:lnTo>
                      <a:lnTo>
                        <a:pt x="328" y="438"/>
                      </a:lnTo>
                      <a:lnTo>
                        <a:pt x="332" y="436"/>
                      </a:lnTo>
                      <a:lnTo>
                        <a:pt x="346" y="420"/>
                      </a:lnTo>
                      <a:lnTo>
                        <a:pt x="352" y="412"/>
                      </a:lnTo>
                      <a:lnTo>
                        <a:pt x="356" y="404"/>
                      </a:lnTo>
                      <a:lnTo>
                        <a:pt x="350" y="404"/>
                      </a:lnTo>
                      <a:lnTo>
                        <a:pt x="342" y="404"/>
                      </a:lnTo>
                      <a:lnTo>
                        <a:pt x="340" y="410"/>
                      </a:lnTo>
                      <a:lnTo>
                        <a:pt x="338" y="416"/>
                      </a:lnTo>
                      <a:lnTo>
                        <a:pt x="332" y="416"/>
                      </a:lnTo>
                      <a:lnTo>
                        <a:pt x="326" y="418"/>
                      </a:lnTo>
                      <a:lnTo>
                        <a:pt x="318" y="424"/>
                      </a:lnTo>
                      <a:lnTo>
                        <a:pt x="312" y="432"/>
                      </a:lnTo>
                      <a:lnTo>
                        <a:pt x="310" y="438"/>
                      </a:lnTo>
                      <a:lnTo>
                        <a:pt x="304" y="438"/>
                      </a:lnTo>
                      <a:lnTo>
                        <a:pt x="304" y="436"/>
                      </a:lnTo>
                      <a:lnTo>
                        <a:pt x="304" y="434"/>
                      </a:lnTo>
                      <a:lnTo>
                        <a:pt x="304" y="426"/>
                      </a:lnTo>
                      <a:lnTo>
                        <a:pt x="306" y="418"/>
                      </a:lnTo>
                      <a:lnTo>
                        <a:pt x="304" y="410"/>
                      </a:lnTo>
                      <a:lnTo>
                        <a:pt x="304" y="406"/>
                      </a:lnTo>
                      <a:lnTo>
                        <a:pt x="302" y="400"/>
                      </a:lnTo>
                      <a:lnTo>
                        <a:pt x="300" y="392"/>
                      </a:lnTo>
                      <a:lnTo>
                        <a:pt x="286" y="388"/>
                      </a:lnTo>
                      <a:lnTo>
                        <a:pt x="276" y="384"/>
                      </a:lnTo>
                      <a:lnTo>
                        <a:pt x="270" y="382"/>
                      </a:lnTo>
                      <a:lnTo>
                        <a:pt x="268" y="380"/>
                      </a:lnTo>
                      <a:lnTo>
                        <a:pt x="264" y="378"/>
                      </a:lnTo>
                      <a:lnTo>
                        <a:pt x="232" y="378"/>
                      </a:lnTo>
                      <a:lnTo>
                        <a:pt x="208" y="392"/>
                      </a:lnTo>
                      <a:lnTo>
                        <a:pt x="176" y="392"/>
                      </a:lnTo>
                      <a:lnTo>
                        <a:pt x="164" y="398"/>
                      </a:lnTo>
                      <a:lnTo>
                        <a:pt x="150" y="406"/>
                      </a:lnTo>
                      <a:lnTo>
                        <a:pt x="134" y="416"/>
                      </a:lnTo>
                      <a:lnTo>
                        <a:pt x="122" y="420"/>
                      </a:lnTo>
                      <a:lnTo>
                        <a:pt x="108" y="422"/>
                      </a:lnTo>
                      <a:lnTo>
                        <a:pt x="92" y="422"/>
                      </a:lnTo>
                      <a:lnTo>
                        <a:pt x="84" y="424"/>
                      </a:lnTo>
                      <a:lnTo>
                        <a:pt x="74" y="426"/>
                      </a:lnTo>
                      <a:lnTo>
                        <a:pt x="58" y="432"/>
                      </a:lnTo>
                      <a:lnTo>
                        <a:pt x="42" y="438"/>
                      </a:lnTo>
                      <a:lnTo>
                        <a:pt x="32" y="440"/>
                      </a:lnTo>
                      <a:lnTo>
                        <a:pt x="24" y="440"/>
                      </a:lnTo>
                      <a:lnTo>
                        <a:pt x="18" y="440"/>
                      </a:lnTo>
                      <a:lnTo>
                        <a:pt x="14" y="436"/>
                      </a:lnTo>
                      <a:lnTo>
                        <a:pt x="6" y="430"/>
                      </a:lnTo>
                      <a:lnTo>
                        <a:pt x="4" y="428"/>
                      </a:lnTo>
                      <a:lnTo>
                        <a:pt x="2" y="428"/>
                      </a:lnTo>
                      <a:lnTo>
                        <a:pt x="0" y="426"/>
                      </a:lnTo>
                      <a:lnTo>
                        <a:pt x="0" y="422"/>
                      </a:lnTo>
                      <a:lnTo>
                        <a:pt x="0" y="420"/>
                      </a:lnTo>
                      <a:lnTo>
                        <a:pt x="2" y="416"/>
                      </a:lnTo>
                      <a:lnTo>
                        <a:pt x="4" y="414"/>
                      </a:lnTo>
                      <a:lnTo>
                        <a:pt x="10" y="412"/>
                      </a:lnTo>
                      <a:lnTo>
                        <a:pt x="16" y="408"/>
                      </a:lnTo>
                      <a:lnTo>
                        <a:pt x="24" y="394"/>
                      </a:lnTo>
                      <a:lnTo>
                        <a:pt x="30" y="380"/>
                      </a:lnTo>
                      <a:lnTo>
                        <a:pt x="28" y="376"/>
                      </a:lnTo>
                      <a:lnTo>
                        <a:pt x="26" y="372"/>
                      </a:lnTo>
                      <a:lnTo>
                        <a:pt x="26" y="362"/>
                      </a:lnTo>
                      <a:lnTo>
                        <a:pt x="26" y="328"/>
                      </a:lnTo>
                      <a:lnTo>
                        <a:pt x="26" y="316"/>
                      </a:lnTo>
                      <a:lnTo>
                        <a:pt x="26" y="304"/>
                      </a:lnTo>
                      <a:lnTo>
                        <a:pt x="24" y="296"/>
                      </a:lnTo>
                      <a:lnTo>
                        <a:pt x="20" y="288"/>
                      </a:lnTo>
                      <a:lnTo>
                        <a:pt x="16" y="280"/>
                      </a:lnTo>
                      <a:lnTo>
                        <a:pt x="16" y="276"/>
                      </a:lnTo>
                      <a:lnTo>
                        <a:pt x="20" y="280"/>
                      </a:lnTo>
                      <a:lnTo>
                        <a:pt x="20" y="284"/>
                      </a:lnTo>
                      <a:lnTo>
                        <a:pt x="26" y="284"/>
                      </a:lnTo>
                      <a:lnTo>
                        <a:pt x="24" y="278"/>
                      </a:lnTo>
                      <a:lnTo>
                        <a:pt x="24" y="272"/>
                      </a:lnTo>
                      <a:lnTo>
                        <a:pt x="28" y="276"/>
                      </a:lnTo>
                      <a:lnTo>
                        <a:pt x="28" y="280"/>
                      </a:lnTo>
                      <a:lnTo>
                        <a:pt x="30" y="278"/>
                      </a:lnTo>
                      <a:lnTo>
                        <a:pt x="30" y="276"/>
                      </a:lnTo>
                      <a:lnTo>
                        <a:pt x="32" y="272"/>
                      </a:lnTo>
                      <a:lnTo>
                        <a:pt x="28" y="256"/>
                      </a:lnTo>
                      <a:lnTo>
                        <a:pt x="36" y="236"/>
                      </a:lnTo>
                      <a:lnTo>
                        <a:pt x="38" y="226"/>
                      </a:lnTo>
                      <a:lnTo>
                        <a:pt x="40" y="214"/>
                      </a:lnTo>
                      <a:lnTo>
                        <a:pt x="40" y="208"/>
                      </a:lnTo>
                      <a:lnTo>
                        <a:pt x="44" y="202"/>
                      </a:lnTo>
                      <a:lnTo>
                        <a:pt x="46" y="206"/>
                      </a:lnTo>
                      <a:lnTo>
                        <a:pt x="48" y="208"/>
                      </a:lnTo>
                      <a:lnTo>
                        <a:pt x="48" y="210"/>
                      </a:lnTo>
                      <a:lnTo>
                        <a:pt x="52" y="208"/>
                      </a:lnTo>
                      <a:lnTo>
                        <a:pt x="54" y="206"/>
                      </a:lnTo>
                      <a:lnTo>
                        <a:pt x="56" y="202"/>
                      </a:lnTo>
                      <a:lnTo>
                        <a:pt x="58" y="198"/>
                      </a:lnTo>
                      <a:lnTo>
                        <a:pt x="62" y="196"/>
                      </a:lnTo>
                      <a:lnTo>
                        <a:pt x="70" y="194"/>
                      </a:lnTo>
                      <a:lnTo>
                        <a:pt x="76" y="190"/>
                      </a:lnTo>
                      <a:lnTo>
                        <a:pt x="78" y="188"/>
                      </a:lnTo>
                      <a:lnTo>
                        <a:pt x="82" y="186"/>
                      </a:lnTo>
                      <a:lnTo>
                        <a:pt x="86" y="182"/>
                      </a:lnTo>
                      <a:lnTo>
                        <a:pt x="94" y="178"/>
                      </a:lnTo>
                      <a:lnTo>
                        <a:pt x="102" y="176"/>
                      </a:lnTo>
                      <a:lnTo>
                        <a:pt x="110" y="174"/>
                      </a:lnTo>
                      <a:lnTo>
                        <a:pt x="118" y="172"/>
                      </a:lnTo>
                      <a:lnTo>
                        <a:pt x="128" y="168"/>
                      </a:lnTo>
                      <a:lnTo>
                        <a:pt x="138" y="166"/>
                      </a:lnTo>
                      <a:lnTo>
                        <a:pt x="146" y="166"/>
                      </a:lnTo>
                      <a:lnTo>
                        <a:pt x="156" y="164"/>
                      </a:lnTo>
                      <a:lnTo>
                        <a:pt x="162" y="162"/>
                      </a:lnTo>
                      <a:lnTo>
                        <a:pt x="168" y="152"/>
                      </a:lnTo>
                      <a:lnTo>
                        <a:pt x="180" y="1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85" name="Google Shape;1685;p37"/>
                <p:cNvSpPr/>
                <p:nvPr/>
              </p:nvSpPr>
              <p:spPr>
                <a:xfrm>
                  <a:off x="7931888" y="5994352"/>
                  <a:ext cx="133971" cy="105701"/>
                </a:xfrm>
                <a:custGeom>
                  <a:avLst/>
                  <a:gdLst/>
                  <a:ahLst/>
                  <a:cxnLst/>
                  <a:rect l="l" t="t" r="r" b="b"/>
                  <a:pathLst>
                    <a:path w="66" h="58" extrusionOk="0">
                      <a:moveTo>
                        <a:pt x="18" y="2"/>
                      </a:moveTo>
                      <a:lnTo>
                        <a:pt x="24" y="8"/>
                      </a:lnTo>
                      <a:lnTo>
                        <a:pt x="28" y="10"/>
                      </a:lnTo>
                      <a:lnTo>
                        <a:pt x="32" y="12"/>
                      </a:lnTo>
                      <a:lnTo>
                        <a:pt x="40" y="12"/>
                      </a:lnTo>
                      <a:lnTo>
                        <a:pt x="46" y="10"/>
                      </a:lnTo>
                      <a:lnTo>
                        <a:pt x="58" y="6"/>
                      </a:lnTo>
                      <a:lnTo>
                        <a:pt x="66" y="6"/>
                      </a:lnTo>
                      <a:lnTo>
                        <a:pt x="66" y="8"/>
                      </a:lnTo>
                      <a:lnTo>
                        <a:pt x="64" y="12"/>
                      </a:lnTo>
                      <a:lnTo>
                        <a:pt x="60" y="16"/>
                      </a:lnTo>
                      <a:lnTo>
                        <a:pt x="56" y="24"/>
                      </a:lnTo>
                      <a:lnTo>
                        <a:pt x="54" y="32"/>
                      </a:lnTo>
                      <a:lnTo>
                        <a:pt x="50" y="34"/>
                      </a:lnTo>
                      <a:lnTo>
                        <a:pt x="46" y="36"/>
                      </a:lnTo>
                      <a:lnTo>
                        <a:pt x="42" y="42"/>
                      </a:lnTo>
                      <a:lnTo>
                        <a:pt x="38" y="48"/>
                      </a:lnTo>
                      <a:lnTo>
                        <a:pt x="34" y="50"/>
                      </a:lnTo>
                      <a:lnTo>
                        <a:pt x="32" y="52"/>
                      </a:lnTo>
                      <a:lnTo>
                        <a:pt x="30" y="50"/>
                      </a:lnTo>
                      <a:lnTo>
                        <a:pt x="28" y="46"/>
                      </a:lnTo>
                      <a:lnTo>
                        <a:pt x="18" y="54"/>
                      </a:lnTo>
                      <a:lnTo>
                        <a:pt x="16" y="56"/>
                      </a:lnTo>
                      <a:lnTo>
                        <a:pt x="10" y="58"/>
                      </a:lnTo>
                      <a:lnTo>
                        <a:pt x="4" y="56"/>
                      </a:lnTo>
                      <a:lnTo>
                        <a:pt x="0" y="52"/>
                      </a:lnTo>
                      <a:lnTo>
                        <a:pt x="0" y="48"/>
                      </a:lnTo>
                      <a:lnTo>
                        <a:pt x="0" y="42"/>
                      </a:lnTo>
                      <a:lnTo>
                        <a:pt x="0" y="38"/>
                      </a:lnTo>
                      <a:lnTo>
                        <a:pt x="2" y="36"/>
                      </a:lnTo>
                      <a:lnTo>
                        <a:pt x="6" y="32"/>
                      </a:lnTo>
                      <a:lnTo>
                        <a:pt x="8" y="32"/>
                      </a:lnTo>
                      <a:lnTo>
                        <a:pt x="8" y="28"/>
                      </a:lnTo>
                      <a:lnTo>
                        <a:pt x="6" y="20"/>
                      </a:lnTo>
                      <a:lnTo>
                        <a:pt x="8" y="16"/>
                      </a:lnTo>
                      <a:lnTo>
                        <a:pt x="12" y="8"/>
                      </a:lnTo>
                      <a:lnTo>
                        <a:pt x="18" y="0"/>
                      </a:lnTo>
                      <a:lnTo>
                        <a:pt x="18" y="4"/>
                      </a:lnTo>
                      <a:lnTo>
                        <a:pt x="18"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86" name="Google Shape;1686;p37"/>
                <p:cNvSpPr/>
                <p:nvPr/>
              </p:nvSpPr>
              <p:spPr>
                <a:xfrm>
                  <a:off x="8464291" y="4795303"/>
                  <a:ext cx="128751" cy="69367"/>
                </a:xfrm>
                <a:custGeom>
                  <a:avLst/>
                  <a:gdLst/>
                  <a:ahLst/>
                  <a:cxnLst/>
                  <a:rect l="l" t="t" r="r" b="b"/>
                  <a:pathLst>
                    <a:path w="64" h="38" extrusionOk="0">
                      <a:moveTo>
                        <a:pt x="36" y="38"/>
                      </a:moveTo>
                      <a:lnTo>
                        <a:pt x="34" y="38"/>
                      </a:lnTo>
                      <a:lnTo>
                        <a:pt x="30" y="38"/>
                      </a:lnTo>
                      <a:lnTo>
                        <a:pt x="22" y="38"/>
                      </a:lnTo>
                      <a:lnTo>
                        <a:pt x="10" y="36"/>
                      </a:lnTo>
                      <a:lnTo>
                        <a:pt x="2" y="32"/>
                      </a:lnTo>
                      <a:lnTo>
                        <a:pt x="0" y="28"/>
                      </a:lnTo>
                      <a:lnTo>
                        <a:pt x="0" y="26"/>
                      </a:lnTo>
                      <a:lnTo>
                        <a:pt x="0" y="24"/>
                      </a:lnTo>
                      <a:lnTo>
                        <a:pt x="2" y="22"/>
                      </a:lnTo>
                      <a:lnTo>
                        <a:pt x="24" y="22"/>
                      </a:lnTo>
                      <a:lnTo>
                        <a:pt x="28" y="24"/>
                      </a:lnTo>
                      <a:lnTo>
                        <a:pt x="30" y="24"/>
                      </a:lnTo>
                      <a:lnTo>
                        <a:pt x="38" y="22"/>
                      </a:lnTo>
                      <a:lnTo>
                        <a:pt x="42" y="18"/>
                      </a:lnTo>
                      <a:lnTo>
                        <a:pt x="46" y="14"/>
                      </a:lnTo>
                      <a:lnTo>
                        <a:pt x="52" y="10"/>
                      </a:lnTo>
                      <a:lnTo>
                        <a:pt x="52" y="4"/>
                      </a:lnTo>
                      <a:lnTo>
                        <a:pt x="52" y="0"/>
                      </a:lnTo>
                      <a:lnTo>
                        <a:pt x="54" y="0"/>
                      </a:lnTo>
                      <a:lnTo>
                        <a:pt x="56" y="2"/>
                      </a:lnTo>
                      <a:lnTo>
                        <a:pt x="60" y="4"/>
                      </a:lnTo>
                      <a:lnTo>
                        <a:pt x="62" y="8"/>
                      </a:lnTo>
                      <a:lnTo>
                        <a:pt x="64" y="10"/>
                      </a:lnTo>
                      <a:lnTo>
                        <a:pt x="62" y="12"/>
                      </a:lnTo>
                      <a:lnTo>
                        <a:pt x="60" y="16"/>
                      </a:lnTo>
                      <a:lnTo>
                        <a:pt x="58" y="18"/>
                      </a:lnTo>
                      <a:lnTo>
                        <a:pt x="58" y="20"/>
                      </a:lnTo>
                      <a:lnTo>
                        <a:pt x="54" y="26"/>
                      </a:lnTo>
                      <a:lnTo>
                        <a:pt x="46" y="32"/>
                      </a:lnTo>
                      <a:lnTo>
                        <a:pt x="40" y="36"/>
                      </a:lnTo>
                      <a:lnTo>
                        <a:pt x="34" y="38"/>
                      </a:lnTo>
                      <a:lnTo>
                        <a:pt x="36" y="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87" name="Google Shape;1687;p37"/>
                <p:cNvSpPr/>
                <p:nvPr/>
              </p:nvSpPr>
              <p:spPr>
                <a:xfrm>
                  <a:off x="7815316" y="5839104"/>
                  <a:ext cx="46977" cy="13213"/>
                </a:xfrm>
                <a:custGeom>
                  <a:avLst/>
                  <a:gdLst/>
                  <a:ahLst/>
                  <a:cxnLst/>
                  <a:rect l="l" t="t" r="r" b="b"/>
                  <a:pathLst>
                    <a:path w="22" h="8" extrusionOk="0">
                      <a:moveTo>
                        <a:pt x="8" y="2"/>
                      </a:moveTo>
                      <a:lnTo>
                        <a:pt x="4" y="2"/>
                      </a:lnTo>
                      <a:lnTo>
                        <a:pt x="2" y="4"/>
                      </a:lnTo>
                      <a:lnTo>
                        <a:pt x="0" y="6"/>
                      </a:lnTo>
                      <a:lnTo>
                        <a:pt x="4" y="8"/>
                      </a:lnTo>
                      <a:lnTo>
                        <a:pt x="8" y="8"/>
                      </a:lnTo>
                      <a:lnTo>
                        <a:pt x="12" y="8"/>
                      </a:lnTo>
                      <a:lnTo>
                        <a:pt x="16" y="6"/>
                      </a:lnTo>
                      <a:lnTo>
                        <a:pt x="22" y="2"/>
                      </a:lnTo>
                      <a:lnTo>
                        <a:pt x="20" y="0"/>
                      </a:lnTo>
                      <a:lnTo>
                        <a:pt x="16" y="0"/>
                      </a:lnTo>
                      <a:lnTo>
                        <a:pt x="8"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88" name="Google Shape;1688;p37"/>
                <p:cNvSpPr/>
                <p:nvPr/>
              </p:nvSpPr>
              <p:spPr>
                <a:xfrm>
                  <a:off x="8559984" y="4749058"/>
                  <a:ext cx="59156" cy="64412"/>
                </a:xfrm>
                <a:custGeom>
                  <a:avLst/>
                  <a:gdLst/>
                  <a:ahLst/>
                  <a:cxnLst/>
                  <a:rect l="l" t="t" r="r" b="b"/>
                  <a:pathLst>
                    <a:path w="30" h="36" extrusionOk="0">
                      <a:moveTo>
                        <a:pt x="30" y="26"/>
                      </a:moveTo>
                      <a:lnTo>
                        <a:pt x="30" y="36"/>
                      </a:lnTo>
                      <a:lnTo>
                        <a:pt x="26" y="36"/>
                      </a:lnTo>
                      <a:lnTo>
                        <a:pt x="22" y="32"/>
                      </a:lnTo>
                      <a:lnTo>
                        <a:pt x="20" y="26"/>
                      </a:lnTo>
                      <a:lnTo>
                        <a:pt x="18" y="18"/>
                      </a:lnTo>
                      <a:lnTo>
                        <a:pt x="14" y="14"/>
                      </a:lnTo>
                      <a:lnTo>
                        <a:pt x="6" y="8"/>
                      </a:lnTo>
                      <a:lnTo>
                        <a:pt x="0" y="6"/>
                      </a:lnTo>
                      <a:lnTo>
                        <a:pt x="0" y="0"/>
                      </a:lnTo>
                      <a:lnTo>
                        <a:pt x="14" y="12"/>
                      </a:lnTo>
                      <a:lnTo>
                        <a:pt x="30" y="2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1689" name="Google Shape;1689;p37"/>
            <p:cNvSpPr/>
            <p:nvPr/>
          </p:nvSpPr>
          <p:spPr>
            <a:xfrm>
              <a:off x="6437333" y="3774624"/>
              <a:ext cx="168768" cy="173416"/>
            </a:xfrm>
            <a:custGeom>
              <a:avLst/>
              <a:gdLst/>
              <a:ahLst/>
              <a:cxnLst/>
              <a:rect l="l" t="t" r="r" b="b"/>
              <a:pathLst>
                <a:path w="84" h="96" extrusionOk="0">
                  <a:moveTo>
                    <a:pt x="82" y="82"/>
                  </a:moveTo>
                  <a:lnTo>
                    <a:pt x="80" y="86"/>
                  </a:lnTo>
                  <a:lnTo>
                    <a:pt x="78" y="96"/>
                  </a:lnTo>
                  <a:lnTo>
                    <a:pt x="74" y="88"/>
                  </a:lnTo>
                  <a:lnTo>
                    <a:pt x="72" y="84"/>
                  </a:lnTo>
                  <a:lnTo>
                    <a:pt x="70" y="76"/>
                  </a:lnTo>
                  <a:lnTo>
                    <a:pt x="64" y="70"/>
                  </a:lnTo>
                  <a:lnTo>
                    <a:pt x="58" y="72"/>
                  </a:lnTo>
                  <a:lnTo>
                    <a:pt x="52" y="72"/>
                  </a:lnTo>
                  <a:lnTo>
                    <a:pt x="50" y="70"/>
                  </a:lnTo>
                  <a:lnTo>
                    <a:pt x="48" y="68"/>
                  </a:lnTo>
                  <a:lnTo>
                    <a:pt x="46" y="66"/>
                  </a:lnTo>
                  <a:lnTo>
                    <a:pt x="46" y="72"/>
                  </a:lnTo>
                  <a:lnTo>
                    <a:pt x="40" y="80"/>
                  </a:lnTo>
                  <a:lnTo>
                    <a:pt x="32" y="84"/>
                  </a:lnTo>
                  <a:lnTo>
                    <a:pt x="26" y="86"/>
                  </a:lnTo>
                  <a:lnTo>
                    <a:pt x="24" y="76"/>
                  </a:lnTo>
                  <a:lnTo>
                    <a:pt x="22" y="70"/>
                  </a:lnTo>
                  <a:lnTo>
                    <a:pt x="22" y="62"/>
                  </a:lnTo>
                  <a:lnTo>
                    <a:pt x="20" y="58"/>
                  </a:lnTo>
                  <a:lnTo>
                    <a:pt x="18" y="54"/>
                  </a:lnTo>
                  <a:lnTo>
                    <a:pt x="14" y="52"/>
                  </a:lnTo>
                  <a:lnTo>
                    <a:pt x="14" y="50"/>
                  </a:lnTo>
                  <a:lnTo>
                    <a:pt x="16" y="40"/>
                  </a:lnTo>
                  <a:lnTo>
                    <a:pt x="10" y="36"/>
                  </a:lnTo>
                  <a:lnTo>
                    <a:pt x="8" y="34"/>
                  </a:lnTo>
                  <a:lnTo>
                    <a:pt x="6" y="30"/>
                  </a:lnTo>
                  <a:lnTo>
                    <a:pt x="6" y="28"/>
                  </a:lnTo>
                  <a:lnTo>
                    <a:pt x="8" y="26"/>
                  </a:lnTo>
                  <a:lnTo>
                    <a:pt x="10" y="26"/>
                  </a:lnTo>
                  <a:lnTo>
                    <a:pt x="12" y="22"/>
                  </a:lnTo>
                  <a:lnTo>
                    <a:pt x="10" y="18"/>
                  </a:lnTo>
                  <a:lnTo>
                    <a:pt x="6" y="14"/>
                  </a:lnTo>
                  <a:lnTo>
                    <a:pt x="2" y="10"/>
                  </a:lnTo>
                  <a:lnTo>
                    <a:pt x="0" y="6"/>
                  </a:lnTo>
                  <a:lnTo>
                    <a:pt x="0" y="4"/>
                  </a:lnTo>
                  <a:lnTo>
                    <a:pt x="2" y="2"/>
                  </a:lnTo>
                  <a:lnTo>
                    <a:pt x="6" y="0"/>
                  </a:lnTo>
                  <a:lnTo>
                    <a:pt x="20" y="6"/>
                  </a:lnTo>
                  <a:lnTo>
                    <a:pt x="24" y="10"/>
                  </a:lnTo>
                  <a:lnTo>
                    <a:pt x="28" y="12"/>
                  </a:lnTo>
                  <a:lnTo>
                    <a:pt x="28" y="16"/>
                  </a:lnTo>
                  <a:lnTo>
                    <a:pt x="28" y="20"/>
                  </a:lnTo>
                  <a:lnTo>
                    <a:pt x="28" y="22"/>
                  </a:lnTo>
                  <a:lnTo>
                    <a:pt x="30" y="24"/>
                  </a:lnTo>
                  <a:lnTo>
                    <a:pt x="34" y="26"/>
                  </a:lnTo>
                  <a:lnTo>
                    <a:pt x="38" y="26"/>
                  </a:lnTo>
                  <a:lnTo>
                    <a:pt x="46" y="26"/>
                  </a:lnTo>
                  <a:lnTo>
                    <a:pt x="70" y="26"/>
                  </a:lnTo>
                  <a:lnTo>
                    <a:pt x="70" y="30"/>
                  </a:lnTo>
                  <a:lnTo>
                    <a:pt x="52" y="50"/>
                  </a:lnTo>
                  <a:lnTo>
                    <a:pt x="56" y="56"/>
                  </a:lnTo>
                  <a:lnTo>
                    <a:pt x="60" y="60"/>
                  </a:lnTo>
                  <a:lnTo>
                    <a:pt x="62" y="62"/>
                  </a:lnTo>
                  <a:lnTo>
                    <a:pt x="66" y="60"/>
                  </a:lnTo>
                  <a:lnTo>
                    <a:pt x="68" y="56"/>
                  </a:lnTo>
                  <a:lnTo>
                    <a:pt x="68" y="52"/>
                  </a:lnTo>
                  <a:lnTo>
                    <a:pt x="70" y="50"/>
                  </a:lnTo>
                  <a:lnTo>
                    <a:pt x="74" y="56"/>
                  </a:lnTo>
                  <a:lnTo>
                    <a:pt x="78" y="66"/>
                  </a:lnTo>
                  <a:lnTo>
                    <a:pt x="78" y="76"/>
                  </a:lnTo>
                  <a:lnTo>
                    <a:pt x="82" y="78"/>
                  </a:lnTo>
                  <a:lnTo>
                    <a:pt x="84" y="80"/>
                  </a:lnTo>
                  <a:lnTo>
                    <a:pt x="82"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90" name="Google Shape;1690;p37"/>
            <p:cNvSpPr/>
            <p:nvPr/>
          </p:nvSpPr>
          <p:spPr>
            <a:xfrm>
              <a:off x="7855334" y="5024873"/>
              <a:ext cx="41757" cy="18167"/>
            </a:xfrm>
            <a:custGeom>
              <a:avLst/>
              <a:gdLst/>
              <a:ahLst/>
              <a:cxnLst/>
              <a:rect l="l" t="t" r="r" b="b"/>
              <a:pathLst>
                <a:path w="20" h="10" extrusionOk="0">
                  <a:moveTo>
                    <a:pt x="0" y="0"/>
                  </a:moveTo>
                  <a:lnTo>
                    <a:pt x="0" y="8"/>
                  </a:lnTo>
                  <a:lnTo>
                    <a:pt x="4" y="10"/>
                  </a:lnTo>
                  <a:lnTo>
                    <a:pt x="10" y="10"/>
                  </a:lnTo>
                  <a:lnTo>
                    <a:pt x="14" y="10"/>
                  </a:lnTo>
                  <a:lnTo>
                    <a:pt x="16" y="6"/>
                  </a:lnTo>
                  <a:lnTo>
                    <a:pt x="20" y="2"/>
                  </a:lnTo>
                  <a:lnTo>
                    <a:pt x="16" y="0"/>
                  </a:lnTo>
                  <a:lnTo>
                    <a:pt x="10" y="0"/>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1691" name="Google Shape;1691;p37"/>
          <p:cNvGrpSpPr/>
          <p:nvPr/>
        </p:nvGrpSpPr>
        <p:grpSpPr>
          <a:xfrm>
            <a:off x="5118100" y="2590800"/>
            <a:ext cx="3836988" cy="3308350"/>
            <a:chOff x="5875353" y="2862950"/>
            <a:chExt cx="2348834" cy="2135497"/>
          </a:xfrm>
        </p:grpSpPr>
        <p:grpSp>
          <p:nvGrpSpPr>
            <p:cNvPr id="1692" name="Google Shape;1692;p37"/>
            <p:cNvGrpSpPr/>
            <p:nvPr/>
          </p:nvGrpSpPr>
          <p:grpSpPr>
            <a:xfrm>
              <a:off x="5875353" y="2862950"/>
              <a:ext cx="2348834" cy="2135497"/>
              <a:chOff x="5875353" y="2862950"/>
              <a:chExt cx="2348834" cy="2135497"/>
            </a:xfrm>
          </p:grpSpPr>
          <p:grpSp>
            <p:nvGrpSpPr>
              <p:cNvPr id="1693" name="Google Shape;1693;p37"/>
              <p:cNvGrpSpPr/>
              <p:nvPr/>
            </p:nvGrpSpPr>
            <p:grpSpPr>
              <a:xfrm>
                <a:off x="5875353" y="2862950"/>
                <a:ext cx="2348834" cy="2135497"/>
                <a:chOff x="5875353" y="2862950"/>
                <a:chExt cx="2348834" cy="2135497"/>
              </a:xfrm>
            </p:grpSpPr>
            <p:sp>
              <p:nvSpPr>
                <p:cNvPr id="1694" name="Google Shape;1694;p37"/>
                <p:cNvSpPr/>
                <p:nvPr/>
              </p:nvSpPr>
              <p:spPr>
                <a:xfrm>
                  <a:off x="5875353" y="2884420"/>
                  <a:ext cx="1647664" cy="1090045"/>
                </a:xfrm>
                <a:custGeom>
                  <a:avLst/>
                  <a:gdLst/>
                  <a:ahLst/>
                  <a:cxnLst/>
                  <a:rect l="l" t="t" r="r" b="b"/>
                  <a:pathLst>
                    <a:path w="820" h="600" extrusionOk="0">
                      <a:moveTo>
                        <a:pt x="414" y="452"/>
                      </a:moveTo>
                      <a:lnTo>
                        <a:pt x="420" y="452"/>
                      </a:lnTo>
                      <a:lnTo>
                        <a:pt x="424" y="454"/>
                      </a:lnTo>
                      <a:lnTo>
                        <a:pt x="426" y="456"/>
                      </a:lnTo>
                      <a:lnTo>
                        <a:pt x="430" y="462"/>
                      </a:lnTo>
                      <a:lnTo>
                        <a:pt x="430" y="464"/>
                      </a:lnTo>
                      <a:lnTo>
                        <a:pt x="434" y="466"/>
                      </a:lnTo>
                      <a:lnTo>
                        <a:pt x="438" y="466"/>
                      </a:lnTo>
                      <a:lnTo>
                        <a:pt x="440" y="470"/>
                      </a:lnTo>
                      <a:lnTo>
                        <a:pt x="442" y="480"/>
                      </a:lnTo>
                      <a:lnTo>
                        <a:pt x="446" y="496"/>
                      </a:lnTo>
                      <a:lnTo>
                        <a:pt x="444" y="500"/>
                      </a:lnTo>
                      <a:lnTo>
                        <a:pt x="446" y="502"/>
                      </a:lnTo>
                      <a:lnTo>
                        <a:pt x="440" y="504"/>
                      </a:lnTo>
                      <a:lnTo>
                        <a:pt x="436" y="510"/>
                      </a:lnTo>
                      <a:lnTo>
                        <a:pt x="434" y="516"/>
                      </a:lnTo>
                      <a:lnTo>
                        <a:pt x="434" y="520"/>
                      </a:lnTo>
                      <a:lnTo>
                        <a:pt x="436" y="528"/>
                      </a:lnTo>
                      <a:lnTo>
                        <a:pt x="438" y="532"/>
                      </a:lnTo>
                      <a:lnTo>
                        <a:pt x="442" y="534"/>
                      </a:lnTo>
                      <a:lnTo>
                        <a:pt x="448" y="534"/>
                      </a:lnTo>
                      <a:lnTo>
                        <a:pt x="452" y="534"/>
                      </a:lnTo>
                      <a:lnTo>
                        <a:pt x="454" y="536"/>
                      </a:lnTo>
                      <a:lnTo>
                        <a:pt x="456" y="542"/>
                      </a:lnTo>
                      <a:lnTo>
                        <a:pt x="458" y="546"/>
                      </a:lnTo>
                      <a:lnTo>
                        <a:pt x="462" y="548"/>
                      </a:lnTo>
                      <a:lnTo>
                        <a:pt x="466" y="550"/>
                      </a:lnTo>
                      <a:lnTo>
                        <a:pt x="468" y="554"/>
                      </a:lnTo>
                      <a:lnTo>
                        <a:pt x="468" y="558"/>
                      </a:lnTo>
                      <a:lnTo>
                        <a:pt x="466" y="568"/>
                      </a:lnTo>
                      <a:lnTo>
                        <a:pt x="472" y="570"/>
                      </a:lnTo>
                      <a:lnTo>
                        <a:pt x="478" y="574"/>
                      </a:lnTo>
                      <a:lnTo>
                        <a:pt x="484" y="578"/>
                      </a:lnTo>
                      <a:lnTo>
                        <a:pt x="490" y="580"/>
                      </a:lnTo>
                      <a:lnTo>
                        <a:pt x="492" y="582"/>
                      </a:lnTo>
                      <a:lnTo>
                        <a:pt x="496" y="578"/>
                      </a:lnTo>
                      <a:lnTo>
                        <a:pt x="500" y="582"/>
                      </a:lnTo>
                      <a:lnTo>
                        <a:pt x="502" y="582"/>
                      </a:lnTo>
                      <a:lnTo>
                        <a:pt x="506" y="580"/>
                      </a:lnTo>
                      <a:lnTo>
                        <a:pt x="502" y="574"/>
                      </a:lnTo>
                      <a:lnTo>
                        <a:pt x="500" y="568"/>
                      </a:lnTo>
                      <a:lnTo>
                        <a:pt x="500" y="566"/>
                      </a:lnTo>
                      <a:lnTo>
                        <a:pt x="502" y="562"/>
                      </a:lnTo>
                      <a:lnTo>
                        <a:pt x="506" y="560"/>
                      </a:lnTo>
                      <a:lnTo>
                        <a:pt x="518" y="560"/>
                      </a:lnTo>
                      <a:lnTo>
                        <a:pt x="524" y="560"/>
                      </a:lnTo>
                      <a:lnTo>
                        <a:pt x="534" y="558"/>
                      </a:lnTo>
                      <a:lnTo>
                        <a:pt x="542" y="552"/>
                      </a:lnTo>
                      <a:lnTo>
                        <a:pt x="550" y="548"/>
                      </a:lnTo>
                      <a:lnTo>
                        <a:pt x="558" y="546"/>
                      </a:lnTo>
                      <a:lnTo>
                        <a:pt x="564" y="548"/>
                      </a:lnTo>
                      <a:lnTo>
                        <a:pt x="568" y="550"/>
                      </a:lnTo>
                      <a:lnTo>
                        <a:pt x="574" y="552"/>
                      </a:lnTo>
                      <a:lnTo>
                        <a:pt x="578" y="552"/>
                      </a:lnTo>
                      <a:lnTo>
                        <a:pt x="580" y="558"/>
                      </a:lnTo>
                      <a:lnTo>
                        <a:pt x="582" y="562"/>
                      </a:lnTo>
                      <a:lnTo>
                        <a:pt x="590" y="570"/>
                      </a:lnTo>
                      <a:lnTo>
                        <a:pt x="598" y="574"/>
                      </a:lnTo>
                      <a:lnTo>
                        <a:pt x="606" y="576"/>
                      </a:lnTo>
                      <a:lnTo>
                        <a:pt x="620" y="576"/>
                      </a:lnTo>
                      <a:lnTo>
                        <a:pt x="626" y="576"/>
                      </a:lnTo>
                      <a:lnTo>
                        <a:pt x="630" y="578"/>
                      </a:lnTo>
                      <a:lnTo>
                        <a:pt x="638" y="582"/>
                      </a:lnTo>
                      <a:lnTo>
                        <a:pt x="638" y="588"/>
                      </a:lnTo>
                      <a:lnTo>
                        <a:pt x="638" y="594"/>
                      </a:lnTo>
                      <a:lnTo>
                        <a:pt x="640" y="598"/>
                      </a:lnTo>
                      <a:lnTo>
                        <a:pt x="646" y="600"/>
                      </a:lnTo>
                      <a:lnTo>
                        <a:pt x="650" y="596"/>
                      </a:lnTo>
                      <a:lnTo>
                        <a:pt x="648" y="594"/>
                      </a:lnTo>
                      <a:lnTo>
                        <a:pt x="648" y="590"/>
                      </a:lnTo>
                      <a:lnTo>
                        <a:pt x="646" y="584"/>
                      </a:lnTo>
                      <a:lnTo>
                        <a:pt x="662" y="580"/>
                      </a:lnTo>
                      <a:lnTo>
                        <a:pt x="674" y="572"/>
                      </a:lnTo>
                      <a:lnTo>
                        <a:pt x="696" y="558"/>
                      </a:lnTo>
                      <a:lnTo>
                        <a:pt x="696" y="568"/>
                      </a:lnTo>
                      <a:lnTo>
                        <a:pt x="708" y="568"/>
                      </a:lnTo>
                      <a:lnTo>
                        <a:pt x="712" y="562"/>
                      </a:lnTo>
                      <a:lnTo>
                        <a:pt x="714" y="560"/>
                      </a:lnTo>
                      <a:lnTo>
                        <a:pt x="724" y="556"/>
                      </a:lnTo>
                      <a:lnTo>
                        <a:pt x="734" y="554"/>
                      </a:lnTo>
                      <a:lnTo>
                        <a:pt x="738" y="552"/>
                      </a:lnTo>
                      <a:lnTo>
                        <a:pt x="742" y="548"/>
                      </a:lnTo>
                      <a:lnTo>
                        <a:pt x="742" y="550"/>
                      </a:lnTo>
                      <a:lnTo>
                        <a:pt x="746" y="540"/>
                      </a:lnTo>
                      <a:lnTo>
                        <a:pt x="752" y="532"/>
                      </a:lnTo>
                      <a:lnTo>
                        <a:pt x="770" y="518"/>
                      </a:lnTo>
                      <a:lnTo>
                        <a:pt x="772" y="514"/>
                      </a:lnTo>
                      <a:lnTo>
                        <a:pt x="774" y="508"/>
                      </a:lnTo>
                      <a:lnTo>
                        <a:pt x="774" y="498"/>
                      </a:lnTo>
                      <a:lnTo>
                        <a:pt x="774" y="488"/>
                      </a:lnTo>
                      <a:lnTo>
                        <a:pt x="778" y="478"/>
                      </a:lnTo>
                      <a:lnTo>
                        <a:pt x="786" y="466"/>
                      </a:lnTo>
                      <a:lnTo>
                        <a:pt x="792" y="454"/>
                      </a:lnTo>
                      <a:lnTo>
                        <a:pt x="794" y="448"/>
                      </a:lnTo>
                      <a:lnTo>
                        <a:pt x="794" y="442"/>
                      </a:lnTo>
                      <a:lnTo>
                        <a:pt x="792" y="432"/>
                      </a:lnTo>
                      <a:lnTo>
                        <a:pt x="790" y="426"/>
                      </a:lnTo>
                      <a:lnTo>
                        <a:pt x="782" y="420"/>
                      </a:lnTo>
                      <a:lnTo>
                        <a:pt x="772" y="418"/>
                      </a:lnTo>
                      <a:lnTo>
                        <a:pt x="778" y="410"/>
                      </a:lnTo>
                      <a:lnTo>
                        <a:pt x="786" y="406"/>
                      </a:lnTo>
                      <a:lnTo>
                        <a:pt x="778" y="400"/>
                      </a:lnTo>
                      <a:lnTo>
                        <a:pt x="774" y="396"/>
                      </a:lnTo>
                      <a:lnTo>
                        <a:pt x="772" y="392"/>
                      </a:lnTo>
                      <a:lnTo>
                        <a:pt x="776" y="392"/>
                      </a:lnTo>
                      <a:lnTo>
                        <a:pt x="768" y="378"/>
                      </a:lnTo>
                      <a:lnTo>
                        <a:pt x="760" y="366"/>
                      </a:lnTo>
                      <a:lnTo>
                        <a:pt x="750" y="352"/>
                      </a:lnTo>
                      <a:lnTo>
                        <a:pt x="738" y="342"/>
                      </a:lnTo>
                      <a:lnTo>
                        <a:pt x="726" y="338"/>
                      </a:lnTo>
                      <a:lnTo>
                        <a:pt x="720" y="334"/>
                      </a:lnTo>
                      <a:lnTo>
                        <a:pt x="718" y="332"/>
                      </a:lnTo>
                      <a:lnTo>
                        <a:pt x="718" y="328"/>
                      </a:lnTo>
                      <a:lnTo>
                        <a:pt x="718" y="324"/>
                      </a:lnTo>
                      <a:lnTo>
                        <a:pt x="720" y="316"/>
                      </a:lnTo>
                      <a:lnTo>
                        <a:pt x="724" y="312"/>
                      </a:lnTo>
                      <a:lnTo>
                        <a:pt x="728" y="308"/>
                      </a:lnTo>
                      <a:lnTo>
                        <a:pt x="748" y="294"/>
                      </a:lnTo>
                      <a:lnTo>
                        <a:pt x="734" y="286"/>
                      </a:lnTo>
                      <a:lnTo>
                        <a:pt x="726" y="282"/>
                      </a:lnTo>
                      <a:lnTo>
                        <a:pt x="718" y="280"/>
                      </a:lnTo>
                      <a:lnTo>
                        <a:pt x="714" y="282"/>
                      </a:lnTo>
                      <a:lnTo>
                        <a:pt x="710" y="286"/>
                      </a:lnTo>
                      <a:lnTo>
                        <a:pt x="706" y="290"/>
                      </a:lnTo>
                      <a:lnTo>
                        <a:pt x="702" y="290"/>
                      </a:lnTo>
                      <a:lnTo>
                        <a:pt x="662" y="266"/>
                      </a:lnTo>
                      <a:lnTo>
                        <a:pt x="662" y="262"/>
                      </a:lnTo>
                      <a:lnTo>
                        <a:pt x="666" y="260"/>
                      </a:lnTo>
                      <a:lnTo>
                        <a:pt x="670" y="256"/>
                      </a:lnTo>
                      <a:lnTo>
                        <a:pt x="676" y="254"/>
                      </a:lnTo>
                      <a:lnTo>
                        <a:pt x="682" y="250"/>
                      </a:lnTo>
                      <a:lnTo>
                        <a:pt x="686" y="240"/>
                      </a:lnTo>
                      <a:lnTo>
                        <a:pt x="694" y="228"/>
                      </a:lnTo>
                      <a:lnTo>
                        <a:pt x="698" y="224"/>
                      </a:lnTo>
                      <a:lnTo>
                        <a:pt x="704" y="224"/>
                      </a:lnTo>
                      <a:lnTo>
                        <a:pt x="708" y="224"/>
                      </a:lnTo>
                      <a:lnTo>
                        <a:pt x="712" y="228"/>
                      </a:lnTo>
                      <a:lnTo>
                        <a:pt x="714" y="236"/>
                      </a:lnTo>
                      <a:lnTo>
                        <a:pt x="714" y="262"/>
                      </a:lnTo>
                      <a:lnTo>
                        <a:pt x="718" y="262"/>
                      </a:lnTo>
                      <a:lnTo>
                        <a:pt x="724" y="258"/>
                      </a:lnTo>
                      <a:lnTo>
                        <a:pt x="732" y="250"/>
                      </a:lnTo>
                      <a:lnTo>
                        <a:pt x="740" y="242"/>
                      </a:lnTo>
                      <a:lnTo>
                        <a:pt x="742" y="242"/>
                      </a:lnTo>
                      <a:lnTo>
                        <a:pt x="748" y="242"/>
                      </a:lnTo>
                      <a:lnTo>
                        <a:pt x="752" y="234"/>
                      </a:lnTo>
                      <a:lnTo>
                        <a:pt x="760" y="222"/>
                      </a:lnTo>
                      <a:lnTo>
                        <a:pt x="770" y="210"/>
                      </a:lnTo>
                      <a:lnTo>
                        <a:pt x="774" y="212"/>
                      </a:lnTo>
                      <a:lnTo>
                        <a:pt x="780" y="214"/>
                      </a:lnTo>
                      <a:lnTo>
                        <a:pt x="792" y="214"/>
                      </a:lnTo>
                      <a:lnTo>
                        <a:pt x="790" y="208"/>
                      </a:lnTo>
                      <a:lnTo>
                        <a:pt x="792" y="204"/>
                      </a:lnTo>
                      <a:lnTo>
                        <a:pt x="796" y="198"/>
                      </a:lnTo>
                      <a:lnTo>
                        <a:pt x="802" y="188"/>
                      </a:lnTo>
                      <a:lnTo>
                        <a:pt x="806" y="190"/>
                      </a:lnTo>
                      <a:lnTo>
                        <a:pt x="810" y="192"/>
                      </a:lnTo>
                      <a:lnTo>
                        <a:pt x="814" y="190"/>
                      </a:lnTo>
                      <a:lnTo>
                        <a:pt x="818" y="188"/>
                      </a:lnTo>
                      <a:lnTo>
                        <a:pt x="818" y="186"/>
                      </a:lnTo>
                      <a:lnTo>
                        <a:pt x="820" y="188"/>
                      </a:lnTo>
                      <a:lnTo>
                        <a:pt x="814" y="172"/>
                      </a:lnTo>
                      <a:lnTo>
                        <a:pt x="808" y="164"/>
                      </a:lnTo>
                      <a:lnTo>
                        <a:pt x="800" y="158"/>
                      </a:lnTo>
                      <a:lnTo>
                        <a:pt x="800" y="142"/>
                      </a:lnTo>
                      <a:lnTo>
                        <a:pt x="812" y="146"/>
                      </a:lnTo>
                      <a:lnTo>
                        <a:pt x="820" y="152"/>
                      </a:lnTo>
                      <a:lnTo>
                        <a:pt x="820" y="142"/>
                      </a:lnTo>
                      <a:lnTo>
                        <a:pt x="820" y="136"/>
                      </a:lnTo>
                      <a:lnTo>
                        <a:pt x="820" y="124"/>
                      </a:lnTo>
                      <a:lnTo>
                        <a:pt x="818" y="110"/>
                      </a:lnTo>
                      <a:lnTo>
                        <a:pt x="814" y="100"/>
                      </a:lnTo>
                      <a:lnTo>
                        <a:pt x="806" y="86"/>
                      </a:lnTo>
                      <a:lnTo>
                        <a:pt x="798" y="92"/>
                      </a:lnTo>
                      <a:lnTo>
                        <a:pt x="792" y="98"/>
                      </a:lnTo>
                      <a:lnTo>
                        <a:pt x="786" y="102"/>
                      </a:lnTo>
                      <a:lnTo>
                        <a:pt x="774" y="104"/>
                      </a:lnTo>
                      <a:lnTo>
                        <a:pt x="770" y="104"/>
                      </a:lnTo>
                      <a:lnTo>
                        <a:pt x="764" y="102"/>
                      </a:lnTo>
                      <a:lnTo>
                        <a:pt x="756" y="96"/>
                      </a:lnTo>
                      <a:lnTo>
                        <a:pt x="750" y="88"/>
                      </a:lnTo>
                      <a:lnTo>
                        <a:pt x="744" y="80"/>
                      </a:lnTo>
                      <a:lnTo>
                        <a:pt x="732" y="76"/>
                      </a:lnTo>
                      <a:lnTo>
                        <a:pt x="718" y="72"/>
                      </a:lnTo>
                      <a:lnTo>
                        <a:pt x="704" y="68"/>
                      </a:lnTo>
                      <a:lnTo>
                        <a:pt x="690" y="62"/>
                      </a:lnTo>
                      <a:lnTo>
                        <a:pt x="680" y="54"/>
                      </a:lnTo>
                      <a:lnTo>
                        <a:pt x="668" y="46"/>
                      </a:lnTo>
                      <a:lnTo>
                        <a:pt x="646" y="24"/>
                      </a:lnTo>
                      <a:lnTo>
                        <a:pt x="634" y="16"/>
                      </a:lnTo>
                      <a:lnTo>
                        <a:pt x="622" y="8"/>
                      </a:lnTo>
                      <a:lnTo>
                        <a:pt x="606" y="2"/>
                      </a:lnTo>
                      <a:lnTo>
                        <a:pt x="584" y="0"/>
                      </a:lnTo>
                      <a:lnTo>
                        <a:pt x="572" y="0"/>
                      </a:lnTo>
                      <a:lnTo>
                        <a:pt x="562" y="2"/>
                      </a:lnTo>
                      <a:lnTo>
                        <a:pt x="556" y="4"/>
                      </a:lnTo>
                      <a:lnTo>
                        <a:pt x="552" y="8"/>
                      </a:lnTo>
                      <a:lnTo>
                        <a:pt x="550" y="12"/>
                      </a:lnTo>
                      <a:lnTo>
                        <a:pt x="550" y="18"/>
                      </a:lnTo>
                      <a:lnTo>
                        <a:pt x="552" y="20"/>
                      </a:lnTo>
                      <a:lnTo>
                        <a:pt x="556" y="24"/>
                      </a:lnTo>
                      <a:lnTo>
                        <a:pt x="562" y="30"/>
                      </a:lnTo>
                      <a:lnTo>
                        <a:pt x="564" y="40"/>
                      </a:lnTo>
                      <a:lnTo>
                        <a:pt x="566" y="50"/>
                      </a:lnTo>
                      <a:lnTo>
                        <a:pt x="566" y="56"/>
                      </a:lnTo>
                      <a:lnTo>
                        <a:pt x="566" y="62"/>
                      </a:lnTo>
                      <a:lnTo>
                        <a:pt x="562" y="66"/>
                      </a:lnTo>
                      <a:lnTo>
                        <a:pt x="560" y="68"/>
                      </a:lnTo>
                      <a:lnTo>
                        <a:pt x="550" y="68"/>
                      </a:lnTo>
                      <a:lnTo>
                        <a:pt x="536" y="66"/>
                      </a:lnTo>
                      <a:lnTo>
                        <a:pt x="538" y="88"/>
                      </a:lnTo>
                      <a:lnTo>
                        <a:pt x="538" y="94"/>
                      </a:lnTo>
                      <a:lnTo>
                        <a:pt x="542" y="98"/>
                      </a:lnTo>
                      <a:lnTo>
                        <a:pt x="544" y="102"/>
                      </a:lnTo>
                      <a:lnTo>
                        <a:pt x="550" y="102"/>
                      </a:lnTo>
                      <a:lnTo>
                        <a:pt x="568" y="102"/>
                      </a:lnTo>
                      <a:lnTo>
                        <a:pt x="576" y="100"/>
                      </a:lnTo>
                      <a:lnTo>
                        <a:pt x="582" y="98"/>
                      </a:lnTo>
                      <a:lnTo>
                        <a:pt x="592" y="100"/>
                      </a:lnTo>
                      <a:lnTo>
                        <a:pt x="602" y="106"/>
                      </a:lnTo>
                      <a:lnTo>
                        <a:pt x="610" y="112"/>
                      </a:lnTo>
                      <a:lnTo>
                        <a:pt x="616" y="120"/>
                      </a:lnTo>
                      <a:lnTo>
                        <a:pt x="596" y="122"/>
                      </a:lnTo>
                      <a:lnTo>
                        <a:pt x="578" y="124"/>
                      </a:lnTo>
                      <a:lnTo>
                        <a:pt x="576" y="128"/>
                      </a:lnTo>
                      <a:lnTo>
                        <a:pt x="576" y="132"/>
                      </a:lnTo>
                      <a:lnTo>
                        <a:pt x="574" y="134"/>
                      </a:lnTo>
                      <a:lnTo>
                        <a:pt x="574" y="140"/>
                      </a:lnTo>
                      <a:lnTo>
                        <a:pt x="570" y="142"/>
                      </a:lnTo>
                      <a:lnTo>
                        <a:pt x="566" y="142"/>
                      </a:lnTo>
                      <a:lnTo>
                        <a:pt x="556" y="144"/>
                      </a:lnTo>
                      <a:lnTo>
                        <a:pt x="552" y="146"/>
                      </a:lnTo>
                      <a:lnTo>
                        <a:pt x="550" y="150"/>
                      </a:lnTo>
                      <a:lnTo>
                        <a:pt x="544" y="152"/>
                      </a:lnTo>
                      <a:lnTo>
                        <a:pt x="538" y="154"/>
                      </a:lnTo>
                      <a:lnTo>
                        <a:pt x="532" y="154"/>
                      </a:lnTo>
                      <a:lnTo>
                        <a:pt x="528" y="152"/>
                      </a:lnTo>
                      <a:lnTo>
                        <a:pt x="524" y="150"/>
                      </a:lnTo>
                      <a:lnTo>
                        <a:pt x="522" y="150"/>
                      </a:lnTo>
                      <a:lnTo>
                        <a:pt x="518" y="152"/>
                      </a:lnTo>
                      <a:lnTo>
                        <a:pt x="516" y="156"/>
                      </a:lnTo>
                      <a:lnTo>
                        <a:pt x="516" y="160"/>
                      </a:lnTo>
                      <a:lnTo>
                        <a:pt x="518" y="160"/>
                      </a:lnTo>
                      <a:lnTo>
                        <a:pt x="524" y="164"/>
                      </a:lnTo>
                      <a:lnTo>
                        <a:pt x="528" y="166"/>
                      </a:lnTo>
                      <a:lnTo>
                        <a:pt x="530" y="168"/>
                      </a:lnTo>
                      <a:lnTo>
                        <a:pt x="530" y="172"/>
                      </a:lnTo>
                      <a:lnTo>
                        <a:pt x="530" y="176"/>
                      </a:lnTo>
                      <a:lnTo>
                        <a:pt x="526" y="182"/>
                      </a:lnTo>
                      <a:lnTo>
                        <a:pt x="518" y="188"/>
                      </a:lnTo>
                      <a:lnTo>
                        <a:pt x="508" y="194"/>
                      </a:lnTo>
                      <a:lnTo>
                        <a:pt x="496" y="198"/>
                      </a:lnTo>
                      <a:lnTo>
                        <a:pt x="468" y="198"/>
                      </a:lnTo>
                      <a:lnTo>
                        <a:pt x="458" y="206"/>
                      </a:lnTo>
                      <a:lnTo>
                        <a:pt x="452" y="210"/>
                      </a:lnTo>
                      <a:lnTo>
                        <a:pt x="444" y="212"/>
                      </a:lnTo>
                      <a:lnTo>
                        <a:pt x="430" y="210"/>
                      </a:lnTo>
                      <a:lnTo>
                        <a:pt x="414" y="206"/>
                      </a:lnTo>
                      <a:lnTo>
                        <a:pt x="402" y="200"/>
                      </a:lnTo>
                      <a:lnTo>
                        <a:pt x="392" y="194"/>
                      </a:lnTo>
                      <a:lnTo>
                        <a:pt x="348" y="194"/>
                      </a:lnTo>
                      <a:lnTo>
                        <a:pt x="348" y="192"/>
                      </a:lnTo>
                      <a:lnTo>
                        <a:pt x="314" y="192"/>
                      </a:lnTo>
                      <a:lnTo>
                        <a:pt x="306" y="188"/>
                      </a:lnTo>
                      <a:lnTo>
                        <a:pt x="298" y="180"/>
                      </a:lnTo>
                      <a:lnTo>
                        <a:pt x="290" y="172"/>
                      </a:lnTo>
                      <a:lnTo>
                        <a:pt x="280" y="166"/>
                      </a:lnTo>
                      <a:lnTo>
                        <a:pt x="272" y="160"/>
                      </a:lnTo>
                      <a:lnTo>
                        <a:pt x="262" y="160"/>
                      </a:lnTo>
                      <a:lnTo>
                        <a:pt x="252" y="156"/>
                      </a:lnTo>
                      <a:lnTo>
                        <a:pt x="244" y="152"/>
                      </a:lnTo>
                      <a:lnTo>
                        <a:pt x="214" y="152"/>
                      </a:lnTo>
                      <a:lnTo>
                        <a:pt x="210" y="146"/>
                      </a:lnTo>
                      <a:lnTo>
                        <a:pt x="206" y="140"/>
                      </a:lnTo>
                      <a:lnTo>
                        <a:pt x="202" y="126"/>
                      </a:lnTo>
                      <a:lnTo>
                        <a:pt x="198" y="118"/>
                      </a:lnTo>
                      <a:lnTo>
                        <a:pt x="194" y="112"/>
                      </a:lnTo>
                      <a:lnTo>
                        <a:pt x="182" y="104"/>
                      </a:lnTo>
                      <a:lnTo>
                        <a:pt x="174" y="100"/>
                      </a:lnTo>
                      <a:lnTo>
                        <a:pt x="168" y="98"/>
                      </a:lnTo>
                      <a:lnTo>
                        <a:pt x="154" y="92"/>
                      </a:lnTo>
                      <a:lnTo>
                        <a:pt x="146" y="90"/>
                      </a:lnTo>
                      <a:lnTo>
                        <a:pt x="140" y="86"/>
                      </a:lnTo>
                      <a:lnTo>
                        <a:pt x="138" y="82"/>
                      </a:lnTo>
                      <a:lnTo>
                        <a:pt x="134" y="76"/>
                      </a:lnTo>
                      <a:lnTo>
                        <a:pt x="134" y="78"/>
                      </a:lnTo>
                      <a:lnTo>
                        <a:pt x="122" y="86"/>
                      </a:lnTo>
                      <a:lnTo>
                        <a:pt x="114" y="94"/>
                      </a:lnTo>
                      <a:lnTo>
                        <a:pt x="126" y="108"/>
                      </a:lnTo>
                      <a:lnTo>
                        <a:pt x="116" y="116"/>
                      </a:lnTo>
                      <a:lnTo>
                        <a:pt x="110" y="118"/>
                      </a:lnTo>
                      <a:lnTo>
                        <a:pt x="100" y="116"/>
                      </a:lnTo>
                      <a:lnTo>
                        <a:pt x="88" y="112"/>
                      </a:lnTo>
                      <a:lnTo>
                        <a:pt x="92" y="130"/>
                      </a:lnTo>
                      <a:lnTo>
                        <a:pt x="92" y="140"/>
                      </a:lnTo>
                      <a:lnTo>
                        <a:pt x="90" y="148"/>
                      </a:lnTo>
                      <a:lnTo>
                        <a:pt x="86" y="150"/>
                      </a:lnTo>
                      <a:lnTo>
                        <a:pt x="84" y="150"/>
                      </a:lnTo>
                      <a:lnTo>
                        <a:pt x="78" y="150"/>
                      </a:lnTo>
                      <a:lnTo>
                        <a:pt x="68" y="146"/>
                      </a:lnTo>
                      <a:lnTo>
                        <a:pt x="70" y="156"/>
                      </a:lnTo>
                      <a:lnTo>
                        <a:pt x="76" y="164"/>
                      </a:lnTo>
                      <a:lnTo>
                        <a:pt x="80" y="176"/>
                      </a:lnTo>
                      <a:lnTo>
                        <a:pt x="82" y="188"/>
                      </a:lnTo>
                      <a:lnTo>
                        <a:pt x="78" y="194"/>
                      </a:lnTo>
                      <a:lnTo>
                        <a:pt x="74" y="200"/>
                      </a:lnTo>
                      <a:lnTo>
                        <a:pt x="64" y="214"/>
                      </a:lnTo>
                      <a:lnTo>
                        <a:pt x="50" y="228"/>
                      </a:lnTo>
                      <a:lnTo>
                        <a:pt x="38" y="236"/>
                      </a:lnTo>
                      <a:lnTo>
                        <a:pt x="28" y="238"/>
                      </a:lnTo>
                      <a:lnTo>
                        <a:pt x="14" y="240"/>
                      </a:lnTo>
                      <a:lnTo>
                        <a:pt x="8" y="242"/>
                      </a:lnTo>
                      <a:lnTo>
                        <a:pt x="4" y="244"/>
                      </a:lnTo>
                      <a:lnTo>
                        <a:pt x="2" y="248"/>
                      </a:lnTo>
                      <a:lnTo>
                        <a:pt x="0" y="254"/>
                      </a:lnTo>
                      <a:lnTo>
                        <a:pt x="2" y="258"/>
                      </a:lnTo>
                      <a:lnTo>
                        <a:pt x="4" y="262"/>
                      </a:lnTo>
                      <a:lnTo>
                        <a:pt x="14" y="268"/>
                      </a:lnTo>
                      <a:lnTo>
                        <a:pt x="24" y="276"/>
                      </a:lnTo>
                      <a:lnTo>
                        <a:pt x="26" y="280"/>
                      </a:lnTo>
                      <a:lnTo>
                        <a:pt x="26" y="286"/>
                      </a:lnTo>
                      <a:lnTo>
                        <a:pt x="20" y="288"/>
                      </a:lnTo>
                      <a:lnTo>
                        <a:pt x="14" y="290"/>
                      </a:lnTo>
                      <a:lnTo>
                        <a:pt x="18" y="292"/>
                      </a:lnTo>
                      <a:lnTo>
                        <a:pt x="20" y="294"/>
                      </a:lnTo>
                      <a:lnTo>
                        <a:pt x="28" y="296"/>
                      </a:lnTo>
                      <a:lnTo>
                        <a:pt x="28" y="298"/>
                      </a:lnTo>
                      <a:lnTo>
                        <a:pt x="36" y="298"/>
                      </a:lnTo>
                      <a:lnTo>
                        <a:pt x="44" y="302"/>
                      </a:lnTo>
                      <a:lnTo>
                        <a:pt x="50" y="308"/>
                      </a:lnTo>
                      <a:lnTo>
                        <a:pt x="54" y="316"/>
                      </a:lnTo>
                      <a:lnTo>
                        <a:pt x="58" y="320"/>
                      </a:lnTo>
                      <a:lnTo>
                        <a:pt x="62" y="322"/>
                      </a:lnTo>
                      <a:lnTo>
                        <a:pt x="68" y="322"/>
                      </a:lnTo>
                      <a:lnTo>
                        <a:pt x="74" y="324"/>
                      </a:lnTo>
                      <a:lnTo>
                        <a:pt x="78" y="324"/>
                      </a:lnTo>
                      <a:lnTo>
                        <a:pt x="82" y="326"/>
                      </a:lnTo>
                      <a:lnTo>
                        <a:pt x="84" y="326"/>
                      </a:lnTo>
                      <a:lnTo>
                        <a:pt x="86" y="324"/>
                      </a:lnTo>
                      <a:lnTo>
                        <a:pt x="90" y="322"/>
                      </a:lnTo>
                      <a:lnTo>
                        <a:pt x="94" y="320"/>
                      </a:lnTo>
                      <a:lnTo>
                        <a:pt x="100" y="320"/>
                      </a:lnTo>
                      <a:lnTo>
                        <a:pt x="108" y="320"/>
                      </a:lnTo>
                      <a:lnTo>
                        <a:pt x="114" y="324"/>
                      </a:lnTo>
                      <a:lnTo>
                        <a:pt x="116" y="324"/>
                      </a:lnTo>
                      <a:lnTo>
                        <a:pt x="122" y="326"/>
                      </a:lnTo>
                      <a:lnTo>
                        <a:pt x="122" y="332"/>
                      </a:lnTo>
                      <a:lnTo>
                        <a:pt x="120" y="336"/>
                      </a:lnTo>
                      <a:lnTo>
                        <a:pt x="114" y="344"/>
                      </a:lnTo>
                      <a:lnTo>
                        <a:pt x="112" y="352"/>
                      </a:lnTo>
                      <a:lnTo>
                        <a:pt x="110" y="358"/>
                      </a:lnTo>
                      <a:lnTo>
                        <a:pt x="112" y="362"/>
                      </a:lnTo>
                      <a:lnTo>
                        <a:pt x="114" y="368"/>
                      </a:lnTo>
                      <a:lnTo>
                        <a:pt x="122" y="376"/>
                      </a:lnTo>
                      <a:lnTo>
                        <a:pt x="120" y="378"/>
                      </a:lnTo>
                      <a:lnTo>
                        <a:pt x="118" y="378"/>
                      </a:lnTo>
                      <a:lnTo>
                        <a:pt x="112" y="380"/>
                      </a:lnTo>
                      <a:lnTo>
                        <a:pt x="114" y="388"/>
                      </a:lnTo>
                      <a:lnTo>
                        <a:pt x="114" y="392"/>
                      </a:lnTo>
                      <a:lnTo>
                        <a:pt x="116" y="396"/>
                      </a:lnTo>
                      <a:lnTo>
                        <a:pt x="118" y="400"/>
                      </a:lnTo>
                      <a:lnTo>
                        <a:pt x="126" y="404"/>
                      </a:lnTo>
                      <a:lnTo>
                        <a:pt x="136" y="408"/>
                      </a:lnTo>
                      <a:lnTo>
                        <a:pt x="144" y="416"/>
                      </a:lnTo>
                      <a:lnTo>
                        <a:pt x="152" y="424"/>
                      </a:lnTo>
                      <a:lnTo>
                        <a:pt x="158" y="424"/>
                      </a:lnTo>
                      <a:lnTo>
                        <a:pt x="162" y="424"/>
                      </a:lnTo>
                      <a:lnTo>
                        <a:pt x="164" y="422"/>
                      </a:lnTo>
                      <a:lnTo>
                        <a:pt x="166" y="420"/>
                      </a:lnTo>
                      <a:lnTo>
                        <a:pt x="168" y="420"/>
                      </a:lnTo>
                      <a:lnTo>
                        <a:pt x="180" y="428"/>
                      </a:lnTo>
                      <a:lnTo>
                        <a:pt x="190" y="436"/>
                      </a:lnTo>
                      <a:lnTo>
                        <a:pt x="198" y="442"/>
                      </a:lnTo>
                      <a:lnTo>
                        <a:pt x="208" y="446"/>
                      </a:lnTo>
                      <a:lnTo>
                        <a:pt x="220" y="450"/>
                      </a:lnTo>
                      <a:lnTo>
                        <a:pt x="222" y="452"/>
                      </a:lnTo>
                      <a:lnTo>
                        <a:pt x="226" y="456"/>
                      </a:lnTo>
                      <a:lnTo>
                        <a:pt x="230" y="458"/>
                      </a:lnTo>
                      <a:lnTo>
                        <a:pt x="236" y="460"/>
                      </a:lnTo>
                      <a:lnTo>
                        <a:pt x="240" y="460"/>
                      </a:lnTo>
                      <a:lnTo>
                        <a:pt x="242" y="460"/>
                      </a:lnTo>
                      <a:lnTo>
                        <a:pt x="244" y="460"/>
                      </a:lnTo>
                      <a:lnTo>
                        <a:pt x="250" y="464"/>
                      </a:lnTo>
                      <a:lnTo>
                        <a:pt x="256" y="466"/>
                      </a:lnTo>
                      <a:lnTo>
                        <a:pt x="274" y="466"/>
                      </a:lnTo>
                      <a:lnTo>
                        <a:pt x="274" y="468"/>
                      </a:lnTo>
                      <a:lnTo>
                        <a:pt x="274" y="464"/>
                      </a:lnTo>
                      <a:lnTo>
                        <a:pt x="278" y="462"/>
                      </a:lnTo>
                      <a:lnTo>
                        <a:pt x="284" y="460"/>
                      </a:lnTo>
                      <a:lnTo>
                        <a:pt x="288" y="472"/>
                      </a:lnTo>
                      <a:lnTo>
                        <a:pt x="290" y="468"/>
                      </a:lnTo>
                      <a:lnTo>
                        <a:pt x="294" y="462"/>
                      </a:lnTo>
                      <a:lnTo>
                        <a:pt x="298" y="460"/>
                      </a:lnTo>
                      <a:lnTo>
                        <a:pt x="302" y="458"/>
                      </a:lnTo>
                      <a:lnTo>
                        <a:pt x="312" y="460"/>
                      </a:lnTo>
                      <a:lnTo>
                        <a:pt x="322" y="464"/>
                      </a:lnTo>
                      <a:lnTo>
                        <a:pt x="332" y="472"/>
                      </a:lnTo>
                      <a:lnTo>
                        <a:pt x="336" y="478"/>
                      </a:lnTo>
                      <a:lnTo>
                        <a:pt x="336" y="480"/>
                      </a:lnTo>
                      <a:lnTo>
                        <a:pt x="338" y="478"/>
                      </a:lnTo>
                      <a:lnTo>
                        <a:pt x="340" y="470"/>
                      </a:lnTo>
                      <a:lnTo>
                        <a:pt x="344" y="460"/>
                      </a:lnTo>
                      <a:lnTo>
                        <a:pt x="348" y="454"/>
                      </a:lnTo>
                      <a:lnTo>
                        <a:pt x="356" y="446"/>
                      </a:lnTo>
                      <a:lnTo>
                        <a:pt x="362" y="442"/>
                      </a:lnTo>
                      <a:lnTo>
                        <a:pt x="372" y="438"/>
                      </a:lnTo>
                      <a:lnTo>
                        <a:pt x="374" y="440"/>
                      </a:lnTo>
                      <a:lnTo>
                        <a:pt x="376" y="440"/>
                      </a:lnTo>
                      <a:lnTo>
                        <a:pt x="380" y="442"/>
                      </a:lnTo>
                      <a:lnTo>
                        <a:pt x="382" y="440"/>
                      </a:lnTo>
                      <a:lnTo>
                        <a:pt x="386" y="438"/>
                      </a:lnTo>
                      <a:lnTo>
                        <a:pt x="386" y="436"/>
                      </a:lnTo>
                      <a:lnTo>
                        <a:pt x="392" y="436"/>
                      </a:lnTo>
                      <a:lnTo>
                        <a:pt x="400" y="444"/>
                      </a:lnTo>
                      <a:lnTo>
                        <a:pt x="400" y="448"/>
                      </a:lnTo>
                      <a:lnTo>
                        <a:pt x="400" y="450"/>
                      </a:lnTo>
                      <a:lnTo>
                        <a:pt x="404" y="454"/>
                      </a:lnTo>
                      <a:lnTo>
                        <a:pt x="410" y="456"/>
                      </a:lnTo>
                      <a:lnTo>
                        <a:pt x="414" y="456"/>
                      </a:lnTo>
                      <a:lnTo>
                        <a:pt x="414" y="4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95" name="Google Shape;1695;p37"/>
                <p:cNvSpPr/>
                <p:nvPr/>
              </p:nvSpPr>
              <p:spPr>
                <a:xfrm>
                  <a:off x="7775299" y="3145370"/>
                  <a:ext cx="167028" cy="127172"/>
                </a:xfrm>
                <a:custGeom>
                  <a:avLst/>
                  <a:gdLst/>
                  <a:ahLst/>
                  <a:cxnLst/>
                  <a:rect l="l" t="t" r="r" b="b"/>
                  <a:pathLst>
                    <a:path w="82" h="70" extrusionOk="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96" name="Google Shape;1696;p37"/>
                <p:cNvSpPr/>
                <p:nvPr/>
              </p:nvSpPr>
              <p:spPr>
                <a:xfrm>
                  <a:off x="7679606" y="3280800"/>
                  <a:ext cx="274901" cy="267557"/>
                </a:xfrm>
                <a:custGeom>
                  <a:avLst/>
                  <a:gdLst/>
                  <a:ahLst/>
                  <a:cxnLst/>
                  <a:rect l="l" t="t" r="r" b="b"/>
                  <a:pathLst>
                    <a:path w="136" h="148" extrusionOk="0">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97" name="Google Shape;1697;p37"/>
                <p:cNvSpPr/>
                <p:nvPr/>
              </p:nvSpPr>
              <p:spPr>
                <a:xfrm>
                  <a:off x="7740502" y="3516977"/>
                  <a:ext cx="64375" cy="46244"/>
                </a:xfrm>
                <a:custGeom>
                  <a:avLst/>
                  <a:gdLst/>
                  <a:ahLst/>
                  <a:cxnLst/>
                  <a:rect l="l" t="t" r="r" b="b"/>
                  <a:pathLst>
                    <a:path w="32" h="26" extrusionOk="0">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98" name="Google Shape;1698;p37"/>
                <p:cNvSpPr/>
                <p:nvPr/>
              </p:nvSpPr>
              <p:spPr>
                <a:xfrm>
                  <a:off x="7660467" y="3526886"/>
                  <a:ext cx="80034" cy="94140"/>
                </a:xfrm>
                <a:custGeom>
                  <a:avLst/>
                  <a:gdLst/>
                  <a:ahLst/>
                  <a:cxnLst/>
                  <a:rect l="l" t="t" r="r" b="b"/>
                  <a:pathLst>
                    <a:path w="40" h="52" extrusionOk="0">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699" name="Google Shape;1699;p37"/>
                <p:cNvSpPr/>
                <p:nvPr/>
              </p:nvSpPr>
              <p:spPr>
                <a:xfrm>
                  <a:off x="7467341" y="3814262"/>
                  <a:ext cx="48717" cy="102398"/>
                </a:xfrm>
                <a:custGeom>
                  <a:avLst/>
                  <a:gdLst/>
                  <a:ahLst/>
                  <a:cxnLst/>
                  <a:rect l="l" t="t" r="r" b="b"/>
                  <a:pathLst>
                    <a:path w="24" h="56" extrusionOk="0">
                      <a:moveTo>
                        <a:pt x="24" y="0"/>
                      </a:moveTo>
                      <a:lnTo>
                        <a:pt x="24" y="12"/>
                      </a:lnTo>
                      <a:lnTo>
                        <a:pt x="22" y="32"/>
                      </a:lnTo>
                      <a:lnTo>
                        <a:pt x="16" y="56"/>
                      </a:lnTo>
                      <a:lnTo>
                        <a:pt x="4" y="44"/>
                      </a:lnTo>
                      <a:lnTo>
                        <a:pt x="2" y="38"/>
                      </a:lnTo>
                      <a:lnTo>
                        <a:pt x="0" y="32"/>
                      </a:lnTo>
                      <a:lnTo>
                        <a:pt x="0" y="20"/>
                      </a:lnTo>
                      <a:lnTo>
                        <a:pt x="4" y="10"/>
                      </a:lnTo>
                      <a:lnTo>
                        <a:pt x="8" y="4"/>
                      </a:lnTo>
                      <a:lnTo>
                        <a:pt x="12" y="4"/>
                      </a:lnTo>
                      <a:lnTo>
                        <a:pt x="18" y="2"/>
                      </a:lnTo>
                      <a:lnTo>
                        <a:pt x="2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00" name="Google Shape;1700;p37"/>
                <p:cNvSpPr/>
                <p:nvPr/>
              </p:nvSpPr>
              <p:spPr>
                <a:xfrm>
                  <a:off x="7133284" y="3981072"/>
                  <a:ext cx="67855" cy="66063"/>
                </a:xfrm>
                <a:custGeom>
                  <a:avLst/>
                  <a:gdLst/>
                  <a:ahLst/>
                  <a:cxnLst/>
                  <a:rect l="l" t="t" r="r" b="b"/>
                  <a:pathLst>
                    <a:path w="34" h="36" extrusionOk="0">
                      <a:moveTo>
                        <a:pt x="18" y="36"/>
                      </a:moveTo>
                      <a:lnTo>
                        <a:pt x="12" y="34"/>
                      </a:lnTo>
                      <a:lnTo>
                        <a:pt x="6" y="30"/>
                      </a:lnTo>
                      <a:lnTo>
                        <a:pt x="2" y="24"/>
                      </a:lnTo>
                      <a:lnTo>
                        <a:pt x="0" y="20"/>
                      </a:lnTo>
                      <a:lnTo>
                        <a:pt x="2" y="16"/>
                      </a:lnTo>
                      <a:lnTo>
                        <a:pt x="4" y="12"/>
                      </a:lnTo>
                      <a:lnTo>
                        <a:pt x="12" y="6"/>
                      </a:lnTo>
                      <a:lnTo>
                        <a:pt x="26" y="2"/>
                      </a:lnTo>
                      <a:lnTo>
                        <a:pt x="34" y="0"/>
                      </a:lnTo>
                      <a:lnTo>
                        <a:pt x="34" y="10"/>
                      </a:lnTo>
                      <a:lnTo>
                        <a:pt x="30" y="20"/>
                      </a:lnTo>
                      <a:lnTo>
                        <a:pt x="24" y="32"/>
                      </a:lnTo>
                      <a:lnTo>
                        <a:pt x="22" y="34"/>
                      </a:lnTo>
                      <a:lnTo>
                        <a:pt x="18"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01" name="Google Shape;1701;p37"/>
                <p:cNvSpPr/>
                <p:nvPr/>
              </p:nvSpPr>
              <p:spPr>
                <a:xfrm>
                  <a:off x="6896661" y="3875370"/>
                  <a:ext cx="300999" cy="492172"/>
                </a:xfrm>
                <a:custGeom>
                  <a:avLst/>
                  <a:gdLst/>
                  <a:ahLst/>
                  <a:cxnLst/>
                  <a:rect l="l" t="t" r="r" b="b"/>
                  <a:pathLst>
                    <a:path w="150" h="270" extrusionOk="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02" name="Google Shape;1702;p37"/>
                <p:cNvSpPr/>
                <p:nvPr/>
              </p:nvSpPr>
              <p:spPr>
                <a:xfrm>
                  <a:off x="6955817" y="4166049"/>
                  <a:ext cx="172248" cy="138733"/>
                </a:xfrm>
                <a:custGeom>
                  <a:avLst/>
                  <a:gdLst/>
                  <a:ahLst/>
                  <a:cxnLst/>
                  <a:rect l="l" t="t" r="r" b="b"/>
                  <a:pathLst>
                    <a:path w="86" h="76" extrusionOk="0">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03" name="Google Shape;1703;p37"/>
                <p:cNvSpPr/>
                <p:nvPr/>
              </p:nvSpPr>
              <p:spPr>
                <a:xfrm>
                  <a:off x="6839245" y="3901796"/>
                  <a:ext cx="281860" cy="282421"/>
                </a:xfrm>
                <a:custGeom>
                  <a:avLst/>
                  <a:gdLst/>
                  <a:ahLst/>
                  <a:cxnLst/>
                  <a:rect l="l" t="t" r="r" b="b"/>
                  <a:pathLst>
                    <a:path w="140" h="156" extrusionOk="0">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04" name="Google Shape;1704;p37"/>
                <p:cNvSpPr/>
                <p:nvPr/>
              </p:nvSpPr>
              <p:spPr>
                <a:xfrm>
                  <a:off x="6776609" y="3971162"/>
                  <a:ext cx="271421" cy="493824"/>
                </a:xfrm>
                <a:custGeom>
                  <a:avLst/>
                  <a:gdLst/>
                  <a:ahLst/>
                  <a:cxnLst/>
                  <a:rect l="l" t="t" r="r" b="b"/>
                  <a:pathLst>
                    <a:path w="136" h="272" extrusionOk="0">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05" name="Google Shape;1705;p37"/>
                <p:cNvSpPr/>
                <p:nvPr/>
              </p:nvSpPr>
              <p:spPr>
                <a:xfrm>
                  <a:off x="6900141" y="4431954"/>
                  <a:ext cx="144410" cy="184977"/>
                </a:xfrm>
                <a:custGeom>
                  <a:avLst/>
                  <a:gdLst/>
                  <a:ahLst/>
                  <a:cxnLst/>
                  <a:rect l="l" t="t" r="r" b="b"/>
                  <a:pathLst>
                    <a:path w="72" h="102" extrusionOk="0">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06" name="Google Shape;1706;p37"/>
                <p:cNvSpPr/>
                <p:nvPr/>
              </p:nvSpPr>
              <p:spPr>
                <a:xfrm>
                  <a:off x="6593922" y="3705257"/>
                  <a:ext cx="271421" cy="578054"/>
                </a:xfrm>
                <a:custGeom>
                  <a:avLst/>
                  <a:gdLst/>
                  <a:ahLst/>
                  <a:cxnLst/>
                  <a:rect l="l" t="t" r="r" b="b"/>
                  <a:pathLst>
                    <a:path w="134" h="318" extrusionOk="0">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07" name="Google Shape;1707;p37"/>
                <p:cNvSpPr/>
                <p:nvPr/>
              </p:nvSpPr>
              <p:spPr>
                <a:xfrm>
                  <a:off x="7380347" y="3221343"/>
                  <a:ext cx="149629" cy="168462"/>
                </a:xfrm>
                <a:custGeom>
                  <a:avLst/>
                  <a:gdLst/>
                  <a:ahLst/>
                  <a:cxnLst/>
                  <a:rect l="l" t="t" r="r" b="b"/>
                  <a:pathLst>
                    <a:path w="76" h="92" extrusionOk="0">
                      <a:moveTo>
                        <a:pt x="70" y="78"/>
                      </a:moveTo>
                      <a:lnTo>
                        <a:pt x="62" y="70"/>
                      </a:lnTo>
                      <a:lnTo>
                        <a:pt x="54" y="64"/>
                      </a:lnTo>
                      <a:lnTo>
                        <a:pt x="56" y="60"/>
                      </a:lnTo>
                      <a:lnTo>
                        <a:pt x="58" y="58"/>
                      </a:lnTo>
                      <a:lnTo>
                        <a:pt x="66" y="54"/>
                      </a:lnTo>
                      <a:lnTo>
                        <a:pt x="74" y="50"/>
                      </a:lnTo>
                      <a:lnTo>
                        <a:pt x="76" y="46"/>
                      </a:lnTo>
                      <a:lnTo>
                        <a:pt x="76" y="42"/>
                      </a:lnTo>
                      <a:lnTo>
                        <a:pt x="76" y="36"/>
                      </a:lnTo>
                      <a:lnTo>
                        <a:pt x="74" y="32"/>
                      </a:lnTo>
                      <a:lnTo>
                        <a:pt x="70" y="28"/>
                      </a:lnTo>
                      <a:lnTo>
                        <a:pt x="70" y="24"/>
                      </a:lnTo>
                      <a:lnTo>
                        <a:pt x="70" y="16"/>
                      </a:lnTo>
                      <a:lnTo>
                        <a:pt x="74" y="8"/>
                      </a:lnTo>
                      <a:lnTo>
                        <a:pt x="70" y="0"/>
                      </a:lnTo>
                      <a:lnTo>
                        <a:pt x="70" y="2"/>
                      </a:lnTo>
                      <a:lnTo>
                        <a:pt x="66" y="4"/>
                      </a:lnTo>
                      <a:lnTo>
                        <a:pt x="62" y="6"/>
                      </a:lnTo>
                      <a:lnTo>
                        <a:pt x="58" y="4"/>
                      </a:lnTo>
                      <a:lnTo>
                        <a:pt x="54" y="2"/>
                      </a:lnTo>
                      <a:lnTo>
                        <a:pt x="48" y="12"/>
                      </a:lnTo>
                      <a:lnTo>
                        <a:pt x="44" y="18"/>
                      </a:lnTo>
                      <a:lnTo>
                        <a:pt x="42" y="22"/>
                      </a:lnTo>
                      <a:lnTo>
                        <a:pt x="44" y="28"/>
                      </a:lnTo>
                      <a:lnTo>
                        <a:pt x="32" y="28"/>
                      </a:lnTo>
                      <a:lnTo>
                        <a:pt x="26" y="26"/>
                      </a:lnTo>
                      <a:lnTo>
                        <a:pt x="22" y="24"/>
                      </a:lnTo>
                      <a:lnTo>
                        <a:pt x="12" y="36"/>
                      </a:lnTo>
                      <a:lnTo>
                        <a:pt x="4" y="48"/>
                      </a:lnTo>
                      <a:lnTo>
                        <a:pt x="0" y="56"/>
                      </a:lnTo>
                      <a:lnTo>
                        <a:pt x="10" y="56"/>
                      </a:lnTo>
                      <a:lnTo>
                        <a:pt x="18" y="60"/>
                      </a:lnTo>
                      <a:lnTo>
                        <a:pt x="24" y="70"/>
                      </a:lnTo>
                      <a:lnTo>
                        <a:pt x="28" y="80"/>
                      </a:lnTo>
                      <a:lnTo>
                        <a:pt x="24" y="84"/>
                      </a:lnTo>
                      <a:lnTo>
                        <a:pt x="24" y="86"/>
                      </a:lnTo>
                      <a:lnTo>
                        <a:pt x="26" y="88"/>
                      </a:lnTo>
                      <a:lnTo>
                        <a:pt x="32" y="90"/>
                      </a:lnTo>
                      <a:lnTo>
                        <a:pt x="46" y="90"/>
                      </a:lnTo>
                      <a:lnTo>
                        <a:pt x="56" y="92"/>
                      </a:lnTo>
                      <a:lnTo>
                        <a:pt x="56" y="88"/>
                      </a:lnTo>
                      <a:lnTo>
                        <a:pt x="68" y="88"/>
                      </a:lnTo>
                      <a:lnTo>
                        <a:pt x="72" y="86"/>
                      </a:lnTo>
                      <a:lnTo>
                        <a:pt x="74" y="84"/>
                      </a:lnTo>
                      <a:lnTo>
                        <a:pt x="74" y="80"/>
                      </a:lnTo>
                      <a:lnTo>
                        <a:pt x="70" y="7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08" name="Google Shape;1708;p37"/>
                <p:cNvSpPr/>
                <p:nvPr/>
              </p:nvSpPr>
              <p:spPr>
                <a:xfrm>
                  <a:off x="7489959" y="3366683"/>
                  <a:ext cx="130491" cy="138733"/>
                </a:xfrm>
                <a:custGeom>
                  <a:avLst/>
                  <a:gdLst/>
                  <a:ahLst/>
                  <a:cxnLst/>
                  <a:rect l="l" t="t" r="r" b="b"/>
                  <a:pathLst>
                    <a:path w="64" h="76" extrusionOk="0">
                      <a:moveTo>
                        <a:pt x="18" y="0"/>
                      </a:moveTo>
                      <a:lnTo>
                        <a:pt x="18" y="2"/>
                      </a:lnTo>
                      <a:lnTo>
                        <a:pt x="18" y="4"/>
                      </a:lnTo>
                      <a:lnTo>
                        <a:pt x="16" y="6"/>
                      </a:lnTo>
                      <a:lnTo>
                        <a:pt x="12" y="8"/>
                      </a:lnTo>
                      <a:lnTo>
                        <a:pt x="0" y="8"/>
                      </a:lnTo>
                      <a:lnTo>
                        <a:pt x="0" y="12"/>
                      </a:lnTo>
                      <a:lnTo>
                        <a:pt x="2" y="16"/>
                      </a:lnTo>
                      <a:lnTo>
                        <a:pt x="4" y="20"/>
                      </a:lnTo>
                      <a:lnTo>
                        <a:pt x="6" y="28"/>
                      </a:lnTo>
                      <a:lnTo>
                        <a:pt x="8" y="40"/>
                      </a:lnTo>
                      <a:lnTo>
                        <a:pt x="14" y="56"/>
                      </a:lnTo>
                      <a:lnTo>
                        <a:pt x="20" y="70"/>
                      </a:lnTo>
                      <a:lnTo>
                        <a:pt x="24" y="74"/>
                      </a:lnTo>
                      <a:lnTo>
                        <a:pt x="30" y="76"/>
                      </a:lnTo>
                      <a:lnTo>
                        <a:pt x="40" y="74"/>
                      </a:lnTo>
                      <a:lnTo>
                        <a:pt x="50" y="70"/>
                      </a:lnTo>
                      <a:lnTo>
                        <a:pt x="60" y="64"/>
                      </a:lnTo>
                      <a:lnTo>
                        <a:pt x="64" y="60"/>
                      </a:lnTo>
                      <a:lnTo>
                        <a:pt x="64" y="58"/>
                      </a:lnTo>
                      <a:lnTo>
                        <a:pt x="64" y="50"/>
                      </a:lnTo>
                      <a:lnTo>
                        <a:pt x="58" y="42"/>
                      </a:lnTo>
                      <a:lnTo>
                        <a:pt x="52" y="32"/>
                      </a:lnTo>
                      <a:lnTo>
                        <a:pt x="46" y="26"/>
                      </a:lnTo>
                      <a:lnTo>
                        <a:pt x="1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09" name="Google Shape;1709;p37"/>
                <p:cNvSpPr/>
                <p:nvPr/>
              </p:nvSpPr>
              <p:spPr>
                <a:xfrm>
                  <a:off x="7563034" y="2862950"/>
                  <a:ext cx="241843" cy="264253"/>
                </a:xfrm>
                <a:custGeom>
                  <a:avLst/>
                  <a:gdLst/>
                  <a:ahLst/>
                  <a:cxnLst/>
                  <a:rect l="l" t="t" r="r" b="b"/>
                  <a:pathLst>
                    <a:path w="120" h="146" extrusionOk="0">
                      <a:moveTo>
                        <a:pt x="0" y="0"/>
                      </a:moveTo>
                      <a:lnTo>
                        <a:pt x="98" y="90"/>
                      </a:lnTo>
                      <a:lnTo>
                        <a:pt x="94" y="90"/>
                      </a:lnTo>
                      <a:lnTo>
                        <a:pt x="92" y="90"/>
                      </a:lnTo>
                      <a:lnTo>
                        <a:pt x="88" y="88"/>
                      </a:lnTo>
                      <a:lnTo>
                        <a:pt x="82" y="86"/>
                      </a:lnTo>
                      <a:lnTo>
                        <a:pt x="78" y="88"/>
                      </a:lnTo>
                      <a:lnTo>
                        <a:pt x="76" y="90"/>
                      </a:lnTo>
                      <a:lnTo>
                        <a:pt x="78" y="98"/>
                      </a:lnTo>
                      <a:lnTo>
                        <a:pt x="82" y="106"/>
                      </a:lnTo>
                      <a:lnTo>
                        <a:pt x="88" y="114"/>
                      </a:lnTo>
                      <a:lnTo>
                        <a:pt x="92" y="118"/>
                      </a:lnTo>
                      <a:lnTo>
                        <a:pt x="108" y="130"/>
                      </a:lnTo>
                      <a:lnTo>
                        <a:pt x="120" y="138"/>
                      </a:lnTo>
                      <a:lnTo>
                        <a:pt x="112" y="138"/>
                      </a:lnTo>
                      <a:lnTo>
                        <a:pt x="108" y="136"/>
                      </a:lnTo>
                      <a:lnTo>
                        <a:pt x="102" y="134"/>
                      </a:lnTo>
                      <a:lnTo>
                        <a:pt x="102" y="146"/>
                      </a:lnTo>
                      <a:lnTo>
                        <a:pt x="94" y="140"/>
                      </a:lnTo>
                      <a:lnTo>
                        <a:pt x="88" y="130"/>
                      </a:lnTo>
                      <a:lnTo>
                        <a:pt x="76" y="114"/>
                      </a:lnTo>
                      <a:lnTo>
                        <a:pt x="66" y="94"/>
                      </a:lnTo>
                      <a:lnTo>
                        <a:pt x="54" y="76"/>
                      </a:lnTo>
                      <a:lnTo>
                        <a:pt x="44" y="62"/>
                      </a:lnTo>
                      <a:lnTo>
                        <a:pt x="34" y="50"/>
                      </a:lnTo>
                      <a:lnTo>
                        <a:pt x="24" y="42"/>
                      </a:lnTo>
                      <a:lnTo>
                        <a:pt x="12" y="36"/>
                      </a:lnTo>
                      <a:lnTo>
                        <a:pt x="10" y="32"/>
                      </a:lnTo>
                      <a:lnTo>
                        <a:pt x="6" y="28"/>
                      </a:lnTo>
                      <a:lnTo>
                        <a:pt x="4" y="22"/>
                      </a:lnTo>
                      <a:lnTo>
                        <a:pt x="2" y="16"/>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10" name="Google Shape;1710;p37"/>
                <p:cNvSpPr/>
                <p:nvPr/>
              </p:nvSpPr>
              <p:spPr>
                <a:xfrm>
                  <a:off x="6743552" y="4464986"/>
                  <a:ext cx="354935" cy="374910"/>
                </a:xfrm>
                <a:custGeom>
                  <a:avLst/>
                  <a:gdLst/>
                  <a:ahLst/>
                  <a:cxnLst/>
                  <a:rect l="l" t="t" r="r" b="b"/>
                  <a:pathLst>
                    <a:path w="176" h="206" extrusionOk="0">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11" name="Google Shape;1711;p37"/>
                <p:cNvSpPr/>
                <p:nvPr/>
              </p:nvSpPr>
              <p:spPr>
                <a:xfrm>
                  <a:off x="7197660" y="4519488"/>
                  <a:ext cx="321877" cy="265905"/>
                </a:xfrm>
                <a:custGeom>
                  <a:avLst/>
                  <a:gdLst/>
                  <a:ahLst/>
                  <a:cxnLst/>
                  <a:rect l="l" t="t" r="r" b="b"/>
                  <a:pathLst>
                    <a:path w="160" h="146" extrusionOk="0">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12" name="Google Shape;1712;p37"/>
                <p:cNvSpPr/>
                <p:nvPr/>
              </p:nvSpPr>
              <p:spPr>
                <a:xfrm>
                  <a:off x="7639589" y="4930732"/>
                  <a:ext cx="128751" cy="67715"/>
                </a:xfrm>
                <a:custGeom>
                  <a:avLst/>
                  <a:gdLst/>
                  <a:ahLst/>
                  <a:cxnLst/>
                  <a:rect l="l" t="t" r="r" b="b"/>
                  <a:pathLst>
                    <a:path w="64" h="38" extrusionOk="0">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13" name="Google Shape;1713;p37"/>
                <p:cNvSpPr/>
                <p:nvPr/>
              </p:nvSpPr>
              <p:spPr>
                <a:xfrm>
                  <a:off x="7529976" y="4922475"/>
                  <a:ext cx="102653" cy="18167"/>
                </a:xfrm>
                <a:custGeom>
                  <a:avLst/>
                  <a:gdLst/>
                  <a:ahLst/>
                  <a:cxnLst/>
                  <a:rect l="l" t="t" r="r" b="b"/>
                  <a:pathLst>
                    <a:path w="50" h="10" extrusionOk="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14" name="Google Shape;1714;p37"/>
                <p:cNvSpPr/>
                <p:nvPr/>
              </p:nvSpPr>
              <p:spPr>
                <a:xfrm>
                  <a:off x="7074129" y="4849805"/>
                  <a:ext cx="325357" cy="90837"/>
                </a:xfrm>
                <a:custGeom>
                  <a:avLst/>
                  <a:gdLst/>
                  <a:ahLst/>
                  <a:cxnLst/>
                  <a:rect l="l" t="t" r="r" b="b"/>
                  <a:pathLst>
                    <a:path w="162" h="50" extrusionOk="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15" name="Google Shape;1715;p37"/>
                <p:cNvSpPr/>
                <p:nvPr/>
              </p:nvSpPr>
              <p:spPr>
                <a:xfrm>
                  <a:off x="7150683" y="4737497"/>
                  <a:ext cx="22618" cy="18167"/>
                </a:xfrm>
                <a:custGeom>
                  <a:avLst/>
                  <a:gdLst/>
                  <a:ahLst/>
                  <a:cxnLst/>
                  <a:rect l="l" t="t" r="r" b="b"/>
                  <a:pathLst>
                    <a:path w="12" h="10" extrusionOk="0">
                      <a:moveTo>
                        <a:pt x="12" y="2"/>
                      </a:moveTo>
                      <a:lnTo>
                        <a:pt x="10" y="6"/>
                      </a:lnTo>
                      <a:lnTo>
                        <a:pt x="10" y="10"/>
                      </a:lnTo>
                      <a:lnTo>
                        <a:pt x="4" y="10"/>
                      </a:lnTo>
                      <a:lnTo>
                        <a:pt x="2" y="8"/>
                      </a:lnTo>
                      <a:lnTo>
                        <a:pt x="0" y="4"/>
                      </a:lnTo>
                      <a:lnTo>
                        <a:pt x="2" y="2"/>
                      </a:lnTo>
                      <a:lnTo>
                        <a:pt x="4" y="0"/>
                      </a:lnTo>
                      <a:lnTo>
                        <a:pt x="12"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16" name="Google Shape;1716;p37"/>
                <p:cNvSpPr/>
                <p:nvPr/>
              </p:nvSpPr>
              <p:spPr>
                <a:xfrm>
                  <a:off x="6860124" y="4682995"/>
                  <a:ext cx="19139" cy="21471"/>
                </a:xfrm>
                <a:custGeom>
                  <a:avLst/>
                  <a:gdLst/>
                  <a:ahLst/>
                  <a:cxnLst/>
                  <a:rect l="l" t="t" r="r" b="b"/>
                  <a:pathLst>
                    <a:path w="10" h="12" extrusionOk="0">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17" name="Google Shape;1717;p37"/>
                <p:cNvSpPr/>
                <p:nvPr/>
              </p:nvSpPr>
              <p:spPr>
                <a:xfrm>
                  <a:off x="6816627" y="4603719"/>
                  <a:ext cx="22618" cy="24774"/>
                </a:xfrm>
                <a:custGeom>
                  <a:avLst/>
                  <a:gdLst/>
                  <a:ahLst/>
                  <a:cxnLst/>
                  <a:rect l="l" t="t" r="r" b="b"/>
                  <a:pathLst>
                    <a:path w="12" h="14" extrusionOk="0">
                      <a:moveTo>
                        <a:pt x="12" y="8"/>
                      </a:moveTo>
                      <a:lnTo>
                        <a:pt x="10" y="12"/>
                      </a:lnTo>
                      <a:lnTo>
                        <a:pt x="8" y="14"/>
                      </a:lnTo>
                      <a:lnTo>
                        <a:pt x="4" y="12"/>
                      </a:lnTo>
                      <a:lnTo>
                        <a:pt x="0" y="8"/>
                      </a:lnTo>
                      <a:lnTo>
                        <a:pt x="0" y="6"/>
                      </a:lnTo>
                      <a:lnTo>
                        <a:pt x="0" y="0"/>
                      </a:lnTo>
                      <a:lnTo>
                        <a:pt x="6" y="4"/>
                      </a:lnTo>
                      <a:lnTo>
                        <a:pt x="10"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18" name="Google Shape;1718;p37"/>
                <p:cNvSpPr/>
                <p:nvPr/>
              </p:nvSpPr>
              <p:spPr>
                <a:xfrm>
                  <a:off x="8001483" y="4834941"/>
                  <a:ext cx="24358" cy="29729"/>
                </a:xfrm>
                <a:custGeom>
                  <a:avLst/>
                  <a:gdLst/>
                  <a:ahLst/>
                  <a:cxnLst/>
                  <a:rect l="l" t="t" r="r" b="b"/>
                  <a:pathLst>
                    <a:path w="12" h="16" extrusionOk="0">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19" name="Google Shape;1719;p37"/>
                <p:cNvSpPr/>
                <p:nvPr/>
              </p:nvSpPr>
              <p:spPr>
                <a:xfrm>
                  <a:off x="7897091" y="4889443"/>
                  <a:ext cx="24358" cy="36335"/>
                </a:xfrm>
                <a:custGeom>
                  <a:avLst/>
                  <a:gdLst/>
                  <a:ahLst/>
                  <a:cxnLst/>
                  <a:rect l="l" t="t" r="r" b="b"/>
                  <a:pathLst>
                    <a:path w="12" h="20" extrusionOk="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20" name="Google Shape;1720;p37"/>
                <p:cNvSpPr/>
                <p:nvPr/>
              </p:nvSpPr>
              <p:spPr>
                <a:xfrm>
                  <a:off x="7804877" y="4744103"/>
                  <a:ext cx="100913" cy="41290"/>
                </a:xfrm>
                <a:custGeom>
                  <a:avLst/>
                  <a:gdLst/>
                  <a:ahLst/>
                  <a:cxnLst/>
                  <a:rect l="l" t="t" r="r" b="b"/>
                  <a:pathLst>
                    <a:path w="50" h="22" extrusionOk="0">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21" name="Google Shape;1721;p37"/>
                <p:cNvSpPr/>
                <p:nvPr/>
              </p:nvSpPr>
              <p:spPr>
                <a:xfrm>
                  <a:off x="7801397" y="4588855"/>
                  <a:ext cx="40017" cy="75973"/>
                </a:xfrm>
                <a:custGeom>
                  <a:avLst/>
                  <a:gdLst/>
                  <a:ahLst/>
                  <a:cxnLst/>
                  <a:rect l="l" t="t" r="r" b="b"/>
                  <a:pathLst>
                    <a:path w="20" h="42" extrusionOk="0">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22" name="Google Shape;1722;p37"/>
                <p:cNvSpPr/>
                <p:nvPr/>
              </p:nvSpPr>
              <p:spPr>
                <a:xfrm>
                  <a:off x="7749201" y="4755665"/>
                  <a:ext cx="36537" cy="29729"/>
                </a:xfrm>
                <a:custGeom>
                  <a:avLst/>
                  <a:gdLst/>
                  <a:ahLst/>
                  <a:cxnLst/>
                  <a:rect l="l" t="t" r="r" b="b"/>
                  <a:pathLst>
                    <a:path w="18" h="16" extrusionOk="0">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23" name="Google Shape;1723;p37"/>
                <p:cNvSpPr/>
                <p:nvPr/>
              </p:nvSpPr>
              <p:spPr>
                <a:xfrm>
                  <a:off x="7409925" y="4919171"/>
                  <a:ext cx="100913" cy="29729"/>
                </a:xfrm>
                <a:custGeom>
                  <a:avLst/>
                  <a:gdLst/>
                  <a:ahLst/>
                  <a:cxnLst/>
                  <a:rect l="l" t="t" r="r" b="b"/>
                  <a:pathLst>
                    <a:path w="50" h="16" extrusionOk="0">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24" name="Google Shape;1724;p37"/>
                <p:cNvSpPr/>
                <p:nvPr/>
              </p:nvSpPr>
              <p:spPr>
                <a:xfrm>
                  <a:off x="7606531" y="4322950"/>
                  <a:ext cx="153109" cy="142036"/>
                </a:xfrm>
                <a:custGeom>
                  <a:avLst/>
                  <a:gdLst/>
                  <a:ahLst/>
                  <a:cxnLst/>
                  <a:rect l="l" t="t" r="r" b="b"/>
                  <a:pathLst>
                    <a:path w="76" h="78" extrusionOk="0">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25" name="Google Shape;1725;p37"/>
                <p:cNvSpPr/>
                <p:nvPr/>
              </p:nvSpPr>
              <p:spPr>
                <a:xfrm>
                  <a:off x="7453422" y="4289918"/>
                  <a:ext cx="76555" cy="77624"/>
                </a:xfrm>
                <a:custGeom>
                  <a:avLst/>
                  <a:gdLst/>
                  <a:ahLst/>
                  <a:cxnLst/>
                  <a:rect l="l" t="t" r="r" b="b"/>
                  <a:pathLst>
                    <a:path w="38" h="42" extrusionOk="0">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26" name="Google Shape;1726;p37"/>
                <p:cNvSpPr/>
                <p:nvPr/>
              </p:nvSpPr>
              <p:spPr>
                <a:xfrm>
                  <a:off x="7510838" y="4035574"/>
                  <a:ext cx="149629" cy="199842"/>
                </a:xfrm>
                <a:custGeom>
                  <a:avLst/>
                  <a:gdLst/>
                  <a:ahLst/>
                  <a:cxnLst/>
                  <a:rect l="l" t="t" r="r" b="b"/>
                  <a:pathLst>
                    <a:path w="74" h="110" extrusionOk="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27" name="Google Shape;1727;p37"/>
                <p:cNvSpPr/>
                <p:nvPr/>
              </p:nvSpPr>
              <p:spPr>
                <a:xfrm>
                  <a:off x="7669167" y="4238719"/>
                  <a:ext cx="46977" cy="77624"/>
                </a:xfrm>
                <a:custGeom>
                  <a:avLst/>
                  <a:gdLst/>
                  <a:ahLst/>
                  <a:cxnLst/>
                  <a:rect l="l" t="t" r="r" b="b"/>
                  <a:pathLst>
                    <a:path w="24" h="42" extrusionOk="0">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28" name="Google Shape;1728;p37"/>
                <p:cNvSpPr/>
                <p:nvPr/>
              </p:nvSpPr>
              <p:spPr>
                <a:xfrm>
                  <a:off x="7592612" y="4261841"/>
                  <a:ext cx="43497" cy="51199"/>
                </a:xfrm>
                <a:custGeom>
                  <a:avLst/>
                  <a:gdLst/>
                  <a:ahLst/>
                  <a:cxnLst/>
                  <a:rect l="l" t="t" r="r" b="b"/>
                  <a:pathLst>
                    <a:path w="22" h="28" extrusionOk="0">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29" name="Google Shape;1729;p37"/>
                <p:cNvSpPr/>
                <p:nvPr/>
              </p:nvSpPr>
              <p:spPr>
                <a:xfrm>
                  <a:off x="7519537" y="4595461"/>
                  <a:ext cx="200086" cy="247738"/>
                </a:xfrm>
                <a:custGeom>
                  <a:avLst/>
                  <a:gdLst/>
                  <a:ahLst/>
                  <a:cxnLst/>
                  <a:rect l="l" t="t" r="r" b="b"/>
                  <a:pathLst>
                    <a:path w="100" h="136" extrusionOk="0">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30" name="Google Shape;1730;p37"/>
                <p:cNvSpPr/>
                <p:nvPr/>
              </p:nvSpPr>
              <p:spPr>
                <a:xfrm>
                  <a:off x="7227238" y="4417090"/>
                  <a:ext cx="302739" cy="204796"/>
                </a:xfrm>
                <a:custGeom>
                  <a:avLst/>
                  <a:gdLst/>
                  <a:ahLst/>
                  <a:cxnLst/>
                  <a:rect l="l" t="t" r="r" b="b"/>
                  <a:pathLst>
                    <a:path w="152" h="112" extrusionOk="0">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31" name="Google Shape;1731;p37"/>
                <p:cNvSpPr/>
                <p:nvPr/>
              </p:nvSpPr>
              <p:spPr>
                <a:xfrm>
                  <a:off x="7902310" y="4664827"/>
                  <a:ext cx="321877" cy="297285"/>
                </a:xfrm>
                <a:custGeom>
                  <a:avLst/>
                  <a:gdLst/>
                  <a:ahLst/>
                  <a:cxnLst/>
                  <a:rect l="l" t="t" r="r" b="b"/>
                  <a:pathLst>
                    <a:path w="160" h="164" extrusionOk="0">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32" name="Google Shape;1732;p37"/>
                <p:cNvSpPr/>
                <p:nvPr/>
              </p:nvSpPr>
              <p:spPr>
                <a:xfrm>
                  <a:off x="7507358" y="4962113"/>
                  <a:ext cx="48717" cy="26425"/>
                </a:xfrm>
                <a:custGeom>
                  <a:avLst/>
                  <a:gdLst/>
                  <a:ahLst/>
                  <a:cxnLst/>
                  <a:rect l="l" t="t" r="r" b="b"/>
                  <a:pathLst>
                    <a:path w="24" h="14" extrusionOk="0">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1733" name="Google Shape;1733;p37"/>
              <p:cNvGrpSpPr/>
              <p:nvPr/>
            </p:nvGrpSpPr>
            <p:grpSpPr>
              <a:xfrm>
                <a:off x="6167652" y="3647452"/>
                <a:ext cx="1917345" cy="1238688"/>
                <a:chOff x="6167652" y="3647452"/>
                <a:chExt cx="1917345" cy="1238688"/>
              </a:xfrm>
            </p:grpSpPr>
            <p:sp>
              <p:nvSpPr>
                <p:cNvPr id="1734" name="Google Shape;1734;p37"/>
                <p:cNvSpPr/>
                <p:nvPr/>
              </p:nvSpPr>
              <p:spPr>
                <a:xfrm>
                  <a:off x="6449512" y="3716818"/>
                  <a:ext cx="100913" cy="49548"/>
                </a:xfrm>
                <a:custGeom>
                  <a:avLst/>
                  <a:gdLst/>
                  <a:ahLst/>
                  <a:cxnLst/>
                  <a:rect l="l" t="t" r="r" b="b"/>
                  <a:pathLst>
                    <a:path w="50" h="28" extrusionOk="0">
                      <a:moveTo>
                        <a:pt x="50" y="20"/>
                      </a:moveTo>
                      <a:lnTo>
                        <a:pt x="46" y="14"/>
                      </a:lnTo>
                      <a:lnTo>
                        <a:pt x="36" y="6"/>
                      </a:lnTo>
                      <a:lnTo>
                        <a:pt x="26" y="2"/>
                      </a:lnTo>
                      <a:lnTo>
                        <a:pt x="16" y="0"/>
                      </a:lnTo>
                      <a:lnTo>
                        <a:pt x="12" y="2"/>
                      </a:lnTo>
                      <a:lnTo>
                        <a:pt x="8" y="4"/>
                      </a:lnTo>
                      <a:lnTo>
                        <a:pt x="4" y="10"/>
                      </a:lnTo>
                      <a:lnTo>
                        <a:pt x="0" y="14"/>
                      </a:lnTo>
                      <a:lnTo>
                        <a:pt x="2" y="18"/>
                      </a:lnTo>
                      <a:lnTo>
                        <a:pt x="2" y="20"/>
                      </a:lnTo>
                      <a:lnTo>
                        <a:pt x="10" y="28"/>
                      </a:lnTo>
                      <a:lnTo>
                        <a:pt x="16" y="28"/>
                      </a:lnTo>
                      <a:lnTo>
                        <a:pt x="36" y="28"/>
                      </a:lnTo>
                      <a:lnTo>
                        <a:pt x="42" y="28"/>
                      </a:lnTo>
                      <a:lnTo>
                        <a:pt x="46" y="26"/>
                      </a:lnTo>
                      <a:lnTo>
                        <a:pt x="50" y="22"/>
                      </a:lnTo>
                      <a:lnTo>
                        <a:pt x="50"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35" name="Google Shape;1735;p37"/>
                <p:cNvSpPr/>
                <p:nvPr/>
              </p:nvSpPr>
              <p:spPr>
                <a:xfrm>
                  <a:off x="6167652" y="3647452"/>
                  <a:ext cx="266201" cy="127172"/>
                </a:xfrm>
                <a:custGeom>
                  <a:avLst/>
                  <a:gdLst/>
                  <a:ahLst/>
                  <a:cxnLst/>
                  <a:rect l="l" t="t" r="r" b="b"/>
                  <a:pathLst>
                    <a:path w="132" h="70" extrusionOk="0">
                      <a:moveTo>
                        <a:pt x="128" y="46"/>
                      </a:moveTo>
                      <a:lnTo>
                        <a:pt x="110" y="46"/>
                      </a:lnTo>
                      <a:lnTo>
                        <a:pt x="104" y="44"/>
                      </a:lnTo>
                      <a:lnTo>
                        <a:pt x="98" y="40"/>
                      </a:lnTo>
                      <a:lnTo>
                        <a:pt x="96" y="40"/>
                      </a:lnTo>
                      <a:lnTo>
                        <a:pt x="94" y="40"/>
                      </a:lnTo>
                      <a:lnTo>
                        <a:pt x="90" y="40"/>
                      </a:lnTo>
                      <a:lnTo>
                        <a:pt x="84" y="38"/>
                      </a:lnTo>
                      <a:lnTo>
                        <a:pt x="80" y="36"/>
                      </a:lnTo>
                      <a:lnTo>
                        <a:pt x="76" y="32"/>
                      </a:lnTo>
                      <a:lnTo>
                        <a:pt x="74" y="30"/>
                      </a:lnTo>
                      <a:lnTo>
                        <a:pt x="62" y="26"/>
                      </a:lnTo>
                      <a:lnTo>
                        <a:pt x="52" y="22"/>
                      </a:lnTo>
                      <a:lnTo>
                        <a:pt x="44" y="16"/>
                      </a:lnTo>
                      <a:lnTo>
                        <a:pt x="34" y="8"/>
                      </a:lnTo>
                      <a:lnTo>
                        <a:pt x="22" y="0"/>
                      </a:lnTo>
                      <a:lnTo>
                        <a:pt x="20" y="0"/>
                      </a:lnTo>
                      <a:lnTo>
                        <a:pt x="18" y="2"/>
                      </a:lnTo>
                      <a:lnTo>
                        <a:pt x="16" y="4"/>
                      </a:lnTo>
                      <a:lnTo>
                        <a:pt x="12" y="4"/>
                      </a:lnTo>
                      <a:lnTo>
                        <a:pt x="6" y="4"/>
                      </a:lnTo>
                      <a:lnTo>
                        <a:pt x="2" y="12"/>
                      </a:lnTo>
                      <a:lnTo>
                        <a:pt x="0" y="22"/>
                      </a:lnTo>
                      <a:lnTo>
                        <a:pt x="2" y="26"/>
                      </a:lnTo>
                      <a:lnTo>
                        <a:pt x="4" y="28"/>
                      </a:lnTo>
                      <a:lnTo>
                        <a:pt x="10" y="32"/>
                      </a:lnTo>
                      <a:lnTo>
                        <a:pt x="32" y="42"/>
                      </a:lnTo>
                      <a:lnTo>
                        <a:pt x="44" y="50"/>
                      </a:lnTo>
                      <a:lnTo>
                        <a:pt x="54" y="54"/>
                      </a:lnTo>
                      <a:lnTo>
                        <a:pt x="64" y="50"/>
                      </a:lnTo>
                      <a:lnTo>
                        <a:pt x="68" y="52"/>
                      </a:lnTo>
                      <a:lnTo>
                        <a:pt x="72" y="52"/>
                      </a:lnTo>
                      <a:lnTo>
                        <a:pt x="78" y="58"/>
                      </a:lnTo>
                      <a:lnTo>
                        <a:pt x="82" y="64"/>
                      </a:lnTo>
                      <a:lnTo>
                        <a:pt x="98" y="68"/>
                      </a:lnTo>
                      <a:lnTo>
                        <a:pt x="112" y="70"/>
                      </a:lnTo>
                      <a:lnTo>
                        <a:pt x="122" y="70"/>
                      </a:lnTo>
                      <a:lnTo>
                        <a:pt x="130" y="70"/>
                      </a:lnTo>
                      <a:lnTo>
                        <a:pt x="132" y="68"/>
                      </a:lnTo>
                      <a:lnTo>
                        <a:pt x="132" y="66"/>
                      </a:lnTo>
                      <a:lnTo>
                        <a:pt x="132" y="62"/>
                      </a:lnTo>
                      <a:lnTo>
                        <a:pt x="130" y="58"/>
                      </a:lnTo>
                      <a:lnTo>
                        <a:pt x="128" y="54"/>
                      </a:lnTo>
                      <a:lnTo>
                        <a:pt x="128" y="48"/>
                      </a:lnTo>
                      <a:lnTo>
                        <a:pt x="128"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36" name="Google Shape;1736;p37"/>
                <p:cNvSpPr/>
                <p:nvPr/>
              </p:nvSpPr>
              <p:spPr>
                <a:xfrm>
                  <a:off x="7074129" y="4704465"/>
                  <a:ext cx="46977" cy="47896"/>
                </a:xfrm>
                <a:custGeom>
                  <a:avLst/>
                  <a:gdLst/>
                  <a:ahLst/>
                  <a:cxnLst/>
                  <a:rect l="l" t="t" r="r" b="b"/>
                  <a:pathLst>
                    <a:path w="24" h="26" extrusionOk="0">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37" name="Google Shape;1737;p37"/>
                <p:cNvSpPr/>
                <p:nvPr/>
              </p:nvSpPr>
              <p:spPr>
                <a:xfrm>
                  <a:off x="7343810" y="4504624"/>
                  <a:ext cx="29578" cy="26425"/>
                </a:xfrm>
                <a:custGeom>
                  <a:avLst/>
                  <a:gdLst/>
                  <a:ahLst/>
                  <a:cxnLst/>
                  <a:rect l="l" t="t" r="r" b="b"/>
                  <a:pathLst>
                    <a:path w="16" h="14" extrusionOk="0">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38" name="Google Shape;1738;p37"/>
                <p:cNvSpPr/>
                <p:nvPr/>
              </p:nvSpPr>
              <p:spPr>
                <a:xfrm>
                  <a:off x="8053680" y="4671434"/>
                  <a:ext cx="24358" cy="23122"/>
                </a:xfrm>
                <a:custGeom>
                  <a:avLst/>
                  <a:gdLst/>
                  <a:ahLst/>
                  <a:cxnLst/>
                  <a:rect l="l" t="t" r="r" b="b"/>
                  <a:pathLst>
                    <a:path w="12" h="12" extrusionOk="0">
                      <a:moveTo>
                        <a:pt x="12" y="12"/>
                      </a:moveTo>
                      <a:lnTo>
                        <a:pt x="10" y="12"/>
                      </a:lnTo>
                      <a:lnTo>
                        <a:pt x="6" y="12"/>
                      </a:lnTo>
                      <a:lnTo>
                        <a:pt x="4" y="8"/>
                      </a:lnTo>
                      <a:lnTo>
                        <a:pt x="0" y="4"/>
                      </a:lnTo>
                      <a:lnTo>
                        <a:pt x="0" y="0"/>
                      </a:lnTo>
                      <a:lnTo>
                        <a:pt x="4" y="2"/>
                      </a:lnTo>
                      <a:lnTo>
                        <a:pt x="8" y="4"/>
                      </a:lnTo>
                      <a:lnTo>
                        <a:pt x="1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39" name="Google Shape;1739;p37"/>
                <p:cNvSpPr/>
                <p:nvPr/>
              </p:nvSpPr>
              <p:spPr>
                <a:xfrm>
                  <a:off x="8057159" y="4712723"/>
                  <a:ext cx="27838" cy="6606"/>
                </a:xfrm>
                <a:custGeom>
                  <a:avLst/>
                  <a:gdLst/>
                  <a:ahLst/>
                  <a:cxnLst/>
                  <a:rect l="l" t="t" r="r" b="b"/>
                  <a:pathLst>
                    <a:path w="14" h="4" extrusionOk="0">
                      <a:moveTo>
                        <a:pt x="14" y="0"/>
                      </a:moveTo>
                      <a:lnTo>
                        <a:pt x="14" y="4"/>
                      </a:lnTo>
                      <a:lnTo>
                        <a:pt x="0" y="2"/>
                      </a:lnTo>
                      <a:lnTo>
                        <a:pt x="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40" name="Google Shape;1740;p37"/>
                <p:cNvSpPr/>
                <p:nvPr/>
              </p:nvSpPr>
              <p:spPr>
                <a:xfrm>
                  <a:off x="7994524" y="4864669"/>
                  <a:ext cx="19139" cy="21471"/>
                </a:xfrm>
                <a:custGeom>
                  <a:avLst/>
                  <a:gdLst/>
                  <a:ahLst/>
                  <a:cxnLst/>
                  <a:rect l="l" t="t" r="r" b="b"/>
                  <a:pathLst>
                    <a:path w="10" h="12" extrusionOk="0">
                      <a:moveTo>
                        <a:pt x="10" y="6"/>
                      </a:moveTo>
                      <a:lnTo>
                        <a:pt x="8" y="10"/>
                      </a:lnTo>
                      <a:lnTo>
                        <a:pt x="4" y="12"/>
                      </a:lnTo>
                      <a:lnTo>
                        <a:pt x="2" y="12"/>
                      </a:lnTo>
                      <a:lnTo>
                        <a:pt x="0" y="10"/>
                      </a:lnTo>
                      <a:lnTo>
                        <a:pt x="0" y="6"/>
                      </a:lnTo>
                      <a:lnTo>
                        <a:pt x="2" y="0"/>
                      </a:lnTo>
                      <a:lnTo>
                        <a:pt x="1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41" name="Google Shape;1741;p37"/>
                <p:cNvSpPr/>
                <p:nvPr/>
              </p:nvSpPr>
              <p:spPr>
                <a:xfrm>
                  <a:off x="7884912" y="4653266"/>
                  <a:ext cx="33058" cy="11561"/>
                </a:xfrm>
                <a:custGeom>
                  <a:avLst/>
                  <a:gdLst/>
                  <a:ahLst/>
                  <a:cxnLst/>
                  <a:rect l="l" t="t" r="r" b="b"/>
                  <a:pathLst>
                    <a:path w="16" h="6" extrusionOk="0">
                      <a:moveTo>
                        <a:pt x="16" y="6"/>
                      </a:moveTo>
                      <a:lnTo>
                        <a:pt x="8" y="6"/>
                      </a:lnTo>
                      <a:lnTo>
                        <a:pt x="4" y="6"/>
                      </a:lnTo>
                      <a:lnTo>
                        <a:pt x="0" y="6"/>
                      </a:lnTo>
                      <a:lnTo>
                        <a:pt x="4" y="2"/>
                      </a:lnTo>
                      <a:lnTo>
                        <a:pt x="8" y="0"/>
                      </a:lnTo>
                      <a:lnTo>
                        <a:pt x="12" y="0"/>
                      </a:lnTo>
                      <a:lnTo>
                        <a:pt x="14" y="2"/>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42" name="Google Shape;1742;p37"/>
                <p:cNvSpPr/>
                <p:nvPr/>
              </p:nvSpPr>
              <p:spPr>
                <a:xfrm>
                  <a:off x="7695265" y="4716027"/>
                  <a:ext cx="20879" cy="6606"/>
                </a:xfrm>
                <a:custGeom>
                  <a:avLst/>
                  <a:gdLst/>
                  <a:ahLst/>
                  <a:cxnLst/>
                  <a:rect l="l" t="t" r="r" b="b"/>
                  <a:pathLst>
                    <a:path w="10" h="4" extrusionOk="0">
                      <a:moveTo>
                        <a:pt x="10" y="0"/>
                      </a:moveTo>
                      <a:lnTo>
                        <a:pt x="8" y="2"/>
                      </a:lnTo>
                      <a:lnTo>
                        <a:pt x="4" y="4"/>
                      </a:lnTo>
                      <a:lnTo>
                        <a:pt x="2" y="2"/>
                      </a:lnTo>
                      <a:lnTo>
                        <a:pt x="0" y="0"/>
                      </a:lnTo>
                      <a:lnTo>
                        <a:pt x="6" y="0"/>
                      </a:lnTo>
                      <a:lnTo>
                        <a:pt x="1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43" name="Google Shape;1743;p37"/>
                <p:cNvSpPr/>
                <p:nvPr/>
              </p:nvSpPr>
              <p:spPr>
                <a:xfrm>
                  <a:off x="7620450" y="4294873"/>
                  <a:ext cx="34798" cy="61109"/>
                </a:xfrm>
                <a:custGeom>
                  <a:avLst/>
                  <a:gdLst/>
                  <a:ahLst/>
                  <a:cxnLst/>
                  <a:rect l="l" t="t" r="r" b="b"/>
                  <a:pathLst>
                    <a:path w="18" h="34" extrusionOk="0">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44" name="Google Shape;1744;p37"/>
                <p:cNvSpPr/>
                <p:nvPr/>
              </p:nvSpPr>
              <p:spPr>
                <a:xfrm>
                  <a:off x="7660467" y="4319646"/>
                  <a:ext cx="27838" cy="21471"/>
                </a:xfrm>
                <a:custGeom>
                  <a:avLst/>
                  <a:gdLst/>
                  <a:ahLst/>
                  <a:cxnLst/>
                  <a:rect l="l" t="t" r="r" b="b"/>
                  <a:pathLst>
                    <a:path w="14" h="12" extrusionOk="0">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45" name="Google Shape;1745;p37"/>
                <p:cNvSpPr/>
                <p:nvPr/>
              </p:nvSpPr>
              <p:spPr>
                <a:xfrm>
                  <a:off x="7636109" y="4238719"/>
                  <a:ext cx="24358" cy="29729"/>
                </a:xfrm>
                <a:custGeom>
                  <a:avLst/>
                  <a:gdLst/>
                  <a:ahLst/>
                  <a:cxnLst/>
                  <a:rect l="l" t="t" r="r" b="b"/>
                  <a:pathLst>
                    <a:path w="12" h="16" extrusionOk="0">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46" name="Google Shape;1746;p37"/>
                <p:cNvSpPr/>
                <p:nvPr/>
              </p:nvSpPr>
              <p:spPr>
                <a:xfrm>
                  <a:off x="7540416" y="4210642"/>
                  <a:ext cx="40017" cy="36335"/>
                </a:xfrm>
                <a:custGeom>
                  <a:avLst/>
                  <a:gdLst/>
                  <a:ahLst/>
                  <a:cxnLst/>
                  <a:rect l="l" t="t" r="r" b="b"/>
                  <a:pathLst>
                    <a:path w="20" h="20" extrusionOk="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1747" name="Google Shape;1747;p37"/>
            <p:cNvSpPr/>
            <p:nvPr/>
          </p:nvSpPr>
          <p:spPr>
            <a:xfrm>
              <a:off x="6145034" y="2930665"/>
              <a:ext cx="969112" cy="338575"/>
            </a:xfrm>
            <a:custGeom>
              <a:avLst/>
              <a:gdLst/>
              <a:ahLst/>
              <a:cxnLst/>
              <a:rect l="l" t="t" r="r" b="b"/>
              <a:pathLst>
                <a:path w="482" h="186" extrusionOk="0">
                  <a:moveTo>
                    <a:pt x="0" y="50"/>
                  </a:moveTo>
                  <a:lnTo>
                    <a:pt x="4" y="56"/>
                  </a:lnTo>
                  <a:lnTo>
                    <a:pt x="6" y="60"/>
                  </a:lnTo>
                  <a:lnTo>
                    <a:pt x="12" y="64"/>
                  </a:lnTo>
                  <a:lnTo>
                    <a:pt x="20" y="66"/>
                  </a:lnTo>
                  <a:lnTo>
                    <a:pt x="34" y="72"/>
                  </a:lnTo>
                  <a:lnTo>
                    <a:pt x="40" y="74"/>
                  </a:lnTo>
                  <a:lnTo>
                    <a:pt x="48" y="78"/>
                  </a:lnTo>
                  <a:lnTo>
                    <a:pt x="60" y="86"/>
                  </a:lnTo>
                  <a:lnTo>
                    <a:pt x="64" y="92"/>
                  </a:lnTo>
                  <a:lnTo>
                    <a:pt x="68" y="100"/>
                  </a:lnTo>
                  <a:lnTo>
                    <a:pt x="72" y="114"/>
                  </a:lnTo>
                  <a:lnTo>
                    <a:pt x="76" y="120"/>
                  </a:lnTo>
                  <a:lnTo>
                    <a:pt x="80" y="126"/>
                  </a:lnTo>
                  <a:lnTo>
                    <a:pt x="110" y="126"/>
                  </a:lnTo>
                  <a:lnTo>
                    <a:pt x="118" y="130"/>
                  </a:lnTo>
                  <a:lnTo>
                    <a:pt x="128" y="134"/>
                  </a:lnTo>
                  <a:lnTo>
                    <a:pt x="138" y="134"/>
                  </a:lnTo>
                  <a:lnTo>
                    <a:pt x="146" y="140"/>
                  </a:lnTo>
                  <a:lnTo>
                    <a:pt x="156" y="146"/>
                  </a:lnTo>
                  <a:lnTo>
                    <a:pt x="164" y="154"/>
                  </a:lnTo>
                  <a:lnTo>
                    <a:pt x="172" y="162"/>
                  </a:lnTo>
                  <a:lnTo>
                    <a:pt x="180" y="166"/>
                  </a:lnTo>
                  <a:lnTo>
                    <a:pt x="214" y="166"/>
                  </a:lnTo>
                  <a:lnTo>
                    <a:pt x="214" y="168"/>
                  </a:lnTo>
                  <a:lnTo>
                    <a:pt x="258" y="168"/>
                  </a:lnTo>
                  <a:lnTo>
                    <a:pt x="268" y="174"/>
                  </a:lnTo>
                  <a:lnTo>
                    <a:pt x="280" y="180"/>
                  </a:lnTo>
                  <a:lnTo>
                    <a:pt x="296" y="184"/>
                  </a:lnTo>
                  <a:lnTo>
                    <a:pt x="310" y="186"/>
                  </a:lnTo>
                  <a:lnTo>
                    <a:pt x="318" y="184"/>
                  </a:lnTo>
                  <a:lnTo>
                    <a:pt x="324" y="180"/>
                  </a:lnTo>
                  <a:lnTo>
                    <a:pt x="334" y="172"/>
                  </a:lnTo>
                  <a:lnTo>
                    <a:pt x="362" y="172"/>
                  </a:lnTo>
                  <a:lnTo>
                    <a:pt x="374" y="168"/>
                  </a:lnTo>
                  <a:lnTo>
                    <a:pt x="384" y="162"/>
                  </a:lnTo>
                  <a:lnTo>
                    <a:pt x="392" y="156"/>
                  </a:lnTo>
                  <a:lnTo>
                    <a:pt x="396" y="150"/>
                  </a:lnTo>
                  <a:lnTo>
                    <a:pt x="396" y="146"/>
                  </a:lnTo>
                  <a:lnTo>
                    <a:pt x="396" y="142"/>
                  </a:lnTo>
                  <a:lnTo>
                    <a:pt x="394" y="140"/>
                  </a:lnTo>
                  <a:lnTo>
                    <a:pt x="390" y="138"/>
                  </a:lnTo>
                  <a:lnTo>
                    <a:pt x="384" y="134"/>
                  </a:lnTo>
                  <a:lnTo>
                    <a:pt x="382" y="134"/>
                  </a:lnTo>
                  <a:lnTo>
                    <a:pt x="382" y="130"/>
                  </a:lnTo>
                  <a:lnTo>
                    <a:pt x="384" y="126"/>
                  </a:lnTo>
                  <a:lnTo>
                    <a:pt x="388" y="124"/>
                  </a:lnTo>
                  <a:lnTo>
                    <a:pt x="390" y="124"/>
                  </a:lnTo>
                  <a:lnTo>
                    <a:pt x="394" y="126"/>
                  </a:lnTo>
                  <a:lnTo>
                    <a:pt x="398" y="128"/>
                  </a:lnTo>
                  <a:lnTo>
                    <a:pt x="404" y="128"/>
                  </a:lnTo>
                  <a:lnTo>
                    <a:pt x="410" y="126"/>
                  </a:lnTo>
                  <a:lnTo>
                    <a:pt x="416" y="124"/>
                  </a:lnTo>
                  <a:lnTo>
                    <a:pt x="418" y="120"/>
                  </a:lnTo>
                  <a:lnTo>
                    <a:pt x="422" y="118"/>
                  </a:lnTo>
                  <a:lnTo>
                    <a:pt x="432" y="116"/>
                  </a:lnTo>
                  <a:lnTo>
                    <a:pt x="436" y="116"/>
                  </a:lnTo>
                  <a:lnTo>
                    <a:pt x="440" y="114"/>
                  </a:lnTo>
                  <a:lnTo>
                    <a:pt x="440" y="108"/>
                  </a:lnTo>
                  <a:lnTo>
                    <a:pt x="442" y="106"/>
                  </a:lnTo>
                  <a:lnTo>
                    <a:pt x="442" y="102"/>
                  </a:lnTo>
                  <a:lnTo>
                    <a:pt x="444" y="98"/>
                  </a:lnTo>
                  <a:lnTo>
                    <a:pt x="462" y="96"/>
                  </a:lnTo>
                  <a:lnTo>
                    <a:pt x="482" y="94"/>
                  </a:lnTo>
                  <a:lnTo>
                    <a:pt x="476" y="86"/>
                  </a:lnTo>
                  <a:lnTo>
                    <a:pt x="468" y="80"/>
                  </a:lnTo>
                  <a:lnTo>
                    <a:pt x="458" y="74"/>
                  </a:lnTo>
                  <a:lnTo>
                    <a:pt x="448" y="72"/>
                  </a:lnTo>
                  <a:lnTo>
                    <a:pt x="442" y="74"/>
                  </a:lnTo>
                  <a:lnTo>
                    <a:pt x="434" y="76"/>
                  </a:lnTo>
                  <a:lnTo>
                    <a:pt x="416" y="76"/>
                  </a:lnTo>
                  <a:lnTo>
                    <a:pt x="410" y="76"/>
                  </a:lnTo>
                  <a:lnTo>
                    <a:pt x="408" y="72"/>
                  </a:lnTo>
                  <a:lnTo>
                    <a:pt x="404" y="68"/>
                  </a:lnTo>
                  <a:lnTo>
                    <a:pt x="404" y="62"/>
                  </a:lnTo>
                  <a:lnTo>
                    <a:pt x="402" y="40"/>
                  </a:lnTo>
                  <a:lnTo>
                    <a:pt x="384" y="32"/>
                  </a:lnTo>
                  <a:lnTo>
                    <a:pt x="374" y="30"/>
                  </a:lnTo>
                  <a:lnTo>
                    <a:pt x="368" y="30"/>
                  </a:lnTo>
                  <a:lnTo>
                    <a:pt x="362" y="30"/>
                  </a:lnTo>
                  <a:lnTo>
                    <a:pt x="356" y="32"/>
                  </a:lnTo>
                  <a:lnTo>
                    <a:pt x="344" y="40"/>
                  </a:lnTo>
                  <a:lnTo>
                    <a:pt x="334" y="48"/>
                  </a:lnTo>
                  <a:lnTo>
                    <a:pt x="326" y="50"/>
                  </a:lnTo>
                  <a:lnTo>
                    <a:pt x="318" y="50"/>
                  </a:lnTo>
                  <a:lnTo>
                    <a:pt x="304" y="48"/>
                  </a:lnTo>
                  <a:lnTo>
                    <a:pt x="290" y="46"/>
                  </a:lnTo>
                  <a:lnTo>
                    <a:pt x="264" y="34"/>
                  </a:lnTo>
                  <a:lnTo>
                    <a:pt x="252" y="28"/>
                  </a:lnTo>
                  <a:lnTo>
                    <a:pt x="240" y="26"/>
                  </a:lnTo>
                  <a:lnTo>
                    <a:pt x="226" y="24"/>
                  </a:lnTo>
                  <a:lnTo>
                    <a:pt x="212" y="26"/>
                  </a:lnTo>
                  <a:lnTo>
                    <a:pt x="204" y="28"/>
                  </a:lnTo>
                  <a:lnTo>
                    <a:pt x="198" y="26"/>
                  </a:lnTo>
                  <a:lnTo>
                    <a:pt x="196" y="24"/>
                  </a:lnTo>
                  <a:lnTo>
                    <a:pt x="192" y="22"/>
                  </a:lnTo>
                  <a:lnTo>
                    <a:pt x="186" y="14"/>
                  </a:lnTo>
                  <a:lnTo>
                    <a:pt x="180" y="8"/>
                  </a:lnTo>
                  <a:lnTo>
                    <a:pt x="170" y="4"/>
                  </a:lnTo>
                  <a:lnTo>
                    <a:pt x="152" y="0"/>
                  </a:lnTo>
                  <a:lnTo>
                    <a:pt x="134" y="0"/>
                  </a:lnTo>
                  <a:lnTo>
                    <a:pt x="128" y="2"/>
                  </a:lnTo>
                  <a:lnTo>
                    <a:pt x="126" y="2"/>
                  </a:lnTo>
                  <a:lnTo>
                    <a:pt x="124" y="4"/>
                  </a:lnTo>
                  <a:lnTo>
                    <a:pt x="126" y="8"/>
                  </a:lnTo>
                  <a:lnTo>
                    <a:pt x="128" y="12"/>
                  </a:lnTo>
                  <a:lnTo>
                    <a:pt x="132" y="18"/>
                  </a:lnTo>
                  <a:lnTo>
                    <a:pt x="138" y="24"/>
                  </a:lnTo>
                  <a:lnTo>
                    <a:pt x="140" y="26"/>
                  </a:lnTo>
                  <a:lnTo>
                    <a:pt x="140" y="30"/>
                  </a:lnTo>
                  <a:lnTo>
                    <a:pt x="138" y="34"/>
                  </a:lnTo>
                  <a:lnTo>
                    <a:pt x="134" y="36"/>
                  </a:lnTo>
                  <a:lnTo>
                    <a:pt x="130" y="38"/>
                  </a:lnTo>
                  <a:lnTo>
                    <a:pt x="124" y="38"/>
                  </a:lnTo>
                  <a:lnTo>
                    <a:pt x="114" y="38"/>
                  </a:lnTo>
                  <a:lnTo>
                    <a:pt x="104" y="36"/>
                  </a:lnTo>
                  <a:lnTo>
                    <a:pt x="86" y="30"/>
                  </a:lnTo>
                  <a:lnTo>
                    <a:pt x="68" y="24"/>
                  </a:lnTo>
                  <a:lnTo>
                    <a:pt x="62" y="24"/>
                  </a:lnTo>
                  <a:lnTo>
                    <a:pt x="54" y="22"/>
                  </a:lnTo>
                  <a:lnTo>
                    <a:pt x="46" y="24"/>
                  </a:lnTo>
                  <a:lnTo>
                    <a:pt x="38" y="24"/>
                  </a:lnTo>
                  <a:lnTo>
                    <a:pt x="24" y="30"/>
                  </a:lnTo>
                  <a:lnTo>
                    <a:pt x="10" y="42"/>
                  </a:lnTo>
                  <a:lnTo>
                    <a:pt x="0" y="52"/>
                  </a:lnTo>
                  <a:lnTo>
                    <a:pt x="0"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1748" name="Google Shape;1748;p37"/>
          <p:cNvGrpSpPr/>
          <p:nvPr/>
        </p:nvGrpSpPr>
        <p:grpSpPr>
          <a:xfrm>
            <a:off x="10455275" y="3303588"/>
            <a:ext cx="2663825" cy="2003425"/>
            <a:chOff x="6593922" y="3705257"/>
            <a:chExt cx="1630265" cy="1293190"/>
          </a:xfrm>
        </p:grpSpPr>
        <p:grpSp>
          <p:nvGrpSpPr>
            <p:cNvPr id="1749" name="Google Shape;1749;p37"/>
            <p:cNvGrpSpPr/>
            <p:nvPr/>
          </p:nvGrpSpPr>
          <p:grpSpPr>
            <a:xfrm>
              <a:off x="6593922" y="3705257"/>
              <a:ext cx="1630265" cy="1293190"/>
              <a:chOff x="6593922" y="3705257"/>
              <a:chExt cx="1630265" cy="1293190"/>
            </a:xfrm>
          </p:grpSpPr>
          <p:sp>
            <p:nvSpPr>
              <p:cNvPr id="1750" name="Google Shape;1750;p37"/>
              <p:cNvSpPr/>
              <p:nvPr/>
            </p:nvSpPr>
            <p:spPr>
              <a:xfrm>
                <a:off x="6896661" y="3875370"/>
                <a:ext cx="300999" cy="492172"/>
              </a:xfrm>
              <a:custGeom>
                <a:avLst/>
                <a:gdLst/>
                <a:ahLst/>
                <a:cxnLst/>
                <a:rect l="l" t="t" r="r" b="b"/>
                <a:pathLst>
                  <a:path w="150" h="270" extrusionOk="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51" name="Google Shape;1751;p37"/>
              <p:cNvSpPr/>
              <p:nvPr/>
            </p:nvSpPr>
            <p:spPr>
              <a:xfrm>
                <a:off x="6955817" y="4166049"/>
                <a:ext cx="172248" cy="138733"/>
              </a:xfrm>
              <a:custGeom>
                <a:avLst/>
                <a:gdLst/>
                <a:ahLst/>
                <a:cxnLst/>
                <a:rect l="l" t="t" r="r" b="b"/>
                <a:pathLst>
                  <a:path w="86" h="76" extrusionOk="0">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52" name="Google Shape;1752;p37"/>
              <p:cNvSpPr/>
              <p:nvPr/>
            </p:nvSpPr>
            <p:spPr>
              <a:xfrm>
                <a:off x="6839245" y="3901796"/>
                <a:ext cx="281860" cy="282421"/>
              </a:xfrm>
              <a:custGeom>
                <a:avLst/>
                <a:gdLst/>
                <a:ahLst/>
                <a:cxnLst/>
                <a:rect l="l" t="t" r="r" b="b"/>
                <a:pathLst>
                  <a:path w="140" h="156" extrusionOk="0">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53" name="Google Shape;1753;p37"/>
              <p:cNvSpPr/>
              <p:nvPr/>
            </p:nvSpPr>
            <p:spPr>
              <a:xfrm>
                <a:off x="6776609" y="3971162"/>
                <a:ext cx="271421" cy="493824"/>
              </a:xfrm>
              <a:custGeom>
                <a:avLst/>
                <a:gdLst/>
                <a:ahLst/>
                <a:cxnLst/>
                <a:rect l="l" t="t" r="r" b="b"/>
                <a:pathLst>
                  <a:path w="136" h="272" extrusionOk="0">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54" name="Google Shape;1754;p37"/>
              <p:cNvSpPr/>
              <p:nvPr/>
            </p:nvSpPr>
            <p:spPr>
              <a:xfrm>
                <a:off x="6900141" y="4431954"/>
                <a:ext cx="144410" cy="184977"/>
              </a:xfrm>
              <a:custGeom>
                <a:avLst/>
                <a:gdLst/>
                <a:ahLst/>
                <a:cxnLst/>
                <a:rect l="l" t="t" r="r" b="b"/>
                <a:pathLst>
                  <a:path w="72" h="102" extrusionOk="0">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55" name="Google Shape;1755;p37"/>
              <p:cNvSpPr/>
              <p:nvPr/>
            </p:nvSpPr>
            <p:spPr>
              <a:xfrm>
                <a:off x="6593922" y="3705257"/>
                <a:ext cx="271421" cy="578054"/>
              </a:xfrm>
              <a:custGeom>
                <a:avLst/>
                <a:gdLst/>
                <a:ahLst/>
                <a:cxnLst/>
                <a:rect l="l" t="t" r="r" b="b"/>
                <a:pathLst>
                  <a:path w="134" h="318" extrusionOk="0">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56" name="Google Shape;1756;p37"/>
              <p:cNvSpPr/>
              <p:nvPr/>
            </p:nvSpPr>
            <p:spPr>
              <a:xfrm>
                <a:off x="6743552" y="4464986"/>
                <a:ext cx="354935" cy="374910"/>
              </a:xfrm>
              <a:custGeom>
                <a:avLst/>
                <a:gdLst/>
                <a:ahLst/>
                <a:cxnLst/>
                <a:rect l="l" t="t" r="r" b="b"/>
                <a:pathLst>
                  <a:path w="176" h="206" extrusionOk="0">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57" name="Google Shape;1757;p37"/>
              <p:cNvSpPr/>
              <p:nvPr/>
            </p:nvSpPr>
            <p:spPr>
              <a:xfrm>
                <a:off x="7197660" y="4519488"/>
                <a:ext cx="321877" cy="265905"/>
              </a:xfrm>
              <a:custGeom>
                <a:avLst/>
                <a:gdLst/>
                <a:ahLst/>
                <a:cxnLst/>
                <a:rect l="l" t="t" r="r" b="b"/>
                <a:pathLst>
                  <a:path w="160" h="146" extrusionOk="0">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58" name="Google Shape;1758;p37"/>
              <p:cNvSpPr/>
              <p:nvPr/>
            </p:nvSpPr>
            <p:spPr>
              <a:xfrm>
                <a:off x="7639589" y="4930732"/>
                <a:ext cx="128751" cy="67715"/>
              </a:xfrm>
              <a:custGeom>
                <a:avLst/>
                <a:gdLst/>
                <a:ahLst/>
                <a:cxnLst/>
                <a:rect l="l" t="t" r="r" b="b"/>
                <a:pathLst>
                  <a:path w="64" h="38" extrusionOk="0">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59" name="Google Shape;1759;p37"/>
              <p:cNvSpPr/>
              <p:nvPr/>
            </p:nvSpPr>
            <p:spPr>
              <a:xfrm>
                <a:off x="7529976" y="4922475"/>
                <a:ext cx="102653" cy="18167"/>
              </a:xfrm>
              <a:custGeom>
                <a:avLst/>
                <a:gdLst/>
                <a:ahLst/>
                <a:cxnLst/>
                <a:rect l="l" t="t" r="r" b="b"/>
                <a:pathLst>
                  <a:path w="50" h="10" extrusionOk="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60" name="Google Shape;1760;p37"/>
              <p:cNvSpPr/>
              <p:nvPr/>
            </p:nvSpPr>
            <p:spPr>
              <a:xfrm>
                <a:off x="7074129" y="4849805"/>
                <a:ext cx="325357" cy="90837"/>
              </a:xfrm>
              <a:custGeom>
                <a:avLst/>
                <a:gdLst/>
                <a:ahLst/>
                <a:cxnLst/>
                <a:rect l="l" t="t" r="r" b="b"/>
                <a:pathLst>
                  <a:path w="162" h="50" extrusionOk="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61" name="Google Shape;1761;p37"/>
              <p:cNvSpPr/>
              <p:nvPr/>
            </p:nvSpPr>
            <p:spPr>
              <a:xfrm>
                <a:off x="7150683" y="4737497"/>
                <a:ext cx="22618" cy="18167"/>
              </a:xfrm>
              <a:custGeom>
                <a:avLst/>
                <a:gdLst/>
                <a:ahLst/>
                <a:cxnLst/>
                <a:rect l="l" t="t" r="r" b="b"/>
                <a:pathLst>
                  <a:path w="12" h="10" extrusionOk="0">
                    <a:moveTo>
                      <a:pt x="12" y="2"/>
                    </a:moveTo>
                    <a:lnTo>
                      <a:pt x="10" y="6"/>
                    </a:lnTo>
                    <a:lnTo>
                      <a:pt x="10" y="10"/>
                    </a:lnTo>
                    <a:lnTo>
                      <a:pt x="4" y="10"/>
                    </a:lnTo>
                    <a:lnTo>
                      <a:pt x="2" y="8"/>
                    </a:lnTo>
                    <a:lnTo>
                      <a:pt x="0" y="4"/>
                    </a:lnTo>
                    <a:lnTo>
                      <a:pt x="2" y="2"/>
                    </a:lnTo>
                    <a:lnTo>
                      <a:pt x="4" y="0"/>
                    </a:lnTo>
                    <a:lnTo>
                      <a:pt x="12"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62" name="Google Shape;1762;p37"/>
              <p:cNvSpPr/>
              <p:nvPr/>
            </p:nvSpPr>
            <p:spPr>
              <a:xfrm>
                <a:off x="6860124" y="4682995"/>
                <a:ext cx="19139" cy="21471"/>
              </a:xfrm>
              <a:custGeom>
                <a:avLst/>
                <a:gdLst/>
                <a:ahLst/>
                <a:cxnLst/>
                <a:rect l="l" t="t" r="r" b="b"/>
                <a:pathLst>
                  <a:path w="10" h="12" extrusionOk="0">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63" name="Google Shape;1763;p37"/>
              <p:cNvSpPr/>
              <p:nvPr/>
            </p:nvSpPr>
            <p:spPr>
              <a:xfrm>
                <a:off x="6816627" y="4603719"/>
                <a:ext cx="22618" cy="24774"/>
              </a:xfrm>
              <a:custGeom>
                <a:avLst/>
                <a:gdLst/>
                <a:ahLst/>
                <a:cxnLst/>
                <a:rect l="l" t="t" r="r" b="b"/>
                <a:pathLst>
                  <a:path w="12" h="14" extrusionOk="0">
                    <a:moveTo>
                      <a:pt x="12" y="8"/>
                    </a:moveTo>
                    <a:lnTo>
                      <a:pt x="10" y="12"/>
                    </a:lnTo>
                    <a:lnTo>
                      <a:pt x="8" y="14"/>
                    </a:lnTo>
                    <a:lnTo>
                      <a:pt x="4" y="12"/>
                    </a:lnTo>
                    <a:lnTo>
                      <a:pt x="0" y="8"/>
                    </a:lnTo>
                    <a:lnTo>
                      <a:pt x="0" y="6"/>
                    </a:lnTo>
                    <a:lnTo>
                      <a:pt x="0" y="0"/>
                    </a:lnTo>
                    <a:lnTo>
                      <a:pt x="6" y="4"/>
                    </a:lnTo>
                    <a:lnTo>
                      <a:pt x="10"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64" name="Google Shape;1764;p37"/>
              <p:cNvSpPr/>
              <p:nvPr/>
            </p:nvSpPr>
            <p:spPr>
              <a:xfrm>
                <a:off x="8001483" y="4834941"/>
                <a:ext cx="24358" cy="29729"/>
              </a:xfrm>
              <a:custGeom>
                <a:avLst/>
                <a:gdLst/>
                <a:ahLst/>
                <a:cxnLst/>
                <a:rect l="l" t="t" r="r" b="b"/>
                <a:pathLst>
                  <a:path w="12" h="16" extrusionOk="0">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65" name="Google Shape;1765;p37"/>
              <p:cNvSpPr/>
              <p:nvPr/>
            </p:nvSpPr>
            <p:spPr>
              <a:xfrm>
                <a:off x="7897091" y="4889443"/>
                <a:ext cx="24358" cy="36335"/>
              </a:xfrm>
              <a:custGeom>
                <a:avLst/>
                <a:gdLst/>
                <a:ahLst/>
                <a:cxnLst/>
                <a:rect l="l" t="t" r="r" b="b"/>
                <a:pathLst>
                  <a:path w="12" h="20" extrusionOk="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66" name="Google Shape;1766;p37"/>
              <p:cNvSpPr/>
              <p:nvPr/>
            </p:nvSpPr>
            <p:spPr>
              <a:xfrm>
                <a:off x="7804877" y="4744103"/>
                <a:ext cx="100913" cy="41290"/>
              </a:xfrm>
              <a:custGeom>
                <a:avLst/>
                <a:gdLst/>
                <a:ahLst/>
                <a:cxnLst/>
                <a:rect l="l" t="t" r="r" b="b"/>
                <a:pathLst>
                  <a:path w="50" h="22" extrusionOk="0">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67" name="Google Shape;1767;p37"/>
              <p:cNvSpPr/>
              <p:nvPr/>
            </p:nvSpPr>
            <p:spPr>
              <a:xfrm>
                <a:off x="7801397" y="4588855"/>
                <a:ext cx="40017" cy="75973"/>
              </a:xfrm>
              <a:custGeom>
                <a:avLst/>
                <a:gdLst/>
                <a:ahLst/>
                <a:cxnLst/>
                <a:rect l="l" t="t" r="r" b="b"/>
                <a:pathLst>
                  <a:path w="20" h="42" extrusionOk="0">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68" name="Google Shape;1768;p37"/>
              <p:cNvSpPr/>
              <p:nvPr/>
            </p:nvSpPr>
            <p:spPr>
              <a:xfrm>
                <a:off x="7749201" y="4755665"/>
                <a:ext cx="36537" cy="29729"/>
              </a:xfrm>
              <a:custGeom>
                <a:avLst/>
                <a:gdLst/>
                <a:ahLst/>
                <a:cxnLst/>
                <a:rect l="l" t="t" r="r" b="b"/>
                <a:pathLst>
                  <a:path w="18" h="16" extrusionOk="0">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69" name="Google Shape;1769;p37"/>
              <p:cNvSpPr/>
              <p:nvPr/>
            </p:nvSpPr>
            <p:spPr>
              <a:xfrm>
                <a:off x="7409925" y="4919171"/>
                <a:ext cx="100913" cy="29729"/>
              </a:xfrm>
              <a:custGeom>
                <a:avLst/>
                <a:gdLst/>
                <a:ahLst/>
                <a:cxnLst/>
                <a:rect l="l" t="t" r="r" b="b"/>
                <a:pathLst>
                  <a:path w="50" h="16" extrusionOk="0">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70" name="Google Shape;1770;p37"/>
              <p:cNvSpPr/>
              <p:nvPr/>
            </p:nvSpPr>
            <p:spPr>
              <a:xfrm>
                <a:off x="7606531" y="4322950"/>
                <a:ext cx="153109" cy="142036"/>
              </a:xfrm>
              <a:custGeom>
                <a:avLst/>
                <a:gdLst/>
                <a:ahLst/>
                <a:cxnLst/>
                <a:rect l="l" t="t" r="r" b="b"/>
                <a:pathLst>
                  <a:path w="76" h="78" extrusionOk="0">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71" name="Google Shape;1771;p37"/>
              <p:cNvSpPr/>
              <p:nvPr/>
            </p:nvSpPr>
            <p:spPr>
              <a:xfrm>
                <a:off x="7453422" y="4289918"/>
                <a:ext cx="76555" cy="77624"/>
              </a:xfrm>
              <a:custGeom>
                <a:avLst/>
                <a:gdLst/>
                <a:ahLst/>
                <a:cxnLst/>
                <a:rect l="l" t="t" r="r" b="b"/>
                <a:pathLst>
                  <a:path w="38" h="42" extrusionOk="0">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72" name="Google Shape;1772;p37"/>
              <p:cNvSpPr/>
              <p:nvPr/>
            </p:nvSpPr>
            <p:spPr>
              <a:xfrm>
                <a:off x="7510838" y="4035574"/>
                <a:ext cx="149629" cy="199842"/>
              </a:xfrm>
              <a:custGeom>
                <a:avLst/>
                <a:gdLst/>
                <a:ahLst/>
                <a:cxnLst/>
                <a:rect l="l" t="t" r="r" b="b"/>
                <a:pathLst>
                  <a:path w="74" h="110" extrusionOk="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73" name="Google Shape;1773;p37"/>
              <p:cNvSpPr/>
              <p:nvPr/>
            </p:nvSpPr>
            <p:spPr>
              <a:xfrm>
                <a:off x="7669167" y="4238719"/>
                <a:ext cx="46977" cy="77624"/>
              </a:xfrm>
              <a:custGeom>
                <a:avLst/>
                <a:gdLst/>
                <a:ahLst/>
                <a:cxnLst/>
                <a:rect l="l" t="t" r="r" b="b"/>
                <a:pathLst>
                  <a:path w="24" h="42" extrusionOk="0">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74" name="Google Shape;1774;p37"/>
              <p:cNvSpPr/>
              <p:nvPr/>
            </p:nvSpPr>
            <p:spPr>
              <a:xfrm>
                <a:off x="7592612" y="4261841"/>
                <a:ext cx="43497" cy="51199"/>
              </a:xfrm>
              <a:custGeom>
                <a:avLst/>
                <a:gdLst/>
                <a:ahLst/>
                <a:cxnLst/>
                <a:rect l="l" t="t" r="r" b="b"/>
                <a:pathLst>
                  <a:path w="22" h="28" extrusionOk="0">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75" name="Google Shape;1775;p37"/>
              <p:cNvSpPr/>
              <p:nvPr/>
            </p:nvSpPr>
            <p:spPr>
              <a:xfrm>
                <a:off x="7519537" y="4595461"/>
                <a:ext cx="200086" cy="247738"/>
              </a:xfrm>
              <a:custGeom>
                <a:avLst/>
                <a:gdLst/>
                <a:ahLst/>
                <a:cxnLst/>
                <a:rect l="l" t="t" r="r" b="b"/>
                <a:pathLst>
                  <a:path w="100" h="136" extrusionOk="0">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76" name="Google Shape;1776;p37"/>
              <p:cNvSpPr/>
              <p:nvPr/>
            </p:nvSpPr>
            <p:spPr>
              <a:xfrm>
                <a:off x="7227238" y="4417090"/>
                <a:ext cx="302739" cy="204796"/>
              </a:xfrm>
              <a:custGeom>
                <a:avLst/>
                <a:gdLst/>
                <a:ahLst/>
                <a:cxnLst/>
                <a:rect l="l" t="t" r="r" b="b"/>
                <a:pathLst>
                  <a:path w="152" h="112" extrusionOk="0">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77" name="Google Shape;1777;p37"/>
              <p:cNvSpPr/>
              <p:nvPr/>
            </p:nvSpPr>
            <p:spPr>
              <a:xfrm>
                <a:off x="7902310" y="4664827"/>
                <a:ext cx="321877" cy="297285"/>
              </a:xfrm>
              <a:custGeom>
                <a:avLst/>
                <a:gdLst/>
                <a:ahLst/>
                <a:cxnLst/>
                <a:rect l="l" t="t" r="r" b="b"/>
                <a:pathLst>
                  <a:path w="160" h="164" extrusionOk="0">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78" name="Google Shape;1778;p37"/>
              <p:cNvSpPr/>
              <p:nvPr/>
            </p:nvSpPr>
            <p:spPr>
              <a:xfrm>
                <a:off x="7507358" y="4962113"/>
                <a:ext cx="48717" cy="26425"/>
              </a:xfrm>
              <a:custGeom>
                <a:avLst/>
                <a:gdLst/>
                <a:ahLst/>
                <a:cxnLst/>
                <a:rect l="l" t="t" r="r" b="b"/>
                <a:pathLst>
                  <a:path w="24" h="14" extrusionOk="0">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1779" name="Google Shape;1779;p37"/>
            <p:cNvGrpSpPr/>
            <p:nvPr/>
          </p:nvGrpSpPr>
          <p:grpSpPr>
            <a:xfrm>
              <a:off x="7074129" y="4210642"/>
              <a:ext cx="1010868" cy="675498"/>
              <a:chOff x="7074129" y="4210642"/>
              <a:chExt cx="1010868" cy="675498"/>
            </a:xfrm>
          </p:grpSpPr>
          <p:sp>
            <p:nvSpPr>
              <p:cNvPr id="1780" name="Google Shape;1780;p37"/>
              <p:cNvSpPr/>
              <p:nvPr/>
            </p:nvSpPr>
            <p:spPr>
              <a:xfrm>
                <a:off x="7074129" y="4704465"/>
                <a:ext cx="46977" cy="47896"/>
              </a:xfrm>
              <a:custGeom>
                <a:avLst/>
                <a:gdLst/>
                <a:ahLst/>
                <a:cxnLst/>
                <a:rect l="l" t="t" r="r" b="b"/>
                <a:pathLst>
                  <a:path w="24" h="26" extrusionOk="0">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81" name="Google Shape;1781;p37"/>
              <p:cNvSpPr/>
              <p:nvPr/>
            </p:nvSpPr>
            <p:spPr>
              <a:xfrm>
                <a:off x="7343810" y="4504624"/>
                <a:ext cx="29578" cy="26425"/>
              </a:xfrm>
              <a:custGeom>
                <a:avLst/>
                <a:gdLst/>
                <a:ahLst/>
                <a:cxnLst/>
                <a:rect l="l" t="t" r="r" b="b"/>
                <a:pathLst>
                  <a:path w="16" h="14" extrusionOk="0">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82" name="Google Shape;1782;p37"/>
              <p:cNvSpPr/>
              <p:nvPr/>
            </p:nvSpPr>
            <p:spPr>
              <a:xfrm>
                <a:off x="8053680" y="4671434"/>
                <a:ext cx="24358" cy="23122"/>
              </a:xfrm>
              <a:custGeom>
                <a:avLst/>
                <a:gdLst/>
                <a:ahLst/>
                <a:cxnLst/>
                <a:rect l="l" t="t" r="r" b="b"/>
                <a:pathLst>
                  <a:path w="12" h="12" extrusionOk="0">
                    <a:moveTo>
                      <a:pt x="12" y="12"/>
                    </a:moveTo>
                    <a:lnTo>
                      <a:pt x="10" y="12"/>
                    </a:lnTo>
                    <a:lnTo>
                      <a:pt x="6" y="12"/>
                    </a:lnTo>
                    <a:lnTo>
                      <a:pt x="4" y="8"/>
                    </a:lnTo>
                    <a:lnTo>
                      <a:pt x="0" y="4"/>
                    </a:lnTo>
                    <a:lnTo>
                      <a:pt x="0" y="0"/>
                    </a:lnTo>
                    <a:lnTo>
                      <a:pt x="4" y="2"/>
                    </a:lnTo>
                    <a:lnTo>
                      <a:pt x="8" y="4"/>
                    </a:lnTo>
                    <a:lnTo>
                      <a:pt x="1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83" name="Google Shape;1783;p37"/>
              <p:cNvSpPr/>
              <p:nvPr/>
            </p:nvSpPr>
            <p:spPr>
              <a:xfrm>
                <a:off x="8057159" y="4712723"/>
                <a:ext cx="27838" cy="6606"/>
              </a:xfrm>
              <a:custGeom>
                <a:avLst/>
                <a:gdLst/>
                <a:ahLst/>
                <a:cxnLst/>
                <a:rect l="l" t="t" r="r" b="b"/>
                <a:pathLst>
                  <a:path w="14" h="4" extrusionOk="0">
                    <a:moveTo>
                      <a:pt x="14" y="0"/>
                    </a:moveTo>
                    <a:lnTo>
                      <a:pt x="14" y="4"/>
                    </a:lnTo>
                    <a:lnTo>
                      <a:pt x="0" y="2"/>
                    </a:lnTo>
                    <a:lnTo>
                      <a:pt x="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84" name="Google Shape;1784;p37"/>
              <p:cNvSpPr/>
              <p:nvPr/>
            </p:nvSpPr>
            <p:spPr>
              <a:xfrm>
                <a:off x="7994524" y="4864669"/>
                <a:ext cx="19139" cy="21471"/>
              </a:xfrm>
              <a:custGeom>
                <a:avLst/>
                <a:gdLst/>
                <a:ahLst/>
                <a:cxnLst/>
                <a:rect l="l" t="t" r="r" b="b"/>
                <a:pathLst>
                  <a:path w="10" h="12" extrusionOk="0">
                    <a:moveTo>
                      <a:pt x="10" y="6"/>
                    </a:moveTo>
                    <a:lnTo>
                      <a:pt x="8" y="10"/>
                    </a:lnTo>
                    <a:lnTo>
                      <a:pt x="4" y="12"/>
                    </a:lnTo>
                    <a:lnTo>
                      <a:pt x="2" y="12"/>
                    </a:lnTo>
                    <a:lnTo>
                      <a:pt x="0" y="10"/>
                    </a:lnTo>
                    <a:lnTo>
                      <a:pt x="0" y="6"/>
                    </a:lnTo>
                    <a:lnTo>
                      <a:pt x="2" y="0"/>
                    </a:lnTo>
                    <a:lnTo>
                      <a:pt x="1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85" name="Google Shape;1785;p37"/>
              <p:cNvSpPr/>
              <p:nvPr/>
            </p:nvSpPr>
            <p:spPr>
              <a:xfrm>
                <a:off x="7884912" y="4653266"/>
                <a:ext cx="33058" cy="11561"/>
              </a:xfrm>
              <a:custGeom>
                <a:avLst/>
                <a:gdLst/>
                <a:ahLst/>
                <a:cxnLst/>
                <a:rect l="l" t="t" r="r" b="b"/>
                <a:pathLst>
                  <a:path w="16" h="6" extrusionOk="0">
                    <a:moveTo>
                      <a:pt x="16" y="6"/>
                    </a:moveTo>
                    <a:lnTo>
                      <a:pt x="8" y="6"/>
                    </a:lnTo>
                    <a:lnTo>
                      <a:pt x="4" y="6"/>
                    </a:lnTo>
                    <a:lnTo>
                      <a:pt x="0" y="6"/>
                    </a:lnTo>
                    <a:lnTo>
                      <a:pt x="4" y="2"/>
                    </a:lnTo>
                    <a:lnTo>
                      <a:pt x="8" y="0"/>
                    </a:lnTo>
                    <a:lnTo>
                      <a:pt x="12" y="0"/>
                    </a:lnTo>
                    <a:lnTo>
                      <a:pt x="14" y="2"/>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86" name="Google Shape;1786;p37"/>
              <p:cNvSpPr/>
              <p:nvPr/>
            </p:nvSpPr>
            <p:spPr>
              <a:xfrm>
                <a:off x="7695265" y="4716027"/>
                <a:ext cx="20879" cy="6606"/>
              </a:xfrm>
              <a:custGeom>
                <a:avLst/>
                <a:gdLst/>
                <a:ahLst/>
                <a:cxnLst/>
                <a:rect l="l" t="t" r="r" b="b"/>
                <a:pathLst>
                  <a:path w="10" h="4" extrusionOk="0">
                    <a:moveTo>
                      <a:pt x="10" y="0"/>
                    </a:moveTo>
                    <a:lnTo>
                      <a:pt x="8" y="2"/>
                    </a:lnTo>
                    <a:lnTo>
                      <a:pt x="4" y="4"/>
                    </a:lnTo>
                    <a:lnTo>
                      <a:pt x="2" y="2"/>
                    </a:lnTo>
                    <a:lnTo>
                      <a:pt x="0" y="0"/>
                    </a:lnTo>
                    <a:lnTo>
                      <a:pt x="6" y="0"/>
                    </a:lnTo>
                    <a:lnTo>
                      <a:pt x="1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87" name="Google Shape;1787;p37"/>
              <p:cNvSpPr/>
              <p:nvPr/>
            </p:nvSpPr>
            <p:spPr>
              <a:xfrm>
                <a:off x="7620450" y="4294873"/>
                <a:ext cx="34798" cy="61109"/>
              </a:xfrm>
              <a:custGeom>
                <a:avLst/>
                <a:gdLst/>
                <a:ahLst/>
                <a:cxnLst/>
                <a:rect l="l" t="t" r="r" b="b"/>
                <a:pathLst>
                  <a:path w="18" h="34" extrusionOk="0">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88" name="Google Shape;1788;p37"/>
              <p:cNvSpPr/>
              <p:nvPr/>
            </p:nvSpPr>
            <p:spPr>
              <a:xfrm>
                <a:off x="7660467" y="4319646"/>
                <a:ext cx="27838" cy="21471"/>
              </a:xfrm>
              <a:custGeom>
                <a:avLst/>
                <a:gdLst/>
                <a:ahLst/>
                <a:cxnLst/>
                <a:rect l="l" t="t" r="r" b="b"/>
                <a:pathLst>
                  <a:path w="14" h="12" extrusionOk="0">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89" name="Google Shape;1789;p37"/>
              <p:cNvSpPr/>
              <p:nvPr/>
            </p:nvSpPr>
            <p:spPr>
              <a:xfrm>
                <a:off x="7636109" y="4238719"/>
                <a:ext cx="24358" cy="29729"/>
              </a:xfrm>
              <a:custGeom>
                <a:avLst/>
                <a:gdLst/>
                <a:ahLst/>
                <a:cxnLst/>
                <a:rect l="l" t="t" r="r" b="b"/>
                <a:pathLst>
                  <a:path w="12" h="16" extrusionOk="0">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90" name="Google Shape;1790;p37"/>
              <p:cNvSpPr/>
              <p:nvPr/>
            </p:nvSpPr>
            <p:spPr>
              <a:xfrm>
                <a:off x="7540416" y="4210642"/>
                <a:ext cx="40017" cy="36335"/>
              </a:xfrm>
              <a:custGeom>
                <a:avLst/>
                <a:gdLst/>
                <a:ahLst/>
                <a:cxnLst/>
                <a:rect l="l" t="t" r="r" b="b"/>
                <a:pathLst>
                  <a:path w="20" h="20" extrusionOk="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1791" name="Google Shape;1791;p37"/>
          <p:cNvGrpSpPr/>
          <p:nvPr/>
        </p:nvGrpSpPr>
        <p:grpSpPr>
          <a:xfrm>
            <a:off x="9159875" y="6121400"/>
            <a:ext cx="2663825" cy="2870200"/>
            <a:chOff x="6593922" y="3145370"/>
            <a:chExt cx="1630265" cy="1853077"/>
          </a:xfrm>
        </p:grpSpPr>
        <p:grpSp>
          <p:nvGrpSpPr>
            <p:cNvPr id="1792" name="Google Shape;1792;p37"/>
            <p:cNvGrpSpPr/>
            <p:nvPr/>
          </p:nvGrpSpPr>
          <p:grpSpPr>
            <a:xfrm>
              <a:off x="6593922" y="3145370"/>
              <a:ext cx="1630265" cy="1853077"/>
              <a:chOff x="6593922" y="3145370"/>
              <a:chExt cx="1630265" cy="1853077"/>
            </a:xfrm>
          </p:grpSpPr>
          <p:sp>
            <p:nvSpPr>
              <p:cNvPr id="1793" name="Google Shape;1793;p37"/>
              <p:cNvSpPr/>
              <p:nvPr/>
            </p:nvSpPr>
            <p:spPr>
              <a:xfrm>
                <a:off x="7775299" y="3145370"/>
                <a:ext cx="167028" cy="127172"/>
              </a:xfrm>
              <a:custGeom>
                <a:avLst/>
                <a:gdLst/>
                <a:ahLst/>
                <a:cxnLst/>
                <a:rect l="l" t="t" r="r" b="b"/>
                <a:pathLst>
                  <a:path w="82" h="70" extrusionOk="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94" name="Google Shape;1794;p37"/>
              <p:cNvSpPr/>
              <p:nvPr/>
            </p:nvSpPr>
            <p:spPr>
              <a:xfrm>
                <a:off x="7679606" y="3280800"/>
                <a:ext cx="274901" cy="267557"/>
              </a:xfrm>
              <a:custGeom>
                <a:avLst/>
                <a:gdLst/>
                <a:ahLst/>
                <a:cxnLst/>
                <a:rect l="l" t="t" r="r" b="b"/>
                <a:pathLst>
                  <a:path w="136" h="148" extrusionOk="0">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95" name="Google Shape;1795;p37"/>
              <p:cNvSpPr/>
              <p:nvPr/>
            </p:nvSpPr>
            <p:spPr>
              <a:xfrm>
                <a:off x="7740502" y="3516977"/>
                <a:ext cx="64375" cy="46244"/>
              </a:xfrm>
              <a:custGeom>
                <a:avLst/>
                <a:gdLst/>
                <a:ahLst/>
                <a:cxnLst/>
                <a:rect l="l" t="t" r="r" b="b"/>
                <a:pathLst>
                  <a:path w="32" h="26" extrusionOk="0">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96" name="Google Shape;1796;p37"/>
              <p:cNvSpPr/>
              <p:nvPr/>
            </p:nvSpPr>
            <p:spPr>
              <a:xfrm>
                <a:off x="7660467" y="3526886"/>
                <a:ext cx="80034" cy="94140"/>
              </a:xfrm>
              <a:custGeom>
                <a:avLst/>
                <a:gdLst/>
                <a:ahLst/>
                <a:cxnLst/>
                <a:rect l="l" t="t" r="r" b="b"/>
                <a:pathLst>
                  <a:path w="40" h="52" extrusionOk="0">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97" name="Google Shape;1797;p37"/>
              <p:cNvSpPr/>
              <p:nvPr/>
            </p:nvSpPr>
            <p:spPr>
              <a:xfrm>
                <a:off x="6896661" y="3875370"/>
                <a:ext cx="300999" cy="492172"/>
              </a:xfrm>
              <a:custGeom>
                <a:avLst/>
                <a:gdLst/>
                <a:ahLst/>
                <a:cxnLst/>
                <a:rect l="l" t="t" r="r" b="b"/>
                <a:pathLst>
                  <a:path w="150" h="270" extrusionOk="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98" name="Google Shape;1798;p37"/>
              <p:cNvSpPr/>
              <p:nvPr/>
            </p:nvSpPr>
            <p:spPr>
              <a:xfrm>
                <a:off x="6955817" y="4166049"/>
                <a:ext cx="172248" cy="138733"/>
              </a:xfrm>
              <a:custGeom>
                <a:avLst/>
                <a:gdLst/>
                <a:ahLst/>
                <a:cxnLst/>
                <a:rect l="l" t="t" r="r" b="b"/>
                <a:pathLst>
                  <a:path w="86" h="76" extrusionOk="0">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799" name="Google Shape;1799;p37"/>
              <p:cNvSpPr/>
              <p:nvPr/>
            </p:nvSpPr>
            <p:spPr>
              <a:xfrm>
                <a:off x="6839245" y="3901796"/>
                <a:ext cx="281860" cy="282421"/>
              </a:xfrm>
              <a:custGeom>
                <a:avLst/>
                <a:gdLst/>
                <a:ahLst/>
                <a:cxnLst/>
                <a:rect l="l" t="t" r="r" b="b"/>
                <a:pathLst>
                  <a:path w="140" h="156" extrusionOk="0">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00" name="Google Shape;1800;p37"/>
              <p:cNvSpPr/>
              <p:nvPr/>
            </p:nvSpPr>
            <p:spPr>
              <a:xfrm>
                <a:off x="6776609" y="3971162"/>
                <a:ext cx="271421" cy="493824"/>
              </a:xfrm>
              <a:custGeom>
                <a:avLst/>
                <a:gdLst/>
                <a:ahLst/>
                <a:cxnLst/>
                <a:rect l="l" t="t" r="r" b="b"/>
                <a:pathLst>
                  <a:path w="136" h="272" extrusionOk="0">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01" name="Google Shape;1801;p37"/>
              <p:cNvSpPr/>
              <p:nvPr/>
            </p:nvSpPr>
            <p:spPr>
              <a:xfrm>
                <a:off x="6900141" y="4431954"/>
                <a:ext cx="144410" cy="184977"/>
              </a:xfrm>
              <a:custGeom>
                <a:avLst/>
                <a:gdLst/>
                <a:ahLst/>
                <a:cxnLst/>
                <a:rect l="l" t="t" r="r" b="b"/>
                <a:pathLst>
                  <a:path w="72" h="102" extrusionOk="0">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02" name="Google Shape;1802;p37"/>
              <p:cNvSpPr/>
              <p:nvPr/>
            </p:nvSpPr>
            <p:spPr>
              <a:xfrm>
                <a:off x="6593922" y="3705257"/>
                <a:ext cx="271421" cy="578054"/>
              </a:xfrm>
              <a:custGeom>
                <a:avLst/>
                <a:gdLst/>
                <a:ahLst/>
                <a:cxnLst/>
                <a:rect l="l" t="t" r="r" b="b"/>
                <a:pathLst>
                  <a:path w="134" h="318" extrusionOk="0">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03" name="Google Shape;1803;p37"/>
              <p:cNvSpPr/>
              <p:nvPr/>
            </p:nvSpPr>
            <p:spPr>
              <a:xfrm>
                <a:off x="6743552" y="4464986"/>
                <a:ext cx="354935" cy="374910"/>
              </a:xfrm>
              <a:custGeom>
                <a:avLst/>
                <a:gdLst/>
                <a:ahLst/>
                <a:cxnLst/>
                <a:rect l="l" t="t" r="r" b="b"/>
                <a:pathLst>
                  <a:path w="176" h="206" extrusionOk="0">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04" name="Google Shape;1804;p37"/>
              <p:cNvSpPr/>
              <p:nvPr/>
            </p:nvSpPr>
            <p:spPr>
              <a:xfrm>
                <a:off x="7197660" y="4519488"/>
                <a:ext cx="321877" cy="265905"/>
              </a:xfrm>
              <a:custGeom>
                <a:avLst/>
                <a:gdLst/>
                <a:ahLst/>
                <a:cxnLst/>
                <a:rect l="l" t="t" r="r" b="b"/>
                <a:pathLst>
                  <a:path w="160" h="146" extrusionOk="0">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05" name="Google Shape;1805;p37"/>
              <p:cNvSpPr/>
              <p:nvPr/>
            </p:nvSpPr>
            <p:spPr>
              <a:xfrm>
                <a:off x="7639589" y="4930732"/>
                <a:ext cx="128751" cy="67715"/>
              </a:xfrm>
              <a:custGeom>
                <a:avLst/>
                <a:gdLst/>
                <a:ahLst/>
                <a:cxnLst/>
                <a:rect l="l" t="t" r="r" b="b"/>
                <a:pathLst>
                  <a:path w="64" h="38" extrusionOk="0">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06" name="Google Shape;1806;p37"/>
              <p:cNvSpPr/>
              <p:nvPr/>
            </p:nvSpPr>
            <p:spPr>
              <a:xfrm>
                <a:off x="7529976" y="4922475"/>
                <a:ext cx="102653" cy="18167"/>
              </a:xfrm>
              <a:custGeom>
                <a:avLst/>
                <a:gdLst/>
                <a:ahLst/>
                <a:cxnLst/>
                <a:rect l="l" t="t" r="r" b="b"/>
                <a:pathLst>
                  <a:path w="50" h="10" extrusionOk="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07" name="Google Shape;1807;p37"/>
              <p:cNvSpPr/>
              <p:nvPr/>
            </p:nvSpPr>
            <p:spPr>
              <a:xfrm>
                <a:off x="7074129" y="4849805"/>
                <a:ext cx="325357" cy="90837"/>
              </a:xfrm>
              <a:custGeom>
                <a:avLst/>
                <a:gdLst/>
                <a:ahLst/>
                <a:cxnLst/>
                <a:rect l="l" t="t" r="r" b="b"/>
                <a:pathLst>
                  <a:path w="162" h="50" extrusionOk="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08" name="Google Shape;1808;p37"/>
              <p:cNvSpPr/>
              <p:nvPr/>
            </p:nvSpPr>
            <p:spPr>
              <a:xfrm>
                <a:off x="7150683" y="4737497"/>
                <a:ext cx="22618" cy="18167"/>
              </a:xfrm>
              <a:custGeom>
                <a:avLst/>
                <a:gdLst/>
                <a:ahLst/>
                <a:cxnLst/>
                <a:rect l="l" t="t" r="r" b="b"/>
                <a:pathLst>
                  <a:path w="12" h="10" extrusionOk="0">
                    <a:moveTo>
                      <a:pt x="12" y="2"/>
                    </a:moveTo>
                    <a:lnTo>
                      <a:pt x="10" y="6"/>
                    </a:lnTo>
                    <a:lnTo>
                      <a:pt x="10" y="10"/>
                    </a:lnTo>
                    <a:lnTo>
                      <a:pt x="4" y="10"/>
                    </a:lnTo>
                    <a:lnTo>
                      <a:pt x="2" y="8"/>
                    </a:lnTo>
                    <a:lnTo>
                      <a:pt x="0" y="4"/>
                    </a:lnTo>
                    <a:lnTo>
                      <a:pt x="2" y="2"/>
                    </a:lnTo>
                    <a:lnTo>
                      <a:pt x="4" y="0"/>
                    </a:lnTo>
                    <a:lnTo>
                      <a:pt x="12"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09" name="Google Shape;1809;p37"/>
              <p:cNvSpPr/>
              <p:nvPr/>
            </p:nvSpPr>
            <p:spPr>
              <a:xfrm>
                <a:off x="6860124" y="4682995"/>
                <a:ext cx="19139" cy="21471"/>
              </a:xfrm>
              <a:custGeom>
                <a:avLst/>
                <a:gdLst/>
                <a:ahLst/>
                <a:cxnLst/>
                <a:rect l="l" t="t" r="r" b="b"/>
                <a:pathLst>
                  <a:path w="10" h="12" extrusionOk="0">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10" name="Google Shape;1810;p37"/>
              <p:cNvSpPr/>
              <p:nvPr/>
            </p:nvSpPr>
            <p:spPr>
              <a:xfrm>
                <a:off x="6816627" y="4603719"/>
                <a:ext cx="22618" cy="24774"/>
              </a:xfrm>
              <a:custGeom>
                <a:avLst/>
                <a:gdLst/>
                <a:ahLst/>
                <a:cxnLst/>
                <a:rect l="l" t="t" r="r" b="b"/>
                <a:pathLst>
                  <a:path w="12" h="14" extrusionOk="0">
                    <a:moveTo>
                      <a:pt x="12" y="8"/>
                    </a:moveTo>
                    <a:lnTo>
                      <a:pt x="10" y="12"/>
                    </a:lnTo>
                    <a:lnTo>
                      <a:pt x="8" y="14"/>
                    </a:lnTo>
                    <a:lnTo>
                      <a:pt x="4" y="12"/>
                    </a:lnTo>
                    <a:lnTo>
                      <a:pt x="0" y="8"/>
                    </a:lnTo>
                    <a:lnTo>
                      <a:pt x="0" y="6"/>
                    </a:lnTo>
                    <a:lnTo>
                      <a:pt x="0" y="0"/>
                    </a:lnTo>
                    <a:lnTo>
                      <a:pt x="6" y="4"/>
                    </a:lnTo>
                    <a:lnTo>
                      <a:pt x="10"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11" name="Google Shape;1811;p37"/>
              <p:cNvSpPr/>
              <p:nvPr/>
            </p:nvSpPr>
            <p:spPr>
              <a:xfrm>
                <a:off x="8001483" y="4834941"/>
                <a:ext cx="24358" cy="29729"/>
              </a:xfrm>
              <a:custGeom>
                <a:avLst/>
                <a:gdLst/>
                <a:ahLst/>
                <a:cxnLst/>
                <a:rect l="l" t="t" r="r" b="b"/>
                <a:pathLst>
                  <a:path w="12" h="16" extrusionOk="0">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12" name="Google Shape;1812;p37"/>
              <p:cNvSpPr/>
              <p:nvPr/>
            </p:nvSpPr>
            <p:spPr>
              <a:xfrm>
                <a:off x="7897091" y="4889443"/>
                <a:ext cx="24358" cy="36335"/>
              </a:xfrm>
              <a:custGeom>
                <a:avLst/>
                <a:gdLst/>
                <a:ahLst/>
                <a:cxnLst/>
                <a:rect l="l" t="t" r="r" b="b"/>
                <a:pathLst>
                  <a:path w="12" h="20" extrusionOk="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13" name="Google Shape;1813;p37"/>
              <p:cNvSpPr/>
              <p:nvPr/>
            </p:nvSpPr>
            <p:spPr>
              <a:xfrm>
                <a:off x="7804877" y="4744103"/>
                <a:ext cx="100913" cy="41290"/>
              </a:xfrm>
              <a:custGeom>
                <a:avLst/>
                <a:gdLst/>
                <a:ahLst/>
                <a:cxnLst/>
                <a:rect l="l" t="t" r="r" b="b"/>
                <a:pathLst>
                  <a:path w="50" h="22" extrusionOk="0">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14" name="Google Shape;1814;p37"/>
              <p:cNvSpPr/>
              <p:nvPr/>
            </p:nvSpPr>
            <p:spPr>
              <a:xfrm>
                <a:off x="7801397" y="4588855"/>
                <a:ext cx="40017" cy="75973"/>
              </a:xfrm>
              <a:custGeom>
                <a:avLst/>
                <a:gdLst/>
                <a:ahLst/>
                <a:cxnLst/>
                <a:rect l="l" t="t" r="r" b="b"/>
                <a:pathLst>
                  <a:path w="20" h="42" extrusionOk="0">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15" name="Google Shape;1815;p37"/>
              <p:cNvSpPr/>
              <p:nvPr/>
            </p:nvSpPr>
            <p:spPr>
              <a:xfrm>
                <a:off x="7749201" y="4755665"/>
                <a:ext cx="36537" cy="29729"/>
              </a:xfrm>
              <a:custGeom>
                <a:avLst/>
                <a:gdLst/>
                <a:ahLst/>
                <a:cxnLst/>
                <a:rect l="l" t="t" r="r" b="b"/>
                <a:pathLst>
                  <a:path w="18" h="16" extrusionOk="0">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16" name="Google Shape;1816;p37"/>
              <p:cNvSpPr/>
              <p:nvPr/>
            </p:nvSpPr>
            <p:spPr>
              <a:xfrm>
                <a:off x="7409925" y="4919171"/>
                <a:ext cx="100913" cy="29729"/>
              </a:xfrm>
              <a:custGeom>
                <a:avLst/>
                <a:gdLst/>
                <a:ahLst/>
                <a:cxnLst/>
                <a:rect l="l" t="t" r="r" b="b"/>
                <a:pathLst>
                  <a:path w="50" h="16" extrusionOk="0">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17" name="Google Shape;1817;p37"/>
              <p:cNvSpPr/>
              <p:nvPr/>
            </p:nvSpPr>
            <p:spPr>
              <a:xfrm>
                <a:off x="7606531" y="4322950"/>
                <a:ext cx="153109" cy="142036"/>
              </a:xfrm>
              <a:custGeom>
                <a:avLst/>
                <a:gdLst/>
                <a:ahLst/>
                <a:cxnLst/>
                <a:rect l="l" t="t" r="r" b="b"/>
                <a:pathLst>
                  <a:path w="76" h="78" extrusionOk="0">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18" name="Google Shape;1818;p37"/>
              <p:cNvSpPr/>
              <p:nvPr/>
            </p:nvSpPr>
            <p:spPr>
              <a:xfrm>
                <a:off x="7453422" y="4289918"/>
                <a:ext cx="76555" cy="77624"/>
              </a:xfrm>
              <a:custGeom>
                <a:avLst/>
                <a:gdLst/>
                <a:ahLst/>
                <a:cxnLst/>
                <a:rect l="l" t="t" r="r" b="b"/>
                <a:pathLst>
                  <a:path w="38" h="42" extrusionOk="0">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19" name="Google Shape;1819;p37"/>
              <p:cNvSpPr/>
              <p:nvPr/>
            </p:nvSpPr>
            <p:spPr>
              <a:xfrm>
                <a:off x="7510838" y="4035574"/>
                <a:ext cx="149629" cy="199842"/>
              </a:xfrm>
              <a:custGeom>
                <a:avLst/>
                <a:gdLst/>
                <a:ahLst/>
                <a:cxnLst/>
                <a:rect l="l" t="t" r="r" b="b"/>
                <a:pathLst>
                  <a:path w="74" h="110" extrusionOk="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20" name="Google Shape;1820;p37"/>
              <p:cNvSpPr/>
              <p:nvPr/>
            </p:nvSpPr>
            <p:spPr>
              <a:xfrm>
                <a:off x="7669167" y="4238719"/>
                <a:ext cx="46977" cy="77624"/>
              </a:xfrm>
              <a:custGeom>
                <a:avLst/>
                <a:gdLst/>
                <a:ahLst/>
                <a:cxnLst/>
                <a:rect l="l" t="t" r="r" b="b"/>
                <a:pathLst>
                  <a:path w="24" h="42" extrusionOk="0">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21" name="Google Shape;1821;p37"/>
              <p:cNvSpPr/>
              <p:nvPr/>
            </p:nvSpPr>
            <p:spPr>
              <a:xfrm>
                <a:off x="7592612" y="4261841"/>
                <a:ext cx="43497" cy="51199"/>
              </a:xfrm>
              <a:custGeom>
                <a:avLst/>
                <a:gdLst/>
                <a:ahLst/>
                <a:cxnLst/>
                <a:rect l="l" t="t" r="r" b="b"/>
                <a:pathLst>
                  <a:path w="22" h="28" extrusionOk="0">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22" name="Google Shape;1822;p37"/>
              <p:cNvSpPr/>
              <p:nvPr/>
            </p:nvSpPr>
            <p:spPr>
              <a:xfrm>
                <a:off x="7519537" y="4595461"/>
                <a:ext cx="200086" cy="247738"/>
              </a:xfrm>
              <a:custGeom>
                <a:avLst/>
                <a:gdLst/>
                <a:ahLst/>
                <a:cxnLst/>
                <a:rect l="l" t="t" r="r" b="b"/>
                <a:pathLst>
                  <a:path w="100" h="136" extrusionOk="0">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23" name="Google Shape;1823;p37"/>
              <p:cNvSpPr/>
              <p:nvPr/>
            </p:nvSpPr>
            <p:spPr>
              <a:xfrm>
                <a:off x="7227238" y="4417090"/>
                <a:ext cx="302739" cy="204796"/>
              </a:xfrm>
              <a:custGeom>
                <a:avLst/>
                <a:gdLst/>
                <a:ahLst/>
                <a:cxnLst/>
                <a:rect l="l" t="t" r="r" b="b"/>
                <a:pathLst>
                  <a:path w="152" h="112" extrusionOk="0">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24" name="Google Shape;1824;p37"/>
              <p:cNvSpPr/>
              <p:nvPr/>
            </p:nvSpPr>
            <p:spPr>
              <a:xfrm>
                <a:off x="7902310" y="4664827"/>
                <a:ext cx="321877" cy="297285"/>
              </a:xfrm>
              <a:custGeom>
                <a:avLst/>
                <a:gdLst/>
                <a:ahLst/>
                <a:cxnLst/>
                <a:rect l="l" t="t" r="r" b="b"/>
                <a:pathLst>
                  <a:path w="160" h="164" extrusionOk="0">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25" name="Google Shape;1825;p37"/>
              <p:cNvSpPr/>
              <p:nvPr/>
            </p:nvSpPr>
            <p:spPr>
              <a:xfrm>
                <a:off x="7507358" y="4962113"/>
                <a:ext cx="48717" cy="26425"/>
              </a:xfrm>
              <a:custGeom>
                <a:avLst/>
                <a:gdLst/>
                <a:ahLst/>
                <a:cxnLst/>
                <a:rect l="l" t="t" r="r" b="b"/>
                <a:pathLst>
                  <a:path w="24" h="14" extrusionOk="0">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1826" name="Google Shape;1826;p37"/>
            <p:cNvGrpSpPr/>
            <p:nvPr/>
          </p:nvGrpSpPr>
          <p:grpSpPr>
            <a:xfrm>
              <a:off x="7074129" y="4210642"/>
              <a:ext cx="1010868" cy="675498"/>
              <a:chOff x="7074129" y="4210642"/>
              <a:chExt cx="1010868" cy="675498"/>
            </a:xfrm>
          </p:grpSpPr>
          <p:sp>
            <p:nvSpPr>
              <p:cNvPr id="1827" name="Google Shape;1827;p37"/>
              <p:cNvSpPr/>
              <p:nvPr/>
            </p:nvSpPr>
            <p:spPr>
              <a:xfrm>
                <a:off x="7074129" y="4704465"/>
                <a:ext cx="46977" cy="47896"/>
              </a:xfrm>
              <a:custGeom>
                <a:avLst/>
                <a:gdLst/>
                <a:ahLst/>
                <a:cxnLst/>
                <a:rect l="l" t="t" r="r" b="b"/>
                <a:pathLst>
                  <a:path w="24" h="26" extrusionOk="0">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28" name="Google Shape;1828;p37"/>
              <p:cNvSpPr/>
              <p:nvPr/>
            </p:nvSpPr>
            <p:spPr>
              <a:xfrm>
                <a:off x="7343810" y="4504624"/>
                <a:ext cx="29578" cy="26425"/>
              </a:xfrm>
              <a:custGeom>
                <a:avLst/>
                <a:gdLst/>
                <a:ahLst/>
                <a:cxnLst/>
                <a:rect l="l" t="t" r="r" b="b"/>
                <a:pathLst>
                  <a:path w="16" h="14" extrusionOk="0">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29" name="Google Shape;1829;p37"/>
              <p:cNvSpPr/>
              <p:nvPr/>
            </p:nvSpPr>
            <p:spPr>
              <a:xfrm>
                <a:off x="8053680" y="4671434"/>
                <a:ext cx="24358" cy="23122"/>
              </a:xfrm>
              <a:custGeom>
                <a:avLst/>
                <a:gdLst/>
                <a:ahLst/>
                <a:cxnLst/>
                <a:rect l="l" t="t" r="r" b="b"/>
                <a:pathLst>
                  <a:path w="12" h="12" extrusionOk="0">
                    <a:moveTo>
                      <a:pt x="12" y="12"/>
                    </a:moveTo>
                    <a:lnTo>
                      <a:pt x="10" y="12"/>
                    </a:lnTo>
                    <a:lnTo>
                      <a:pt x="6" y="12"/>
                    </a:lnTo>
                    <a:lnTo>
                      <a:pt x="4" y="8"/>
                    </a:lnTo>
                    <a:lnTo>
                      <a:pt x="0" y="4"/>
                    </a:lnTo>
                    <a:lnTo>
                      <a:pt x="0" y="0"/>
                    </a:lnTo>
                    <a:lnTo>
                      <a:pt x="4" y="2"/>
                    </a:lnTo>
                    <a:lnTo>
                      <a:pt x="8" y="4"/>
                    </a:lnTo>
                    <a:lnTo>
                      <a:pt x="1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30" name="Google Shape;1830;p37"/>
              <p:cNvSpPr/>
              <p:nvPr/>
            </p:nvSpPr>
            <p:spPr>
              <a:xfrm>
                <a:off x="8057159" y="4712723"/>
                <a:ext cx="27838" cy="6606"/>
              </a:xfrm>
              <a:custGeom>
                <a:avLst/>
                <a:gdLst/>
                <a:ahLst/>
                <a:cxnLst/>
                <a:rect l="l" t="t" r="r" b="b"/>
                <a:pathLst>
                  <a:path w="14" h="4" extrusionOk="0">
                    <a:moveTo>
                      <a:pt x="14" y="0"/>
                    </a:moveTo>
                    <a:lnTo>
                      <a:pt x="14" y="4"/>
                    </a:lnTo>
                    <a:lnTo>
                      <a:pt x="0" y="2"/>
                    </a:lnTo>
                    <a:lnTo>
                      <a:pt x="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31" name="Google Shape;1831;p37"/>
              <p:cNvSpPr/>
              <p:nvPr/>
            </p:nvSpPr>
            <p:spPr>
              <a:xfrm>
                <a:off x="7994524" y="4864669"/>
                <a:ext cx="19139" cy="21471"/>
              </a:xfrm>
              <a:custGeom>
                <a:avLst/>
                <a:gdLst/>
                <a:ahLst/>
                <a:cxnLst/>
                <a:rect l="l" t="t" r="r" b="b"/>
                <a:pathLst>
                  <a:path w="10" h="12" extrusionOk="0">
                    <a:moveTo>
                      <a:pt x="10" y="6"/>
                    </a:moveTo>
                    <a:lnTo>
                      <a:pt x="8" y="10"/>
                    </a:lnTo>
                    <a:lnTo>
                      <a:pt x="4" y="12"/>
                    </a:lnTo>
                    <a:lnTo>
                      <a:pt x="2" y="12"/>
                    </a:lnTo>
                    <a:lnTo>
                      <a:pt x="0" y="10"/>
                    </a:lnTo>
                    <a:lnTo>
                      <a:pt x="0" y="6"/>
                    </a:lnTo>
                    <a:lnTo>
                      <a:pt x="2" y="0"/>
                    </a:lnTo>
                    <a:lnTo>
                      <a:pt x="1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32" name="Google Shape;1832;p37"/>
              <p:cNvSpPr/>
              <p:nvPr/>
            </p:nvSpPr>
            <p:spPr>
              <a:xfrm>
                <a:off x="7884912" y="4653266"/>
                <a:ext cx="33058" cy="11561"/>
              </a:xfrm>
              <a:custGeom>
                <a:avLst/>
                <a:gdLst/>
                <a:ahLst/>
                <a:cxnLst/>
                <a:rect l="l" t="t" r="r" b="b"/>
                <a:pathLst>
                  <a:path w="16" h="6" extrusionOk="0">
                    <a:moveTo>
                      <a:pt x="16" y="6"/>
                    </a:moveTo>
                    <a:lnTo>
                      <a:pt x="8" y="6"/>
                    </a:lnTo>
                    <a:lnTo>
                      <a:pt x="4" y="6"/>
                    </a:lnTo>
                    <a:lnTo>
                      <a:pt x="0" y="6"/>
                    </a:lnTo>
                    <a:lnTo>
                      <a:pt x="4" y="2"/>
                    </a:lnTo>
                    <a:lnTo>
                      <a:pt x="8" y="0"/>
                    </a:lnTo>
                    <a:lnTo>
                      <a:pt x="12" y="0"/>
                    </a:lnTo>
                    <a:lnTo>
                      <a:pt x="14" y="2"/>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33" name="Google Shape;1833;p37"/>
              <p:cNvSpPr/>
              <p:nvPr/>
            </p:nvSpPr>
            <p:spPr>
              <a:xfrm>
                <a:off x="7695265" y="4716027"/>
                <a:ext cx="20879" cy="6606"/>
              </a:xfrm>
              <a:custGeom>
                <a:avLst/>
                <a:gdLst/>
                <a:ahLst/>
                <a:cxnLst/>
                <a:rect l="l" t="t" r="r" b="b"/>
                <a:pathLst>
                  <a:path w="10" h="4" extrusionOk="0">
                    <a:moveTo>
                      <a:pt x="10" y="0"/>
                    </a:moveTo>
                    <a:lnTo>
                      <a:pt x="8" y="2"/>
                    </a:lnTo>
                    <a:lnTo>
                      <a:pt x="4" y="4"/>
                    </a:lnTo>
                    <a:lnTo>
                      <a:pt x="2" y="2"/>
                    </a:lnTo>
                    <a:lnTo>
                      <a:pt x="0" y="0"/>
                    </a:lnTo>
                    <a:lnTo>
                      <a:pt x="6" y="0"/>
                    </a:lnTo>
                    <a:lnTo>
                      <a:pt x="1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34" name="Google Shape;1834;p37"/>
              <p:cNvSpPr/>
              <p:nvPr/>
            </p:nvSpPr>
            <p:spPr>
              <a:xfrm>
                <a:off x="7620450" y="4294873"/>
                <a:ext cx="34798" cy="61109"/>
              </a:xfrm>
              <a:custGeom>
                <a:avLst/>
                <a:gdLst/>
                <a:ahLst/>
                <a:cxnLst/>
                <a:rect l="l" t="t" r="r" b="b"/>
                <a:pathLst>
                  <a:path w="18" h="34" extrusionOk="0">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35" name="Google Shape;1835;p37"/>
              <p:cNvSpPr/>
              <p:nvPr/>
            </p:nvSpPr>
            <p:spPr>
              <a:xfrm>
                <a:off x="7660467" y="4319646"/>
                <a:ext cx="27838" cy="21471"/>
              </a:xfrm>
              <a:custGeom>
                <a:avLst/>
                <a:gdLst/>
                <a:ahLst/>
                <a:cxnLst/>
                <a:rect l="l" t="t" r="r" b="b"/>
                <a:pathLst>
                  <a:path w="14" h="12" extrusionOk="0">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36" name="Google Shape;1836;p37"/>
              <p:cNvSpPr/>
              <p:nvPr/>
            </p:nvSpPr>
            <p:spPr>
              <a:xfrm>
                <a:off x="7636109" y="4238719"/>
                <a:ext cx="24358" cy="29729"/>
              </a:xfrm>
              <a:custGeom>
                <a:avLst/>
                <a:gdLst/>
                <a:ahLst/>
                <a:cxnLst/>
                <a:rect l="l" t="t" r="r" b="b"/>
                <a:pathLst>
                  <a:path w="12" h="16" extrusionOk="0">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37" name="Google Shape;1837;p37"/>
              <p:cNvSpPr/>
              <p:nvPr/>
            </p:nvSpPr>
            <p:spPr>
              <a:xfrm>
                <a:off x="7540416" y="4210642"/>
                <a:ext cx="40017" cy="36335"/>
              </a:xfrm>
              <a:custGeom>
                <a:avLst/>
                <a:gdLst/>
                <a:ahLst/>
                <a:cxnLst/>
                <a:rect l="l" t="t" r="r" b="b"/>
                <a:pathLst>
                  <a:path w="20" h="20" extrusionOk="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1838" name="Google Shape;1838;p37"/>
          <p:cNvSpPr txBox="1">
            <a:spLocks noGrp="1"/>
          </p:cNvSpPr>
          <p:nvPr>
            <p:ph type="sldNum" idx="12"/>
          </p:nvPr>
        </p:nvSpPr>
        <p:spPr>
          <a:xfrm>
            <a:off x="14257338" y="10267950"/>
            <a:ext cx="633412" cy="3032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r>
              <a:rPr lang="ja-JP"/>
              <a:t>1</a:t>
            </a:r>
            <a:endParaRPr sz="2500"/>
          </a:p>
          <a:p>
            <a:pPr marL="0" lvl="0" indent="0" algn="r" rtl="0">
              <a:spcBef>
                <a:spcPts val="0"/>
              </a:spcBef>
              <a:spcAft>
                <a:spcPts val="0"/>
              </a:spcAft>
              <a:buNone/>
            </a:pPr>
            <a:endParaRPr/>
          </a:p>
        </p:txBody>
      </p:sp>
      <p:sp>
        <p:nvSpPr>
          <p:cNvPr id="1839" name="Google Shape;1839;p37"/>
          <p:cNvSpPr txBox="1">
            <a:spLocks noGrp="1"/>
          </p:cNvSpPr>
          <p:nvPr>
            <p:ph type="ftr" idx="11"/>
          </p:nvPr>
        </p:nvSpPr>
        <p:spPr>
          <a:xfrm>
            <a:off x="9209088" y="10374313"/>
            <a:ext cx="4959350" cy="196850"/>
          </a:xfrm>
          <a:prstGeom prst="rect">
            <a:avLst/>
          </a:prstGeom>
          <a:noFill/>
          <a:ln>
            <a:noFill/>
          </a:ln>
        </p:spPr>
        <p:txBody>
          <a:bodyPr spcFirstLastPara="1" wrap="square" lIns="146050" tIns="73000" rIns="146050" bIns="73000" anchor="ctr" anchorCtr="0">
            <a:noAutofit/>
          </a:bodyPr>
          <a:lstStyle>
            <a:lvl1pPr lvl="0" algn="r">
              <a:lnSpc>
                <a:spcPct val="100000"/>
              </a:lnSpc>
              <a:spcBef>
                <a:spcPts val="0"/>
              </a:spcBef>
              <a:spcAft>
                <a:spcPts val="0"/>
              </a:spcAft>
              <a:buSzPts val="1400"/>
              <a:buNone/>
              <a:defRPr sz="1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40" name="Google Shape;1840;p37"/>
          <p:cNvSpPr txBox="1">
            <a:spLocks noGrp="1"/>
          </p:cNvSpPr>
          <p:nvPr>
            <p:ph type="dt" idx="10"/>
          </p:nvPr>
        </p:nvSpPr>
        <p:spPr>
          <a:xfrm>
            <a:off x="763588" y="10328275"/>
            <a:ext cx="5919787" cy="29368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5_Title Slide">
  <p:cSld name="5_Title Slide">
    <p:spTree>
      <p:nvGrpSpPr>
        <p:cNvPr id="1" name="Shape 1841"/>
        <p:cNvGrpSpPr/>
        <p:nvPr/>
      </p:nvGrpSpPr>
      <p:grpSpPr>
        <a:xfrm>
          <a:off x="0" y="0"/>
          <a:ext cx="0" cy="0"/>
          <a:chOff x="0" y="0"/>
          <a:chExt cx="0" cy="0"/>
        </a:xfrm>
      </p:grpSpPr>
      <p:grpSp>
        <p:nvGrpSpPr>
          <p:cNvPr id="1842" name="Google Shape;1842;p38"/>
          <p:cNvGrpSpPr/>
          <p:nvPr/>
        </p:nvGrpSpPr>
        <p:grpSpPr>
          <a:xfrm>
            <a:off x="12614275" y="69850"/>
            <a:ext cx="1446214" cy="388938"/>
            <a:chOff x="8191670" y="44624"/>
            <a:chExt cx="884897" cy="252000"/>
          </a:xfrm>
        </p:grpSpPr>
        <p:grpSp>
          <p:nvGrpSpPr>
            <p:cNvPr id="1843" name="Google Shape;1843;p38"/>
            <p:cNvGrpSpPr/>
            <p:nvPr/>
          </p:nvGrpSpPr>
          <p:grpSpPr>
            <a:xfrm>
              <a:off x="8191670" y="287367"/>
              <a:ext cx="884897" cy="9257"/>
              <a:chOff x="7380312" y="97802"/>
              <a:chExt cx="1808385" cy="18830"/>
            </a:xfrm>
          </p:grpSpPr>
          <p:sp>
            <p:nvSpPr>
              <p:cNvPr id="1844" name="Google Shape;1844;p38"/>
              <p:cNvSpPr/>
              <p:nvPr/>
            </p:nvSpPr>
            <p:spPr>
              <a:xfrm rot="10800000" flipH="1">
                <a:off x="7388252" y="97802"/>
                <a:ext cx="1800444" cy="18830"/>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845" name="Google Shape;1845;p38"/>
              <p:cNvSpPr/>
              <p:nvPr/>
            </p:nvSpPr>
            <p:spPr>
              <a:xfrm rot="10800000" flipH="1">
                <a:off x="7380312" y="97802"/>
                <a:ext cx="1439164" cy="18830"/>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1846" name="Google Shape;1846;p38" descr="TYPE_3.gif"/>
            <p:cNvPicPr preferRelativeResize="0"/>
            <p:nvPr/>
          </p:nvPicPr>
          <p:blipFill rotWithShape="1">
            <a:blip r:embed="rId2">
              <a:alphaModFix/>
            </a:blip>
            <a:srcRect/>
            <a:stretch/>
          </p:blipFill>
          <p:spPr>
            <a:xfrm>
              <a:off x="8240476" y="44624"/>
              <a:ext cx="760718" cy="216600"/>
            </a:xfrm>
            <a:prstGeom prst="rect">
              <a:avLst/>
            </a:prstGeom>
            <a:noFill/>
            <a:ln>
              <a:noFill/>
            </a:ln>
          </p:spPr>
        </p:pic>
      </p:grpSp>
      <p:grpSp>
        <p:nvGrpSpPr>
          <p:cNvPr id="1847" name="Google Shape;1847;p38"/>
          <p:cNvGrpSpPr/>
          <p:nvPr/>
        </p:nvGrpSpPr>
        <p:grpSpPr>
          <a:xfrm>
            <a:off x="1262063" y="3003550"/>
            <a:ext cx="3036887" cy="1725613"/>
            <a:chOff x="4113525" y="1900540"/>
            <a:chExt cx="1859041" cy="1113693"/>
          </a:xfrm>
        </p:grpSpPr>
        <p:grpSp>
          <p:nvGrpSpPr>
            <p:cNvPr id="1848" name="Google Shape;1848;p38"/>
            <p:cNvGrpSpPr/>
            <p:nvPr/>
          </p:nvGrpSpPr>
          <p:grpSpPr>
            <a:xfrm>
              <a:off x="4113525" y="1900540"/>
              <a:ext cx="1859041" cy="1113693"/>
              <a:chOff x="4113525" y="1900540"/>
              <a:chExt cx="1859041" cy="1113693"/>
            </a:xfrm>
          </p:grpSpPr>
          <p:grpSp>
            <p:nvGrpSpPr>
              <p:cNvPr id="1849" name="Google Shape;1849;p38"/>
              <p:cNvGrpSpPr/>
              <p:nvPr/>
            </p:nvGrpSpPr>
            <p:grpSpPr>
              <a:xfrm>
                <a:off x="4113525" y="1900540"/>
                <a:ext cx="1859041" cy="1113693"/>
                <a:chOff x="4113525" y="1900540"/>
                <a:chExt cx="1859041" cy="1113693"/>
              </a:xfrm>
            </p:grpSpPr>
            <p:grpSp>
              <p:nvGrpSpPr>
                <p:cNvPr id="1850" name="Google Shape;1850;p38"/>
                <p:cNvGrpSpPr/>
                <p:nvPr/>
              </p:nvGrpSpPr>
              <p:grpSpPr>
                <a:xfrm>
                  <a:off x="4113525" y="1900540"/>
                  <a:ext cx="1859041" cy="1086094"/>
                  <a:chOff x="4113525" y="1900540"/>
                  <a:chExt cx="1859041" cy="1086094"/>
                </a:xfrm>
              </p:grpSpPr>
              <p:sp>
                <p:nvSpPr>
                  <p:cNvPr id="1851" name="Google Shape;1851;p38"/>
                  <p:cNvSpPr/>
                  <p:nvPr/>
                </p:nvSpPr>
                <p:spPr>
                  <a:xfrm>
                    <a:off x="4113525" y="2028793"/>
                    <a:ext cx="249696" cy="95784"/>
                  </a:xfrm>
                  <a:custGeom>
                    <a:avLst/>
                    <a:gdLst/>
                    <a:ahLst/>
                    <a:cxnLst/>
                    <a:rect l="l" t="t" r="r" b="b"/>
                    <a:pathLst>
                      <a:path w="126" h="54" extrusionOk="0">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52" name="Google Shape;1852;p38"/>
                  <p:cNvSpPr/>
                  <p:nvPr/>
                </p:nvSpPr>
                <p:spPr>
                  <a:xfrm>
                    <a:off x="5146516" y="1924892"/>
                    <a:ext cx="290742" cy="300340"/>
                  </a:xfrm>
                  <a:custGeom>
                    <a:avLst/>
                    <a:gdLst/>
                    <a:ahLst/>
                    <a:cxnLst/>
                    <a:rect l="l" t="t" r="r" b="b"/>
                    <a:pathLst>
                      <a:path w="146" h="168" extrusionOk="0">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53" name="Google Shape;1853;p38"/>
                  <p:cNvSpPr/>
                  <p:nvPr/>
                </p:nvSpPr>
                <p:spPr>
                  <a:xfrm>
                    <a:off x="4489780" y="2249584"/>
                    <a:ext cx="217202" cy="275988"/>
                  </a:xfrm>
                  <a:custGeom>
                    <a:avLst/>
                    <a:gdLst/>
                    <a:ahLst/>
                    <a:cxnLst/>
                    <a:rect l="l" t="t" r="r" b="b"/>
                    <a:pathLst>
                      <a:path w="110" h="154" extrusionOk="0">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54" name="Google Shape;1854;p38"/>
                  <p:cNvSpPr/>
                  <p:nvPr/>
                </p:nvSpPr>
                <p:spPr>
                  <a:xfrm>
                    <a:off x="4394006" y="2368096"/>
                    <a:ext cx="118007" cy="113642"/>
                  </a:xfrm>
                  <a:custGeom>
                    <a:avLst/>
                    <a:gdLst/>
                    <a:ahLst/>
                    <a:cxnLst/>
                    <a:rect l="l" t="t" r="r" b="b"/>
                    <a:pathLst>
                      <a:path w="60" h="64" extrusionOk="0">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55" name="Google Shape;1855;p38"/>
                  <p:cNvSpPr/>
                  <p:nvPr/>
                </p:nvSpPr>
                <p:spPr>
                  <a:xfrm>
                    <a:off x="4893399" y="2814547"/>
                    <a:ext cx="54728" cy="71432"/>
                  </a:xfrm>
                  <a:custGeom>
                    <a:avLst/>
                    <a:gdLst/>
                    <a:ahLst/>
                    <a:cxnLst/>
                    <a:rect l="l" t="t" r="r" b="b"/>
                    <a:pathLst>
                      <a:path w="28" h="40" extrusionOk="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56" name="Google Shape;1856;p38"/>
                  <p:cNvSpPr/>
                  <p:nvPr/>
                </p:nvSpPr>
                <p:spPr>
                  <a:xfrm>
                    <a:off x="5035350" y="2915202"/>
                    <a:ext cx="82092" cy="42210"/>
                  </a:xfrm>
                  <a:custGeom>
                    <a:avLst/>
                    <a:gdLst/>
                    <a:ahLst/>
                    <a:cxnLst/>
                    <a:rect l="l" t="t" r="r" b="b"/>
                    <a:pathLst>
                      <a:path w="41" h="24" extrusionOk="0">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57" name="Google Shape;1857;p38"/>
                  <p:cNvSpPr/>
                  <p:nvPr/>
                </p:nvSpPr>
                <p:spPr>
                  <a:xfrm>
                    <a:off x="4939576" y="1957361"/>
                    <a:ext cx="295873" cy="399371"/>
                  </a:xfrm>
                  <a:custGeom>
                    <a:avLst/>
                    <a:gdLst/>
                    <a:ahLst/>
                    <a:cxnLst/>
                    <a:rect l="l" t="t" r="r" b="b"/>
                    <a:pathLst>
                      <a:path w="149" h="224" extrusionOk="0">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58" name="Google Shape;1858;p38"/>
                  <p:cNvSpPr/>
                  <p:nvPr/>
                </p:nvSpPr>
                <p:spPr>
                  <a:xfrm>
                    <a:off x="4789074" y="1900540"/>
                    <a:ext cx="583195" cy="381513"/>
                  </a:xfrm>
                  <a:custGeom>
                    <a:avLst/>
                    <a:gdLst/>
                    <a:ahLst/>
                    <a:cxnLst/>
                    <a:rect l="l" t="t" r="r" b="b"/>
                    <a:pathLst>
                      <a:path w="295" h="214" extrusionOk="0">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59" name="Google Shape;1859;p38"/>
                  <p:cNvSpPr/>
                  <p:nvPr/>
                </p:nvSpPr>
                <p:spPr>
                  <a:xfrm>
                    <a:off x="4394006" y="2785325"/>
                    <a:ext cx="78671" cy="160722"/>
                  </a:xfrm>
                  <a:custGeom>
                    <a:avLst/>
                    <a:gdLst/>
                    <a:ahLst/>
                    <a:cxnLst/>
                    <a:rect l="l" t="t" r="r" b="b"/>
                    <a:pathLst>
                      <a:path w="40" h="90" extrusionOk="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60" name="Google Shape;1860;p38"/>
                  <p:cNvSpPr/>
                  <p:nvPr/>
                </p:nvSpPr>
                <p:spPr>
                  <a:xfrm>
                    <a:off x="4407688" y="2731751"/>
                    <a:ext cx="342050" cy="250013"/>
                  </a:xfrm>
                  <a:custGeom>
                    <a:avLst/>
                    <a:gdLst/>
                    <a:ahLst/>
                    <a:cxnLst/>
                    <a:rect l="l" t="t" r="r" b="b"/>
                    <a:pathLst>
                      <a:path w="174" h="140" extrusionOk="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61" name="Google Shape;1861;p38"/>
                  <p:cNvSpPr/>
                  <p:nvPr/>
                </p:nvSpPr>
                <p:spPr>
                  <a:xfrm>
                    <a:off x="4534247" y="2499596"/>
                    <a:ext cx="350601" cy="290599"/>
                  </a:xfrm>
                  <a:custGeom>
                    <a:avLst/>
                    <a:gdLst/>
                    <a:ahLst/>
                    <a:cxnLst/>
                    <a:rect l="l" t="t" r="r" b="b"/>
                    <a:pathLst>
                      <a:path w="178" h="162" extrusionOk="0">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62" name="Google Shape;1862;p38"/>
                  <p:cNvSpPr/>
                  <p:nvPr/>
                </p:nvSpPr>
                <p:spPr>
                  <a:xfrm>
                    <a:off x="4818148" y="2382707"/>
                    <a:ext cx="249696" cy="232155"/>
                  </a:xfrm>
                  <a:custGeom>
                    <a:avLst/>
                    <a:gdLst/>
                    <a:ahLst/>
                    <a:cxnLst/>
                    <a:rect l="l" t="t" r="r" b="b"/>
                    <a:pathLst>
                      <a:path w="127" h="130" extrusionOk="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63" name="Google Shape;1863;p38"/>
                  <p:cNvSpPr/>
                  <p:nvPr/>
                </p:nvSpPr>
                <p:spPr>
                  <a:xfrm>
                    <a:off x="4845512" y="2629473"/>
                    <a:ext cx="365993" cy="288976"/>
                  </a:xfrm>
                  <a:custGeom>
                    <a:avLst/>
                    <a:gdLst/>
                    <a:ahLst/>
                    <a:cxnLst/>
                    <a:rect l="l" t="t" r="r" b="b"/>
                    <a:pathLst>
                      <a:path w="185" h="162" extrusionOk="0">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64" name="Google Shape;1864;p38"/>
                  <p:cNvSpPr/>
                  <p:nvPr/>
                </p:nvSpPr>
                <p:spPr>
                  <a:xfrm>
                    <a:off x="5043901" y="2379460"/>
                    <a:ext cx="277060" cy="178580"/>
                  </a:xfrm>
                  <a:custGeom>
                    <a:avLst/>
                    <a:gdLst/>
                    <a:ahLst/>
                    <a:cxnLst/>
                    <a:rect l="l" t="t" r="r" b="b"/>
                    <a:pathLst>
                      <a:path w="141" h="100" extrusionOk="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65" name="Google Shape;1865;p38"/>
                  <p:cNvSpPr/>
                  <p:nvPr/>
                </p:nvSpPr>
                <p:spPr>
                  <a:xfrm>
                    <a:off x="5250841" y="2799936"/>
                    <a:ext cx="186417" cy="175334"/>
                  </a:xfrm>
                  <a:custGeom>
                    <a:avLst/>
                    <a:gdLst/>
                    <a:ahLst/>
                    <a:cxnLst/>
                    <a:rect l="l" t="t" r="r" b="b"/>
                    <a:pathLst>
                      <a:path w="94" h="98" extrusionOk="0">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66" name="Google Shape;1866;p38"/>
                  <p:cNvSpPr/>
                  <p:nvPr/>
                </p:nvSpPr>
                <p:spPr>
                  <a:xfrm>
                    <a:off x="5225188" y="2588887"/>
                    <a:ext cx="282191" cy="142864"/>
                  </a:xfrm>
                  <a:custGeom>
                    <a:avLst/>
                    <a:gdLst/>
                    <a:ahLst/>
                    <a:cxnLst/>
                    <a:rect l="l" t="t" r="r" b="b"/>
                    <a:pathLst>
                      <a:path w="142" h="80" extrusionOk="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67" name="Google Shape;1867;p38"/>
                  <p:cNvSpPr/>
                  <p:nvPr/>
                </p:nvSpPr>
                <p:spPr>
                  <a:xfrm>
                    <a:off x="5423576" y="2778831"/>
                    <a:ext cx="548990" cy="207803"/>
                  </a:xfrm>
                  <a:custGeom>
                    <a:avLst/>
                    <a:gdLst/>
                    <a:ahLst/>
                    <a:cxnLst/>
                    <a:rect l="l" t="t" r="r" b="b"/>
                    <a:pathLst>
                      <a:path w="278" h="116" extrusionOk="0">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1868" name="Google Shape;1868;p38"/>
                <p:cNvGrpSpPr/>
                <p:nvPr/>
              </p:nvGrpSpPr>
              <p:grpSpPr>
                <a:xfrm>
                  <a:off x="4691590" y="2267442"/>
                  <a:ext cx="1101400" cy="746791"/>
                  <a:chOff x="4691590" y="2267442"/>
                  <a:chExt cx="1101400" cy="746791"/>
                </a:xfrm>
              </p:grpSpPr>
              <p:sp>
                <p:nvSpPr>
                  <p:cNvPr id="1869" name="Google Shape;1869;p38"/>
                  <p:cNvSpPr/>
                  <p:nvPr/>
                </p:nvSpPr>
                <p:spPr>
                  <a:xfrm>
                    <a:off x="5365428" y="2999622"/>
                    <a:ext cx="82092" cy="14611"/>
                  </a:xfrm>
                  <a:custGeom>
                    <a:avLst/>
                    <a:gdLst/>
                    <a:ahLst/>
                    <a:cxnLst/>
                    <a:rect l="l" t="t" r="r" b="b"/>
                    <a:pathLst>
                      <a:path w="42" h="8" extrusionOk="0">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70" name="Google Shape;1870;p38"/>
                  <p:cNvSpPr/>
                  <p:nvPr/>
                </p:nvSpPr>
                <p:spPr>
                  <a:xfrm>
                    <a:off x="4730925" y="2853510"/>
                    <a:ext cx="32495" cy="17858"/>
                  </a:xfrm>
                  <a:custGeom>
                    <a:avLst/>
                    <a:gdLst/>
                    <a:ahLst/>
                    <a:cxnLst/>
                    <a:rect l="l" t="t" r="r" b="b"/>
                    <a:pathLst>
                      <a:path w="16" h="10" extrusionOk="0">
                        <a:moveTo>
                          <a:pt x="16" y="6"/>
                        </a:moveTo>
                        <a:lnTo>
                          <a:pt x="12" y="0"/>
                        </a:lnTo>
                        <a:lnTo>
                          <a:pt x="6" y="0"/>
                        </a:lnTo>
                        <a:lnTo>
                          <a:pt x="4" y="0"/>
                        </a:lnTo>
                        <a:lnTo>
                          <a:pt x="2" y="2"/>
                        </a:lnTo>
                        <a:lnTo>
                          <a:pt x="0" y="10"/>
                        </a:lnTo>
                        <a:lnTo>
                          <a:pt x="16" y="10"/>
                        </a:lnTo>
                        <a:lnTo>
                          <a:pt x="14" y="4"/>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71" name="Google Shape;1871;p38"/>
                  <p:cNvSpPr/>
                  <p:nvPr/>
                </p:nvSpPr>
                <p:spPr>
                  <a:xfrm>
                    <a:off x="4920763" y="2757726"/>
                    <a:ext cx="18813" cy="50327"/>
                  </a:xfrm>
                  <a:custGeom>
                    <a:avLst/>
                    <a:gdLst/>
                    <a:ahLst/>
                    <a:cxnLst/>
                    <a:rect l="l" t="t" r="r" b="b"/>
                    <a:pathLst>
                      <a:path w="10" h="28" extrusionOk="0">
                        <a:moveTo>
                          <a:pt x="0" y="28"/>
                        </a:moveTo>
                        <a:lnTo>
                          <a:pt x="0" y="12"/>
                        </a:lnTo>
                        <a:lnTo>
                          <a:pt x="2" y="6"/>
                        </a:lnTo>
                        <a:lnTo>
                          <a:pt x="6" y="0"/>
                        </a:lnTo>
                        <a:lnTo>
                          <a:pt x="8" y="6"/>
                        </a:lnTo>
                        <a:lnTo>
                          <a:pt x="10" y="10"/>
                        </a:lnTo>
                        <a:lnTo>
                          <a:pt x="10" y="28"/>
                        </a:lnTo>
                        <a:lnTo>
                          <a:pt x="0"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72" name="Google Shape;1872;p38"/>
                  <p:cNvSpPr/>
                  <p:nvPr/>
                </p:nvSpPr>
                <p:spPr>
                  <a:xfrm>
                    <a:off x="4939576" y="2332380"/>
                    <a:ext cx="47887" cy="53574"/>
                  </a:xfrm>
                  <a:custGeom>
                    <a:avLst/>
                    <a:gdLst/>
                    <a:ahLst/>
                    <a:cxnLst/>
                    <a:rect l="l" t="t" r="r" b="b"/>
                    <a:pathLst>
                      <a:path w="24" h="30" extrusionOk="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73" name="Google Shape;1873;p38"/>
                  <p:cNvSpPr/>
                  <p:nvPr/>
                </p:nvSpPr>
                <p:spPr>
                  <a:xfrm>
                    <a:off x="5214926" y="2267442"/>
                    <a:ext cx="169315" cy="89290"/>
                  </a:xfrm>
                  <a:custGeom>
                    <a:avLst/>
                    <a:gdLst/>
                    <a:ahLst/>
                    <a:cxnLst/>
                    <a:rect l="l" t="t" r="r" b="b"/>
                    <a:pathLst>
                      <a:path w="86" h="50" extrusionOk="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74" name="Google Shape;1874;p38"/>
                  <p:cNvSpPr/>
                  <p:nvPr/>
                </p:nvSpPr>
                <p:spPr>
                  <a:xfrm>
                    <a:off x="4727505" y="2489856"/>
                    <a:ext cx="107746" cy="60068"/>
                  </a:xfrm>
                  <a:custGeom>
                    <a:avLst/>
                    <a:gdLst/>
                    <a:ahLst/>
                    <a:cxnLst/>
                    <a:rect l="l" t="t" r="r" b="b"/>
                    <a:pathLst>
                      <a:path w="54" h="34" extrusionOk="0">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75" name="Google Shape;1875;p38"/>
                  <p:cNvSpPr/>
                  <p:nvPr/>
                </p:nvSpPr>
                <p:spPr>
                  <a:xfrm>
                    <a:off x="4746318" y="2415176"/>
                    <a:ext cx="99194" cy="89290"/>
                  </a:xfrm>
                  <a:custGeom>
                    <a:avLst/>
                    <a:gdLst/>
                    <a:ahLst/>
                    <a:cxnLst/>
                    <a:rect l="l" t="t" r="r" b="b"/>
                    <a:pathLst>
                      <a:path w="50" h="50" extrusionOk="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76" name="Google Shape;1876;p38"/>
                  <p:cNvSpPr/>
                  <p:nvPr/>
                </p:nvSpPr>
                <p:spPr>
                  <a:xfrm>
                    <a:off x="4929314" y="2564535"/>
                    <a:ext cx="210361" cy="82796"/>
                  </a:xfrm>
                  <a:custGeom>
                    <a:avLst/>
                    <a:gdLst/>
                    <a:ahLst/>
                    <a:cxnLst/>
                    <a:rect l="l" t="t" r="r" b="b"/>
                    <a:pathLst>
                      <a:path w="107" h="46" extrusionOk="0">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77" name="Google Shape;1877;p38"/>
                  <p:cNvSpPr/>
                  <p:nvPr/>
                </p:nvSpPr>
                <p:spPr>
                  <a:xfrm>
                    <a:off x="4996014" y="2507714"/>
                    <a:ext cx="174445" cy="71432"/>
                  </a:xfrm>
                  <a:custGeom>
                    <a:avLst/>
                    <a:gdLst/>
                    <a:ahLst/>
                    <a:cxnLst/>
                    <a:rect l="l" t="t" r="r" b="b"/>
                    <a:pathLst>
                      <a:path w="89" h="40" extrusionOk="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78" name="Google Shape;1878;p38"/>
                  <p:cNvSpPr/>
                  <p:nvPr/>
                </p:nvSpPr>
                <p:spPr>
                  <a:xfrm>
                    <a:off x="5112311" y="2579146"/>
                    <a:ext cx="188127" cy="89290"/>
                  </a:xfrm>
                  <a:custGeom>
                    <a:avLst/>
                    <a:gdLst/>
                    <a:ahLst/>
                    <a:cxnLst/>
                    <a:rect l="l" t="t" r="r" b="b"/>
                    <a:pathLst>
                      <a:path w="96" h="50" extrusionOk="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79" name="Google Shape;1879;p38"/>
                  <p:cNvSpPr/>
                  <p:nvPr/>
                </p:nvSpPr>
                <p:spPr>
                  <a:xfrm>
                    <a:off x="5278205" y="2442775"/>
                    <a:ext cx="514785" cy="264624"/>
                  </a:xfrm>
                  <a:custGeom>
                    <a:avLst/>
                    <a:gdLst/>
                    <a:ahLst/>
                    <a:cxnLst/>
                    <a:rect l="l" t="t" r="r" b="b"/>
                    <a:pathLst>
                      <a:path w="260" h="148" extrusionOk="0">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80" name="Google Shape;1880;p38"/>
                  <p:cNvSpPr/>
                  <p:nvPr/>
                </p:nvSpPr>
                <p:spPr>
                  <a:xfrm>
                    <a:off x="5185852" y="2650578"/>
                    <a:ext cx="135110" cy="134747"/>
                  </a:xfrm>
                  <a:custGeom>
                    <a:avLst/>
                    <a:gdLst/>
                    <a:ahLst/>
                    <a:cxnLst/>
                    <a:rect l="l" t="t" r="r" b="b"/>
                    <a:pathLst>
                      <a:path w="68" h="76" extrusionOk="0">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81" name="Google Shape;1881;p38"/>
                  <p:cNvSpPr/>
                  <p:nvPr/>
                </p:nvSpPr>
                <p:spPr>
                  <a:xfrm>
                    <a:off x="5305569" y="2718763"/>
                    <a:ext cx="174445" cy="92537"/>
                  </a:xfrm>
                  <a:custGeom>
                    <a:avLst/>
                    <a:gdLst/>
                    <a:ahLst/>
                    <a:cxnLst/>
                    <a:rect l="l" t="t" r="r" b="b"/>
                    <a:pathLst>
                      <a:path w="88" h="52" extrusionOk="0">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82" name="Google Shape;1882;p38"/>
                  <p:cNvSpPr/>
                  <p:nvPr/>
                </p:nvSpPr>
                <p:spPr>
                  <a:xfrm>
                    <a:off x="4691590" y="2767467"/>
                    <a:ext cx="32495" cy="14611"/>
                  </a:xfrm>
                  <a:custGeom>
                    <a:avLst/>
                    <a:gdLst/>
                    <a:ahLst/>
                    <a:cxnLst/>
                    <a:rect l="l" t="t" r="r" b="b"/>
                    <a:pathLst>
                      <a:path w="16" h="8" extrusionOk="0">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83" name="Google Shape;1883;p38"/>
                  <p:cNvSpPr/>
                  <p:nvPr/>
                </p:nvSpPr>
                <p:spPr>
                  <a:xfrm>
                    <a:off x="5642488" y="2989881"/>
                    <a:ext cx="39336" cy="21105"/>
                  </a:xfrm>
                  <a:custGeom>
                    <a:avLst/>
                    <a:gdLst/>
                    <a:ahLst/>
                    <a:cxnLst/>
                    <a:rect l="l" t="t" r="r" b="b"/>
                    <a:pathLst>
                      <a:path w="20" h="12" extrusionOk="0">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1884" name="Google Shape;1884;p38"/>
              <p:cNvGrpSpPr/>
              <p:nvPr/>
            </p:nvGrpSpPr>
            <p:grpSpPr>
              <a:xfrm>
                <a:off x="4813017" y="2228479"/>
                <a:ext cx="738828" cy="600679"/>
                <a:chOff x="4813017" y="2228479"/>
                <a:chExt cx="738828" cy="600679"/>
              </a:xfrm>
            </p:grpSpPr>
            <p:sp>
              <p:nvSpPr>
                <p:cNvPr id="1885" name="Google Shape;1885;p38"/>
                <p:cNvSpPr/>
                <p:nvPr/>
              </p:nvSpPr>
              <p:spPr>
                <a:xfrm>
                  <a:off x="5076396" y="2647331"/>
                  <a:ext cx="126558" cy="92537"/>
                </a:xfrm>
                <a:custGeom>
                  <a:avLst/>
                  <a:gdLst/>
                  <a:ahLst/>
                  <a:cxnLst/>
                  <a:rect l="l" t="t" r="r" b="b"/>
                  <a:pathLst>
                    <a:path w="64" h="52" extrusionOk="0">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86" name="Google Shape;1886;p38"/>
                <p:cNvSpPr/>
                <p:nvPr/>
              </p:nvSpPr>
              <p:spPr>
                <a:xfrm>
                  <a:off x="5257682" y="2228479"/>
                  <a:ext cx="114587" cy="61691"/>
                </a:xfrm>
                <a:custGeom>
                  <a:avLst/>
                  <a:gdLst/>
                  <a:ahLst/>
                  <a:cxnLst/>
                  <a:rect l="l" t="t" r="r" b="b"/>
                  <a:pathLst>
                    <a:path w="58" h="34" extrusionOk="0">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87" name="Google Shape;1887;p38"/>
                <p:cNvSpPr/>
                <p:nvPr/>
              </p:nvSpPr>
              <p:spPr>
                <a:xfrm>
                  <a:off x="5192693" y="2361602"/>
                  <a:ext cx="78671" cy="27599"/>
                </a:xfrm>
                <a:custGeom>
                  <a:avLst/>
                  <a:gdLst/>
                  <a:ahLst/>
                  <a:cxnLst/>
                  <a:rect l="l" t="t" r="r" b="b"/>
                  <a:pathLst>
                    <a:path w="40" h="16" extrusionOk="0">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88" name="Google Shape;1888;p38"/>
                <p:cNvSpPr/>
                <p:nvPr/>
              </p:nvSpPr>
              <p:spPr>
                <a:xfrm>
                  <a:off x="4878007" y="2290170"/>
                  <a:ext cx="61569" cy="92537"/>
                </a:xfrm>
                <a:custGeom>
                  <a:avLst/>
                  <a:gdLst/>
                  <a:ahLst/>
                  <a:cxnLst/>
                  <a:rect l="l" t="t" r="r" b="b"/>
                  <a:pathLst>
                    <a:path w="32" h="52" extrusionOk="0">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89" name="Google Shape;1889;p38"/>
                <p:cNvSpPr/>
                <p:nvPr/>
              </p:nvSpPr>
              <p:spPr>
                <a:xfrm>
                  <a:off x="4828410" y="2606745"/>
                  <a:ext cx="119717" cy="53574"/>
                </a:xfrm>
                <a:custGeom>
                  <a:avLst/>
                  <a:gdLst/>
                  <a:ahLst/>
                  <a:cxnLst/>
                  <a:rect l="l" t="t" r="r" b="b"/>
                  <a:pathLst>
                    <a:path w="60" h="30" extrusionOk="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90" name="Google Shape;1890;p38"/>
                <p:cNvSpPr/>
                <p:nvPr/>
              </p:nvSpPr>
              <p:spPr>
                <a:xfrm>
                  <a:off x="5127703" y="2535312"/>
                  <a:ext cx="153922" cy="71432"/>
                </a:xfrm>
                <a:custGeom>
                  <a:avLst/>
                  <a:gdLst/>
                  <a:ahLst/>
                  <a:cxnLst/>
                  <a:rect l="l" t="t" r="r" b="b"/>
                  <a:pathLst>
                    <a:path w="78" h="40" extrusionOk="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91" name="Google Shape;1891;p38"/>
                <p:cNvSpPr/>
                <p:nvPr/>
              </p:nvSpPr>
              <p:spPr>
                <a:xfrm>
                  <a:off x="5408184" y="2575899"/>
                  <a:ext cx="99194" cy="89290"/>
                </a:xfrm>
                <a:custGeom>
                  <a:avLst/>
                  <a:gdLst/>
                  <a:ahLst/>
                  <a:cxnLst/>
                  <a:rect l="l" t="t" r="r" b="b"/>
                  <a:pathLst>
                    <a:path w="50" h="50" extrusionOk="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92" name="Google Shape;1892;p38"/>
                <p:cNvSpPr/>
                <p:nvPr/>
              </p:nvSpPr>
              <p:spPr>
                <a:xfrm>
                  <a:off x="5290177" y="2325886"/>
                  <a:ext cx="261668" cy="146111"/>
                </a:xfrm>
                <a:custGeom>
                  <a:avLst/>
                  <a:gdLst/>
                  <a:ahLst/>
                  <a:cxnLst/>
                  <a:rect l="l" t="t" r="r" b="b"/>
                  <a:pathLst>
                    <a:path w="132" h="82" extrusionOk="0">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93" name="Google Shape;1893;p38"/>
                <p:cNvSpPr/>
                <p:nvPr/>
              </p:nvSpPr>
              <p:spPr>
                <a:xfrm>
                  <a:off x="5254262" y="2782078"/>
                  <a:ext cx="71830" cy="43833"/>
                </a:xfrm>
                <a:custGeom>
                  <a:avLst/>
                  <a:gdLst/>
                  <a:ahLst/>
                  <a:cxnLst/>
                  <a:rect l="l" t="t" r="r" b="b"/>
                  <a:pathLst>
                    <a:path w="36" h="24" extrusionOk="0">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94" name="Google Shape;1894;p38"/>
                <p:cNvSpPr/>
                <p:nvPr/>
              </p:nvSpPr>
              <p:spPr>
                <a:xfrm>
                  <a:off x="4813017" y="2525572"/>
                  <a:ext cx="25654" cy="27599"/>
                </a:xfrm>
                <a:custGeom>
                  <a:avLst/>
                  <a:gdLst/>
                  <a:ahLst/>
                  <a:cxnLst/>
                  <a:rect l="l" t="t" r="r" b="b"/>
                  <a:pathLst>
                    <a:path w="12" h="16" extrusionOk="0">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95" name="Google Shape;1895;p38"/>
                <p:cNvSpPr/>
                <p:nvPr/>
              </p:nvSpPr>
              <p:spPr>
                <a:xfrm>
                  <a:off x="5423576" y="2785325"/>
                  <a:ext cx="63279" cy="43833"/>
                </a:xfrm>
                <a:custGeom>
                  <a:avLst/>
                  <a:gdLst/>
                  <a:ahLst/>
                  <a:cxnLst/>
                  <a:rect l="l" t="t" r="r" b="b"/>
                  <a:pathLst>
                    <a:path w="32" h="24" extrusionOk="0">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1896" name="Google Shape;1896;p38"/>
            <p:cNvGrpSpPr/>
            <p:nvPr/>
          </p:nvGrpSpPr>
          <p:grpSpPr>
            <a:xfrm>
              <a:off x="4932735" y="2325886"/>
              <a:ext cx="407039" cy="538988"/>
              <a:chOff x="4932735" y="2325886"/>
              <a:chExt cx="407039" cy="538988"/>
            </a:xfrm>
          </p:grpSpPr>
          <p:sp>
            <p:nvSpPr>
              <p:cNvPr id="1897" name="Google Shape;1897;p38"/>
              <p:cNvSpPr/>
              <p:nvPr/>
            </p:nvSpPr>
            <p:spPr>
              <a:xfrm>
                <a:off x="5107180" y="2689541"/>
                <a:ext cx="107746" cy="68185"/>
              </a:xfrm>
              <a:custGeom>
                <a:avLst/>
                <a:gdLst/>
                <a:ahLst/>
                <a:cxnLst/>
                <a:rect l="l" t="t" r="r" b="b"/>
                <a:pathLst>
                  <a:path w="54" h="38" extrusionOk="0">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98" name="Google Shape;1898;p38"/>
              <p:cNvSpPr/>
              <p:nvPr/>
            </p:nvSpPr>
            <p:spPr>
              <a:xfrm>
                <a:off x="5214926" y="2325886"/>
                <a:ext cx="124848" cy="84420"/>
              </a:xfrm>
              <a:custGeom>
                <a:avLst/>
                <a:gdLst/>
                <a:ahLst/>
                <a:cxnLst/>
                <a:rect l="l" t="t" r="r" b="b"/>
                <a:pathLst>
                  <a:path w="64" h="48" extrusionOk="0">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899" name="Google Shape;1899;p38"/>
              <p:cNvSpPr/>
              <p:nvPr/>
            </p:nvSpPr>
            <p:spPr>
              <a:xfrm>
                <a:off x="5218347" y="2772337"/>
                <a:ext cx="56438" cy="92537"/>
              </a:xfrm>
              <a:custGeom>
                <a:avLst/>
                <a:gdLst/>
                <a:ahLst/>
                <a:cxnLst/>
                <a:rect l="l" t="t" r="r" b="b"/>
                <a:pathLst>
                  <a:path w="28" h="52" extrusionOk="0">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00" name="Google Shape;1900;p38"/>
              <p:cNvSpPr/>
              <p:nvPr/>
            </p:nvSpPr>
            <p:spPr>
              <a:xfrm>
                <a:off x="5035350" y="2635967"/>
                <a:ext cx="95774" cy="64938"/>
              </a:xfrm>
              <a:custGeom>
                <a:avLst/>
                <a:gdLst/>
                <a:ahLst/>
                <a:cxnLst/>
                <a:rect l="l" t="t" r="r" b="b"/>
                <a:pathLst>
                  <a:path w="49" h="36" extrusionOk="0">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01" name="Google Shape;1901;p38"/>
              <p:cNvSpPr/>
              <p:nvPr/>
            </p:nvSpPr>
            <p:spPr>
              <a:xfrm>
                <a:off x="4932735" y="2371343"/>
                <a:ext cx="27364" cy="8117"/>
              </a:xfrm>
              <a:custGeom>
                <a:avLst/>
                <a:gdLst/>
                <a:ahLst/>
                <a:cxnLst/>
                <a:rect l="l" t="t" r="r" b="b"/>
                <a:pathLst>
                  <a:path w="14" h="4" extrusionOk="0">
                    <a:moveTo>
                      <a:pt x="0" y="2"/>
                    </a:moveTo>
                    <a:lnTo>
                      <a:pt x="6" y="4"/>
                    </a:lnTo>
                    <a:lnTo>
                      <a:pt x="8" y="4"/>
                    </a:lnTo>
                    <a:lnTo>
                      <a:pt x="14" y="2"/>
                    </a:lnTo>
                    <a:lnTo>
                      <a:pt x="8" y="0"/>
                    </a:lnTo>
                    <a:lnTo>
                      <a:pt x="4" y="0"/>
                    </a:lnTo>
                    <a:lnTo>
                      <a:pt x="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1902" name="Google Shape;1902;p38"/>
          <p:cNvGrpSpPr/>
          <p:nvPr/>
        </p:nvGrpSpPr>
        <p:grpSpPr>
          <a:xfrm>
            <a:off x="1106488" y="5075238"/>
            <a:ext cx="3038475" cy="2540000"/>
            <a:chOff x="4113525" y="1900540"/>
            <a:chExt cx="1859041" cy="1639693"/>
          </a:xfrm>
        </p:grpSpPr>
        <p:grpSp>
          <p:nvGrpSpPr>
            <p:cNvPr id="1903" name="Google Shape;1903;p38"/>
            <p:cNvGrpSpPr/>
            <p:nvPr/>
          </p:nvGrpSpPr>
          <p:grpSpPr>
            <a:xfrm>
              <a:off x="4113525" y="1900540"/>
              <a:ext cx="1859041" cy="1639693"/>
              <a:chOff x="4113525" y="1900540"/>
              <a:chExt cx="1859041" cy="1639693"/>
            </a:xfrm>
          </p:grpSpPr>
          <p:grpSp>
            <p:nvGrpSpPr>
              <p:cNvPr id="1904" name="Google Shape;1904;p38"/>
              <p:cNvGrpSpPr/>
              <p:nvPr/>
            </p:nvGrpSpPr>
            <p:grpSpPr>
              <a:xfrm>
                <a:off x="4113525" y="1900540"/>
                <a:ext cx="1859041" cy="1639693"/>
                <a:chOff x="4113525" y="1900540"/>
                <a:chExt cx="1859041" cy="1639693"/>
              </a:xfrm>
            </p:grpSpPr>
            <p:grpSp>
              <p:nvGrpSpPr>
                <p:cNvPr id="1905" name="Google Shape;1905;p38"/>
                <p:cNvGrpSpPr/>
                <p:nvPr/>
              </p:nvGrpSpPr>
              <p:grpSpPr>
                <a:xfrm>
                  <a:off x="4113525" y="1900540"/>
                  <a:ext cx="1859041" cy="1113693"/>
                  <a:chOff x="4113525" y="1900540"/>
                  <a:chExt cx="1859041" cy="1113693"/>
                </a:xfrm>
              </p:grpSpPr>
              <p:grpSp>
                <p:nvGrpSpPr>
                  <p:cNvPr id="1906" name="Google Shape;1906;p38"/>
                  <p:cNvGrpSpPr/>
                  <p:nvPr/>
                </p:nvGrpSpPr>
                <p:grpSpPr>
                  <a:xfrm>
                    <a:off x="4113525" y="1900540"/>
                    <a:ext cx="1859041" cy="1113693"/>
                    <a:chOff x="4113525" y="1900540"/>
                    <a:chExt cx="1859041" cy="1113693"/>
                  </a:xfrm>
                </p:grpSpPr>
                <p:grpSp>
                  <p:nvGrpSpPr>
                    <p:cNvPr id="1907" name="Google Shape;1907;p38"/>
                    <p:cNvGrpSpPr/>
                    <p:nvPr/>
                  </p:nvGrpSpPr>
                  <p:grpSpPr>
                    <a:xfrm>
                      <a:off x="4113525" y="1900540"/>
                      <a:ext cx="1859041" cy="1113693"/>
                      <a:chOff x="4113525" y="1900540"/>
                      <a:chExt cx="1859041" cy="1113693"/>
                    </a:xfrm>
                  </p:grpSpPr>
                  <p:grpSp>
                    <p:nvGrpSpPr>
                      <p:cNvPr id="1908" name="Google Shape;1908;p38"/>
                      <p:cNvGrpSpPr/>
                      <p:nvPr/>
                    </p:nvGrpSpPr>
                    <p:grpSpPr>
                      <a:xfrm>
                        <a:off x="4113525" y="1900540"/>
                        <a:ext cx="1859041" cy="1086094"/>
                        <a:chOff x="4113525" y="1900540"/>
                        <a:chExt cx="1859041" cy="1086094"/>
                      </a:xfrm>
                    </p:grpSpPr>
                    <p:sp>
                      <p:nvSpPr>
                        <p:cNvPr id="1909" name="Google Shape;1909;p38"/>
                        <p:cNvSpPr/>
                        <p:nvPr/>
                      </p:nvSpPr>
                      <p:spPr>
                        <a:xfrm>
                          <a:off x="4113525" y="2028793"/>
                          <a:ext cx="249696" cy="95784"/>
                        </a:xfrm>
                        <a:custGeom>
                          <a:avLst/>
                          <a:gdLst/>
                          <a:ahLst/>
                          <a:cxnLst/>
                          <a:rect l="l" t="t" r="r" b="b"/>
                          <a:pathLst>
                            <a:path w="126" h="54" extrusionOk="0">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10" name="Google Shape;1910;p38"/>
                        <p:cNvSpPr/>
                        <p:nvPr/>
                      </p:nvSpPr>
                      <p:spPr>
                        <a:xfrm>
                          <a:off x="5146516" y="1924892"/>
                          <a:ext cx="290742" cy="300340"/>
                        </a:xfrm>
                        <a:custGeom>
                          <a:avLst/>
                          <a:gdLst/>
                          <a:ahLst/>
                          <a:cxnLst/>
                          <a:rect l="l" t="t" r="r" b="b"/>
                          <a:pathLst>
                            <a:path w="146" h="168" extrusionOk="0">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11" name="Google Shape;1911;p38"/>
                        <p:cNvSpPr/>
                        <p:nvPr/>
                      </p:nvSpPr>
                      <p:spPr>
                        <a:xfrm>
                          <a:off x="4489780" y="2249584"/>
                          <a:ext cx="217202" cy="275988"/>
                        </a:xfrm>
                        <a:custGeom>
                          <a:avLst/>
                          <a:gdLst/>
                          <a:ahLst/>
                          <a:cxnLst/>
                          <a:rect l="l" t="t" r="r" b="b"/>
                          <a:pathLst>
                            <a:path w="110" h="154" extrusionOk="0">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12" name="Google Shape;1912;p38"/>
                        <p:cNvSpPr/>
                        <p:nvPr/>
                      </p:nvSpPr>
                      <p:spPr>
                        <a:xfrm>
                          <a:off x="4394006" y="2368096"/>
                          <a:ext cx="118007" cy="113642"/>
                        </a:xfrm>
                        <a:custGeom>
                          <a:avLst/>
                          <a:gdLst/>
                          <a:ahLst/>
                          <a:cxnLst/>
                          <a:rect l="l" t="t" r="r" b="b"/>
                          <a:pathLst>
                            <a:path w="60" h="64" extrusionOk="0">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13" name="Google Shape;1913;p38"/>
                        <p:cNvSpPr/>
                        <p:nvPr/>
                      </p:nvSpPr>
                      <p:spPr>
                        <a:xfrm>
                          <a:off x="4893399" y="2814547"/>
                          <a:ext cx="54728" cy="71432"/>
                        </a:xfrm>
                        <a:custGeom>
                          <a:avLst/>
                          <a:gdLst/>
                          <a:ahLst/>
                          <a:cxnLst/>
                          <a:rect l="l" t="t" r="r" b="b"/>
                          <a:pathLst>
                            <a:path w="28" h="40" extrusionOk="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14" name="Google Shape;1914;p38"/>
                        <p:cNvSpPr/>
                        <p:nvPr/>
                      </p:nvSpPr>
                      <p:spPr>
                        <a:xfrm>
                          <a:off x="5035350" y="2915202"/>
                          <a:ext cx="82092" cy="42210"/>
                        </a:xfrm>
                        <a:custGeom>
                          <a:avLst/>
                          <a:gdLst/>
                          <a:ahLst/>
                          <a:cxnLst/>
                          <a:rect l="l" t="t" r="r" b="b"/>
                          <a:pathLst>
                            <a:path w="41" h="24" extrusionOk="0">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15" name="Google Shape;1915;p38"/>
                        <p:cNvSpPr/>
                        <p:nvPr/>
                      </p:nvSpPr>
                      <p:spPr>
                        <a:xfrm>
                          <a:off x="4939576" y="1957361"/>
                          <a:ext cx="295873" cy="399371"/>
                        </a:xfrm>
                        <a:custGeom>
                          <a:avLst/>
                          <a:gdLst/>
                          <a:ahLst/>
                          <a:cxnLst/>
                          <a:rect l="l" t="t" r="r" b="b"/>
                          <a:pathLst>
                            <a:path w="149" h="224" extrusionOk="0">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16" name="Google Shape;1916;p38"/>
                        <p:cNvSpPr/>
                        <p:nvPr/>
                      </p:nvSpPr>
                      <p:spPr>
                        <a:xfrm>
                          <a:off x="4789074" y="1900540"/>
                          <a:ext cx="583195" cy="381513"/>
                        </a:xfrm>
                        <a:custGeom>
                          <a:avLst/>
                          <a:gdLst/>
                          <a:ahLst/>
                          <a:cxnLst/>
                          <a:rect l="l" t="t" r="r" b="b"/>
                          <a:pathLst>
                            <a:path w="295" h="214" extrusionOk="0">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17" name="Google Shape;1917;p38"/>
                        <p:cNvSpPr/>
                        <p:nvPr/>
                      </p:nvSpPr>
                      <p:spPr>
                        <a:xfrm>
                          <a:off x="4394006" y="2785325"/>
                          <a:ext cx="78671" cy="160722"/>
                        </a:xfrm>
                        <a:custGeom>
                          <a:avLst/>
                          <a:gdLst/>
                          <a:ahLst/>
                          <a:cxnLst/>
                          <a:rect l="l" t="t" r="r" b="b"/>
                          <a:pathLst>
                            <a:path w="40" h="90" extrusionOk="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18" name="Google Shape;1918;p38"/>
                        <p:cNvSpPr/>
                        <p:nvPr/>
                      </p:nvSpPr>
                      <p:spPr>
                        <a:xfrm>
                          <a:off x="4407688" y="2731751"/>
                          <a:ext cx="342050" cy="250013"/>
                        </a:xfrm>
                        <a:custGeom>
                          <a:avLst/>
                          <a:gdLst/>
                          <a:ahLst/>
                          <a:cxnLst/>
                          <a:rect l="l" t="t" r="r" b="b"/>
                          <a:pathLst>
                            <a:path w="174" h="140" extrusionOk="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19" name="Google Shape;1919;p38"/>
                        <p:cNvSpPr/>
                        <p:nvPr/>
                      </p:nvSpPr>
                      <p:spPr>
                        <a:xfrm>
                          <a:off x="4534247" y="2499596"/>
                          <a:ext cx="350601" cy="290599"/>
                        </a:xfrm>
                        <a:custGeom>
                          <a:avLst/>
                          <a:gdLst/>
                          <a:ahLst/>
                          <a:cxnLst/>
                          <a:rect l="l" t="t" r="r" b="b"/>
                          <a:pathLst>
                            <a:path w="178" h="162" extrusionOk="0">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20" name="Google Shape;1920;p38"/>
                        <p:cNvSpPr/>
                        <p:nvPr/>
                      </p:nvSpPr>
                      <p:spPr>
                        <a:xfrm>
                          <a:off x="4818148" y="2382707"/>
                          <a:ext cx="249696" cy="232155"/>
                        </a:xfrm>
                        <a:custGeom>
                          <a:avLst/>
                          <a:gdLst/>
                          <a:ahLst/>
                          <a:cxnLst/>
                          <a:rect l="l" t="t" r="r" b="b"/>
                          <a:pathLst>
                            <a:path w="127" h="130" extrusionOk="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21" name="Google Shape;1921;p38"/>
                        <p:cNvSpPr/>
                        <p:nvPr/>
                      </p:nvSpPr>
                      <p:spPr>
                        <a:xfrm>
                          <a:off x="4845512" y="2629473"/>
                          <a:ext cx="365993" cy="288976"/>
                        </a:xfrm>
                        <a:custGeom>
                          <a:avLst/>
                          <a:gdLst/>
                          <a:ahLst/>
                          <a:cxnLst/>
                          <a:rect l="l" t="t" r="r" b="b"/>
                          <a:pathLst>
                            <a:path w="185" h="162" extrusionOk="0">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22" name="Google Shape;1922;p38"/>
                        <p:cNvSpPr/>
                        <p:nvPr/>
                      </p:nvSpPr>
                      <p:spPr>
                        <a:xfrm>
                          <a:off x="5043901" y="2379460"/>
                          <a:ext cx="277060" cy="178580"/>
                        </a:xfrm>
                        <a:custGeom>
                          <a:avLst/>
                          <a:gdLst/>
                          <a:ahLst/>
                          <a:cxnLst/>
                          <a:rect l="l" t="t" r="r" b="b"/>
                          <a:pathLst>
                            <a:path w="141" h="100" extrusionOk="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23" name="Google Shape;1923;p38"/>
                        <p:cNvSpPr/>
                        <p:nvPr/>
                      </p:nvSpPr>
                      <p:spPr>
                        <a:xfrm>
                          <a:off x="5250841" y="2799936"/>
                          <a:ext cx="186417" cy="175334"/>
                        </a:xfrm>
                        <a:custGeom>
                          <a:avLst/>
                          <a:gdLst/>
                          <a:ahLst/>
                          <a:cxnLst/>
                          <a:rect l="l" t="t" r="r" b="b"/>
                          <a:pathLst>
                            <a:path w="94" h="98" extrusionOk="0">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24" name="Google Shape;1924;p38"/>
                        <p:cNvSpPr/>
                        <p:nvPr/>
                      </p:nvSpPr>
                      <p:spPr>
                        <a:xfrm>
                          <a:off x="5225188" y="2588887"/>
                          <a:ext cx="282191" cy="142864"/>
                        </a:xfrm>
                        <a:custGeom>
                          <a:avLst/>
                          <a:gdLst/>
                          <a:ahLst/>
                          <a:cxnLst/>
                          <a:rect l="l" t="t" r="r" b="b"/>
                          <a:pathLst>
                            <a:path w="142" h="80" extrusionOk="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25" name="Google Shape;1925;p38"/>
                        <p:cNvSpPr/>
                        <p:nvPr/>
                      </p:nvSpPr>
                      <p:spPr>
                        <a:xfrm>
                          <a:off x="5423576" y="2778831"/>
                          <a:ext cx="548990" cy="207803"/>
                        </a:xfrm>
                        <a:custGeom>
                          <a:avLst/>
                          <a:gdLst/>
                          <a:ahLst/>
                          <a:cxnLst/>
                          <a:rect l="l" t="t" r="r" b="b"/>
                          <a:pathLst>
                            <a:path w="278" h="116" extrusionOk="0">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1926" name="Google Shape;1926;p38"/>
                      <p:cNvGrpSpPr/>
                      <p:nvPr/>
                    </p:nvGrpSpPr>
                    <p:grpSpPr>
                      <a:xfrm>
                        <a:off x="4691590" y="2267442"/>
                        <a:ext cx="1101400" cy="746791"/>
                        <a:chOff x="4691590" y="2267442"/>
                        <a:chExt cx="1101400" cy="746791"/>
                      </a:xfrm>
                    </p:grpSpPr>
                    <p:sp>
                      <p:nvSpPr>
                        <p:cNvPr id="1927" name="Google Shape;1927;p38"/>
                        <p:cNvSpPr/>
                        <p:nvPr/>
                      </p:nvSpPr>
                      <p:spPr>
                        <a:xfrm>
                          <a:off x="5365428" y="2999622"/>
                          <a:ext cx="82092" cy="14611"/>
                        </a:xfrm>
                        <a:custGeom>
                          <a:avLst/>
                          <a:gdLst/>
                          <a:ahLst/>
                          <a:cxnLst/>
                          <a:rect l="l" t="t" r="r" b="b"/>
                          <a:pathLst>
                            <a:path w="42" h="8" extrusionOk="0">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28" name="Google Shape;1928;p38"/>
                        <p:cNvSpPr/>
                        <p:nvPr/>
                      </p:nvSpPr>
                      <p:spPr>
                        <a:xfrm>
                          <a:off x="4730925" y="2853510"/>
                          <a:ext cx="32495" cy="17858"/>
                        </a:xfrm>
                        <a:custGeom>
                          <a:avLst/>
                          <a:gdLst/>
                          <a:ahLst/>
                          <a:cxnLst/>
                          <a:rect l="l" t="t" r="r" b="b"/>
                          <a:pathLst>
                            <a:path w="16" h="10" extrusionOk="0">
                              <a:moveTo>
                                <a:pt x="16" y="6"/>
                              </a:moveTo>
                              <a:lnTo>
                                <a:pt x="12" y="0"/>
                              </a:lnTo>
                              <a:lnTo>
                                <a:pt x="6" y="0"/>
                              </a:lnTo>
                              <a:lnTo>
                                <a:pt x="4" y="0"/>
                              </a:lnTo>
                              <a:lnTo>
                                <a:pt x="2" y="2"/>
                              </a:lnTo>
                              <a:lnTo>
                                <a:pt x="0" y="10"/>
                              </a:lnTo>
                              <a:lnTo>
                                <a:pt x="16" y="10"/>
                              </a:lnTo>
                              <a:lnTo>
                                <a:pt x="14" y="4"/>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29" name="Google Shape;1929;p38"/>
                        <p:cNvSpPr/>
                        <p:nvPr/>
                      </p:nvSpPr>
                      <p:spPr>
                        <a:xfrm>
                          <a:off x="4920763" y="2757726"/>
                          <a:ext cx="18813" cy="50327"/>
                        </a:xfrm>
                        <a:custGeom>
                          <a:avLst/>
                          <a:gdLst/>
                          <a:ahLst/>
                          <a:cxnLst/>
                          <a:rect l="l" t="t" r="r" b="b"/>
                          <a:pathLst>
                            <a:path w="10" h="28" extrusionOk="0">
                              <a:moveTo>
                                <a:pt x="0" y="28"/>
                              </a:moveTo>
                              <a:lnTo>
                                <a:pt x="0" y="12"/>
                              </a:lnTo>
                              <a:lnTo>
                                <a:pt x="2" y="6"/>
                              </a:lnTo>
                              <a:lnTo>
                                <a:pt x="6" y="0"/>
                              </a:lnTo>
                              <a:lnTo>
                                <a:pt x="8" y="6"/>
                              </a:lnTo>
                              <a:lnTo>
                                <a:pt x="10" y="10"/>
                              </a:lnTo>
                              <a:lnTo>
                                <a:pt x="10" y="28"/>
                              </a:lnTo>
                              <a:lnTo>
                                <a:pt x="0"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30" name="Google Shape;1930;p38"/>
                        <p:cNvSpPr/>
                        <p:nvPr/>
                      </p:nvSpPr>
                      <p:spPr>
                        <a:xfrm>
                          <a:off x="4939576" y="2332380"/>
                          <a:ext cx="47887" cy="53574"/>
                        </a:xfrm>
                        <a:custGeom>
                          <a:avLst/>
                          <a:gdLst/>
                          <a:ahLst/>
                          <a:cxnLst/>
                          <a:rect l="l" t="t" r="r" b="b"/>
                          <a:pathLst>
                            <a:path w="24" h="30" extrusionOk="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31" name="Google Shape;1931;p38"/>
                        <p:cNvSpPr/>
                        <p:nvPr/>
                      </p:nvSpPr>
                      <p:spPr>
                        <a:xfrm>
                          <a:off x="5214926" y="2267442"/>
                          <a:ext cx="169315" cy="89290"/>
                        </a:xfrm>
                        <a:custGeom>
                          <a:avLst/>
                          <a:gdLst/>
                          <a:ahLst/>
                          <a:cxnLst/>
                          <a:rect l="l" t="t" r="r" b="b"/>
                          <a:pathLst>
                            <a:path w="86" h="50" extrusionOk="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32" name="Google Shape;1932;p38"/>
                        <p:cNvSpPr/>
                        <p:nvPr/>
                      </p:nvSpPr>
                      <p:spPr>
                        <a:xfrm>
                          <a:off x="4727505" y="2489856"/>
                          <a:ext cx="107746" cy="60068"/>
                        </a:xfrm>
                        <a:custGeom>
                          <a:avLst/>
                          <a:gdLst/>
                          <a:ahLst/>
                          <a:cxnLst/>
                          <a:rect l="l" t="t" r="r" b="b"/>
                          <a:pathLst>
                            <a:path w="54" h="34" extrusionOk="0">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33" name="Google Shape;1933;p38"/>
                        <p:cNvSpPr/>
                        <p:nvPr/>
                      </p:nvSpPr>
                      <p:spPr>
                        <a:xfrm>
                          <a:off x="4746318" y="2415176"/>
                          <a:ext cx="99194" cy="89290"/>
                        </a:xfrm>
                        <a:custGeom>
                          <a:avLst/>
                          <a:gdLst/>
                          <a:ahLst/>
                          <a:cxnLst/>
                          <a:rect l="l" t="t" r="r" b="b"/>
                          <a:pathLst>
                            <a:path w="50" h="50" extrusionOk="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34" name="Google Shape;1934;p38"/>
                        <p:cNvSpPr/>
                        <p:nvPr/>
                      </p:nvSpPr>
                      <p:spPr>
                        <a:xfrm>
                          <a:off x="4929314" y="2564535"/>
                          <a:ext cx="210361" cy="82796"/>
                        </a:xfrm>
                        <a:custGeom>
                          <a:avLst/>
                          <a:gdLst/>
                          <a:ahLst/>
                          <a:cxnLst/>
                          <a:rect l="l" t="t" r="r" b="b"/>
                          <a:pathLst>
                            <a:path w="107" h="46" extrusionOk="0">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35" name="Google Shape;1935;p38"/>
                        <p:cNvSpPr/>
                        <p:nvPr/>
                      </p:nvSpPr>
                      <p:spPr>
                        <a:xfrm>
                          <a:off x="4996014" y="2507714"/>
                          <a:ext cx="174445" cy="71432"/>
                        </a:xfrm>
                        <a:custGeom>
                          <a:avLst/>
                          <a:gdLst/>
                          <a:ahLst/>
                          <a:cxnLst/>
                          <a:rect l="l" t="t" r="r" b="b"/>
                          <a:pathLst>
                            <a:path w="89" h="40" extrusionOk="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36" name="Google Shape;1936;p38"/>
                        <p:cNvSpPr/>
                        <p:nvPr/>
                      </p:nvSpPr>
                      <p:spPr>
                        <a:xfrm>
                          <a:off x="5112311" y="2579146"/>
                          <a:ext cx="188127" cy="89290"/>
                        </a:xfrm>
                        <a:custGeom>
                          <a:avLst/>
                          <a:gdLst/>
                          <a:ahLst/>
                          <a:cxnLst/>
                          <a:rect l="l" t="t" r="r" b="b"/>
                          <a:pathLst>
                            <a:path w="96" h="50" extrusionOk="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37" name="Google Shape;1937;p38"/>
                        <p:cNvSpPr/>
                        <p:nvPr/>
                      </p:nvSpPr>
                      <p:spPr>
                        <a:xfrm>
                          <a:off x="5278205" y="2442775"/>
                          <a:ext cx="514785" cy="264624"/>
                        </a:xfrm>
                        <a:custGeom>
                          <a:avLst/>
                          <a:gdLst/>
                          <a:ahLst/>
                          <a:cxnLst/>
                          <a:rect l="l" t="t" r="r" b="b"/>
                          <a:pathLst>
                            <a:path w="260" h="148" extrusionOk="0">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38" name="Google Shape;1938;p38"/>
                        <p:cNvSpPr/>
                        <p:nvPr/>
                      </p:nvSpPr>
                      <p:spPr>
                        <a:xfrm>
                          <a:off x="5185852" y="2650578"/>
                          <a:ext cx="135110" cy="134747"/>
                        </a:xfrm>
                        <a:custGeom>
                          <a:avLst/>
                          <a:gdLst/>
                          <a:ahLst/>
                          <a:cxnLst/>
                          <a:rect l="l" t="t" r="r" b="b"/>
                          <a:pathLst>
                            <a:path w="68" h="76" extrusionOk="0">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39" name="Google Shape;1939;p38"/>
                        <p:cNvSpPr/>
                        <p:nvPr/>
                      </p:nvSpPr>
                      <p:spPr>
                        <a:xfrm>
                          <a:off x="5305569" y="2718763"/>
                          <a:ext cx="174445" cy="92537"/>
                        </a:xfrm>
                        <a:custGeom>
                          <a:avLst/>
                          <a:gdLst/>
                          <a:ahLst/>
                          <a:cxnLst/>
                          <a:rect l="l" t="t" r="r" b="b"/>
                          <a:pathLst>
                            <a:path w="88" h="52" extrusionOk="0">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40" name="Google Shape;1940;p38"/>
                        <p:cNvSpPr/>
                        <p:nvPr/>
                      </p:nvSpPr>
                      <p:spPr>
                        <a:xfrm>
                          <a:off x="4691590" y="2767467"/>
                          <a:ext cx="32495" cy="14611"/>
                        </a:xfrm>
                        <a:custGeom>
                          <a:avLst/>
                          <a:gdLst/>
                          <a:ahLst/>
                          <a:cxnLst/>
                          <a:rect l="l" t="t" r="r" b="b"/>
                          <a:pathLst>
                            <a:path w="16" h="8" extrusionOk="0">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41" name="Google Shape;1941;p38"/>
                        <p:cNvSpPr/>
                        <p:nvPr/>
                      </p:nvSpPr>
                      <p:spPr>
                        <a:xfrm>
                          <a:off x="5642488" y="2989881"/>
                          <a:ext cx="39336" cy="21105"/>
                        </a:xfrm>
                        <a:custGeom>
                          <a:avLst/>
                          <a:gdLst/>
                          <a:ahLst/>
                          <a:cxnLst/>
                          <a:rect l="l" t="t" r="r" b="b"/>
                          <a:pathLst>
                            <a:path w="20" h="12" extrusionOk="0">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1942" name="Google Shape;1942;p38"/>
                    <p:cNvGrpSpPr/>
                    <p:nvPr/>
                  </p:nvGrpSpPr>
                  <p:grpSpPr>
                    <a:xfrm>
                      <a:off x="4813017" y="2228479"/>
                      <a:ext cx="738828" cy="600679"/>
                      <a:chOff x="4813017" y="2228479"/>
                      <a:chExt cx="738828" cy="600679"/>
                    </a:xfrm>
                  </p:grpSpPr>
                  <p:sp>
                    <p:nvSpPr>
                      <p:cNvPr id="1943" name="Google Shape;1943;p38"/>
                      <p:cNvSpPr/>
                      <p:nvPr/>
                    </p:nvSpPr>
                    <p:spPr>
                      <a:xfrm>
                        <a:off x="5076396" y="2647331"/>
                        <a:ext cx="126558" cy="92537"/>
                      </a:xfrm>
                      <a:custGeom>
                        <a:avLst/>
                        <a:gdLst/>
                        <a:ahLst/>
                        <a:cxnLst/>
                        <a:rect l="l" t="t" r="r" b="b"/>
                        <a:pathLst>
                          <a:path w="64" h="52" extrusionOk="0">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44" name="Google Shape;1944;p38"/>
                      <p:cNvSpPr/>
                      <p:nvPr/>
                    </p:nvSpPr>
                    <p:spPr>
                      <a:xfrm>
                        <a:off x="5257682" y="2228479"/>
                        <a:ext cx="114587" cy="61691"/>
                      </a:xfrm>
                      <a:custGeom>
                        <a:avLst/>
                        <a:gdLst/>
                        <a:ahLst/>
                        <a:cxnLst/>
                        <a:rect l="l" t="t" r="r" b="b"/>
                        <a:pathLst>
                          <a:path w="58" h="34" extrusionOk="0">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45" name="Google Shape;1945;p38"/>
                      <p:cNvSpPr/>
                      <p:nvPr/>
                    </p:nvSpPr>
                    <p:spPr>
                      <a:xfrm>
                        <a:off x="5192693" y="2361602"/>
                        <a:ext cx="78671" cy="27599"/>
                      </a:xfrm>
                      <a:custGeom>
                        <a:avLst/>
                        <a:gdLst/>
                        <a:ahLst/>
                        <a:cxnLst/>
                        <a:rect l="l" t="t" r="r" b="b"/>
                        <a:pathLst>
                          <a:path w="40" h="16" extrusionOk="0">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46" name="Google Shape;1946;p38"/>
                      <p:cNvSpPr/>
                      <p:nvPr/>
                    </p:nvSpPr>
                    <p:spPr>
                      <a:xfrm>
                        <a:off x="4878007" y="2290170"/>
                        <a:ext cx="61569" cy="92537"/>
                      </a:xfrm>
                      <a:custGeom>
                        <a:avLst/>
                        <a:gdLst/>
                        <a:ahLst/>
                        <a:cxnLst/>
                        <a:rect l="l" t="t" r="r" b="b"/>
                        <a:pathLst>
                          <a:path w="32" h="52" extrusionOk="0">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47" name="Google Shape;1947;p38"/>
                      <p:cNvSpPr/>
                      <p:nvPr/>
                    </p:nvSpPr>
                    <p:spPr>
                      <a:xfrm>
                        <a:off x="4828410" y="2606745"/>
                        <a:ext cx="119717" cy="53574"/>
                      </a:xfrm>
                      <a:custGeom>
                        <a:avLst/>
                        <a:gdLst/>
                        <a:ahLst/>
                        <a:cxnLst/>
                        <a:rect l="l" t="t" r="r" b="b"/>
                        <a:pathLst>
                          <a:path w="60" h="30" extrusionOk="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48" name="Google Shape;1948;p38"/>
                      <p:cNvSpPr/>
                      <p:nvPr/>
                    </p:nvSpPr>
                    <p:spPr>
                      <a:xfrm>
                        <a:off x="5127703" y="2535312"/>
                        <a:ext cx="153922" cy="71432"/>
                      </a:xfrm>
                      <a:custGeom>
                        <a:avLst/>
                        <a:gdLst/>
                        <a:ahLst/>
                        <a:cxnLst/>
                        <a:rect l="l" t="t" r="r" b="b"/>
                        <a:pathLst>
                          <a:path w="78" h="40" extrusionOk="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49" name="Google Shape;1949;p38"/>
                      <p:cNvSpPr/>
                      <p:nvPr/>
                    </p:nvSpPr>
                    <p:spPr>
                      <a:xfrm>
                        <a:off x="5408184" y="2575899"/>
                        <a:ext cx="99194" cy="89290"/>
                      </a:xfrm>
                      <a:custGeom>
                        <a:avLst/>
                        <a:gdLst/>
                        <a:ahLst/>
                        <a:cxnLst/>
                        <a:rect l="l" t="t" r="r" b="b"/>
                        <a:pathLst>
                          <a:path w="50" h="50" extrusionOk="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50" name="Google Shape;1950;p38"/>
                      <p:cNvSpPr/>
                      <p:nvPr/>
                    </p:nvSpPr>
                    <p:spPr>
                      <a:xfrm>
                        <a:off x="5290177" y="2325886"/>
                        <a:ext cx="261668" cy="146111"/>
                      </a:xfrm>
                      <a:custGeom>
                        <a:avLst/>
                        <a:gdLst/>
                        <a:ahLst/>
                        <a:cxnLst/>
                        <a:rect l="l" t="t" r="r" b="b"/>
                        <a:pathLst>
                          <a:path w="132" h="82" extrusionOk="0">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51" name="Google Shape;1951;p38"/>
                      <p:cNvSpPr/>
                      <p:nvPr/>
                    </p:nvSpPr>
                    <p:spPr>
                      <a:xfrm>
                        <a:off x="5254262" y="2782078"/>
                        <a:ext cx="71830" cy="43833"/>
                      </a:xfrm>
                      <a:custGeom>
                        <a:avLst/>
                        <a:gdLst/>
                        <a:ahLst/>
                        <a:cxnLst/>
                        <a:rect l="l" t="t" r="r" b="b"/>
                        <a:pathLst>
                          <a:path w="36" h="24" extrusionOk="0">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52" name="Google Shape;1952;p38"/>
                      <p:cNvSpPr/>
                      <p:nvPr/>
                    </p:nvSpPr>
                    <p:spPr>
                      <a:xfrm>
                        <a:off x="4813017" y="2525572"/>
                        <a:ext cx="25654" cy="27599"/>
                      </a:xfrm>
                      <a:custGeom>
                        <a:avLst/>
                        <a:gdLst/>
                        <a:ahLst/>
                        <a:cxnLst/>
                        <a:rect l="l" t="t" r="r" b="b"/>
                        <a:pathLst>
                          <a:path w="12" h="16" extrusionOk="0">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53" name="Google Shape;1953;p38"/>
                      <p:cNvSpPr/>
                      <p:nvPr/>
                    </p:nvSpPr>
                    <p:spPr>
                      <a:xfrm>
                        <a:off x="5423576" y="2785325"/>
                        <a:ext cx="63279" cy="43833"/>
                      </a:xfrm>
                      <a:custGeom>
                        <a:avLst/>
                        <a:gdLst/>
                        <a:ahLst/>
                        <a:cxnLst/>
                        <a:rect l="l" t="t" r="r" b="b"/>
                        <a:pathLst>
                          <a:path w="32" h="24" extrusionOk="0">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1954" name="Google Shape;1954;p38"/>
                  <p:cNvGrpSpPr/>
                  <p:nvPr/>
                </p:nvGrpSpPr>
                <p:grpSpPr>
                  <a:xfrm>
                    <a:off x="4932735" y="2325886"/>
                    <a:ext cx="407039" cy="538988"/>
                    <a:chOff x="4932735" y="2325886"/>
                    <a:chExt cx="407039" cy="538988"/>
                  </a:xfrm>
                </p:grpSpPr>
                <p:sp>
                  <p:nvSpPr>
                    <p:cNvPr id="1955" name="Google Shape;1955;p38"/>
                    <p:cNvSpPr/>
                    <p:nvPr/>
                  </p:nvSpPr>
                  <p:spPr>
                    <a:xfrm>
                      <a:off x="5107180" y="2689541"/>
                      <a:ext cx="107746" cy="68185"/>
                    </a:xfrm>
                    <a:custGeom>
                      <a:avLst/>
                      <a:gdLst/>
                      <a:ahLst/>
                      <a:cxnLst/>
                      <a:rect l="l" t="t" r="r" b="b"/>
                      <a:pathLst>
                        <a:path w="54" h="38" extrusionOk="0">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56" name="Google Shape;1956;p38"/>
                    <p:cNvSpPr/>
                    <p:nvPr/>
                  </p:nvSpPr>
                  <p:spPr>
                    <a:xfrm>
                      <a:off x="5214926" y="2325886"/>
                      <a:ext cx="124848" cy="84420"/>
                    </a:xfrm>
                    <a:custGeom>
                      <a:avLst/>
                      <a:gdLst/>
                      <a:ahLst/>
                      <a:cxnLst/>
                      <a:rect l="l" t="t" r="r" b="b"/>
                      <a:pathLst>
                        <a:path w="64" h="48" extrusionOk="0">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57" name="Google Shape;1957;p38"/>
                    <p:cNvSpPr/>
                    <p:nvPr/>
                  </p:nvSpPr>
                  <p:spPr>
                    <a:xfrm>
                      <a:off x="5218347" y="2772337"/>
                      <a:ext cx="56438" cy="92537"/>
                    </a:xfrm>
                    <a:custGeom>
                      <a:avLst/>
                      <a:gdLst/>
                      <a:ahLst/>
                      <a:cxnLst/>
                      <a:rect l="l" t="t" r="r" b="b"/>
                      <a:pathLst>
                        <a:path w="28" h="52" extrusionOk="0">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58" name="Google Shape;1958;p38"/>
                    <p:cNvSpPr/>
                    <p:nvPr/>
                  </p:nvSpPr>
                  <p:spPr>
                    <a:xfrm>
                      <a:off x="5035350" y="2635967"/>
                      <a:ext cx="95774" cy="64938"/>
                    </a:xfrm>
                    <a:custGeom>
                      <a:avLst/>
                      <a:gdLst/>
                      <a:ahLst/>
                      <a:cxnLst/>
                      <a:rect l="l" t="t" r="r" b="b"/>
                      <a:pathLst>
                        <a:path w="49" h="36" extrusionOk="0">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59" name="Google Shape;1959;p38"/>
                    <p:cNvSpPr/>
                    <p:nvPr/>
                  </p:nvSpPr>
                  <p:spPr>
                    <a:xfrm>
                      <a:off x="4932735" y="2371343"/>
                      <a:ext cx="27364" cy="8117"/>
                    </a:xfrm>
                    <a:custGeom>
                      <a:avLst/>
                      <a:gdLst/>
                      <a:ahLst/>
                      <a:cxnLst/>
                      <a:rect l="l" t="t" r="r" b="b"/>
                      <a:pathLst>
                        <a:path w="14" h="4" extrusionOk="0">
                          <a:moveTo>
                            <a:pt x="0" y="2"/>
                          </a:moveTo>
                          <a:lnTo>
                            <a:pt x="6" y="4"/>
                          </a:lnTo>
                          <a:lnTo>
                            <a:pt x="8" y="4"/>
                          </a:lnTo>
                          <a:lnTo>
                            <a:pt x="14" y="2"/>
                          </a:lnTo>
                          <a:lnTo>
                            <a:pt x="8" y="0"/>
                          </a:lnTo>
                          <a:lnTo>
                            <a:pt x="4" y="0"/>
                          </a:lnTo>
                          <a:lnTo>
                            <a:pt x="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1960" name="Google Shape;1960;p38"/>
                <p:cNvGrpSpPr/>
                <p:nvPr/>
              </p:nvGrpSpPr>
              <p:grpSpPr>
                <a:xfrm>
                  <a:off x="4149441" y="2942801"/>
                  <a:ext cx="1771818" cy="597432"/>
                  <a:chOff x="4149441" y="2942801"/>
                  <a:chExt cx="1771818" cy="597432"/>
                </a:xfrm>
              </p:grpSpPr>
              <p:sp>
                <p:nvSpPr>
                  <p:cNvPr id="1961" name="Google Shape;1961;p38"/>
                  <p:cNvSpPr/>
                  <p:nvPr/>
                </p:nvSpPr>
                <p:spPr>
                  <a:xfrm>
                    <a:off x="5415025" y="3124628"/>
                    <a:ext cx="360863" cy="326315"/>
                  </a:xfrm>
                  <a:custGeom>
                    <a:avLst/>
                    <a:gdLst/>
                    <a:ahLst/>
                    <a:cxnLst/>
                    <a:rect l="l" t="t" r="r" b="b"/>
                    <a:pathLst>
                      <a:path w="182" h="182" extrusionOk="0">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62" name="Google Shape;1962;p38"/>
                  <p:cNvSpPr/>
                  <p:nvPr/>
                </p:nvSpPr>
                <p:spPr>
                  <a:xfrm>
                    <a:off x="4953258" y="3071054"/>
                    <a:ext cx="487421" cy="451322"/>
                  </a:xfrm>
                  <a:custGeom>
                    <a:avLst/>
                    <a:gdLst/>
                    <a:ahLst/>
                    <a:cxnLst/>
                    <a:rect l="l" t="t" r="r" b="b"/>
                    <a:pathLst>
                      <a:path w="247" h="252" extrusionOk="0">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63" name="Google Shape;1963;p38"/>
                  <p:cNvSpPr/>
                  <p:nvPr/>
                </p:nvSpPr>
                <p:spPr>
                  <a:xfrm>
                    <a:off x="4888268" y="2942801"/>
                    <a:ext cx="123138" cy="240272"/>
                  </a:xfrm>
                  <a:custGeom>
                    <a:avLst/>
                    <a:gdLst/>
                    <a:ahLst/>
                    <a:cxnLst/>
                    <a:rect l="l" t="t" r="r" b="b"/>
                    <a:pathLst>
                      <a:path w="62" h="134" extrusionOk="0">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64" name="Google Shape;1964;p38"/>
                  <p:cNvSpPr/>
                  <p:nvPr/>
                </p:nvSpPr>
                <p:spPr>
                  <a:xfrm>
                    <a:off x="4404268" y="2946047"/>
                    <a:ext cx="627662" cy="594186"/>
                  </a:xfrm>
                  <a:custGeom>
                    <a:avLst/>
                    <a:gdLst/>
                    <a:ahLst/>
                    <a:cxnLst/>
                    <a:rect l="l" t="t" r="r" b="b"/>
                    <a:pathLst>
                      <a:path w="318" h="332" extrusionOk="0">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65" name="Google Shape;1965;p38"/>
                  <p:cNvSpPr/>
                  <p:nvPr/>
                </p:nvSpPr>
                <p:spPr>
                  <a:xfrm>
                    <a:off x="4267448" y="2989881"/>
                    <a:ext cx="355732" cy="274365"/>
                  </a:xfrm>
                  <a:custGeom>
                    <a:avLst/>
                    <a:gdLst/>
                    <a:ahLst/>
                    <a:cxnLst/>
                    <a:rect l="l" t="t" r="r" b="b"/>
                    <a:pathLst>
                      <a:path w="180" h="154" extrusionOk="0">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66" name="Google Shape;1966;p38"/>
                  <p:cNvSpPr/>
                  <p:nvPr/>
                </p:nvSpPr>
                <p:spPr>
                  <a:xfrm>
                    <a:off x="4149441" y="3260999"/>
                    <a:ext cx="249696" cy="207803"/>
                  </a:xfrm>
                  <a:custGeom>
                    <a:avLst/>
                    <a:gdLst/>
                    <a:ahLst/>
                    <a:cxnLst/>
                    <a:rect l="l" t="t" r="r" b="b"/>
                    <a:pathLst>
                      <a:path w="126" h="116" extrusionOk="0">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67" name="Google Shape;1967;p38"/>
                  <p:cNvSpPr/>
                  <p:nvPr/>
                </p:nvSpPr>
                <p:spPr>
                  <a:xfrm>
                    <a:off x="5736552" y="2942801"/>
                    <a:ext cx="184707" cy="157476"/>
                  </a:xfrm>
                  <a:custGeom>
                    <a:avLst/>
                    <a:gdLst/>
                    <a:ahLst/>
                    <a:cxnLst/>
                    <a:rect l="l" t="t" r="r" b="b"/>
                    <a:pathLst>
                      <a:path w="94" h="88" extrusionOk="0">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68" name="Google Shape;1968;p38"/>
                  <p:cNvSpPr/>
                  <p:nvPr/>
                </p:nvSpPr>
                <p:spPr>
                  <a:xfrm>
                    <a:off x="5724580" y="3025597"/>
                    <a:ext cx="35915" cy="53574"/>
                  </a:xfrm>
                  <a:custGeom>
                    <a:avLst/>
                    <a:gdLst/>
                    <a:ahLst/>
                    <a:cxnLst/>
                    <a:rect l="l" t="t" r="r" b="b"/>
                    <a:pathLst>
                      <a:path w="18" h="30" extrusionOk="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1969" name="Google Shape;1969;p38"/>
              <p:cNvGrpSpPr/>
              <p:nvPr/>
            </p:nvGrpSpPr>
            <p:grpSpPr>
              <a:xfrm>
                <a:off x="5721160" y="3071054"/>
                <a:ext cx="129979" cy="139617"/>
                <a:chOff x="5721160" y="3071054"/>
                <a:chExt cx="129979" cy="139617"/>
              </a:xfrm>
            </p:grpSpPr>
            <p:sp>
              <p:nvSpPr>
                <p:cNvPr id="1970" name="Google Shape;1970;p38"/>
                <p:cNvSpPr/>
                <p:nvPr/>
              </p:nvSpPr>
              <p:spPr>
                <a:xfrm>
                  <a:off x="5728001" y="3071054"/>
                  <a:ext cx="123138" cy="139617"/>
                </a:xfrm>
                <a:custGeom>
                  <a:avLst/>
                  <a:gdLst/>
                  <a:ahLst/>
                  <a:cxnLst/>
                  <a:rect l="l" t="t" r="r" b="b"/>
                  <a:pathLst>
                    <a:path w="62" h="78" extrusionOk="0">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71" name="Google Shape;1971;p38"/>
                <p:cNvSpPr/>
                <p:nvPr/>
              </p:nvSpPr>
              <p:spPr>
                <a:xfrm>
                  <a:off x="5721160" y="3093782"/>
                  <a:ext cx="18813" cy="35716"/>
                </a:xfrm>
                <a:custGeom>
                  <a:avLst/>
                  <a:gdLst/>
                  <a:ahLst/>
                  <a:cxnLst/>
                  <a:rect l="l" t="t" r="r" b="b"/>
                  <a:pathLst>
                    <a:path w="10" h="20" extrusionOk="0">
                      <a:moveTo>
                        <a:pt x="8" y="20"/>
                      </a:moveTo>
                      <a:lnTo>
                        <a:pt x="8" y="0"/>
                      </a:lnTo>
                      <a:lnTo>
                        <a:pt x="4" y="0"/>
                      </a:lnTo>
                      <a:lnTo>
                        <a:pt x="0" y="20"/>
                      </a:lnTo>
                      <a:lnTo>
                        <a:pt x="10" y="20"/>
                      </a:lnTo>
                      <a:lnTo>
                        <a:pt x="8"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1972" name="Google Shape;1972;p38"/>
            <p:cNvSpPr/>
            <p:nvPr/>
          </p:nvSpPr>
          <p:spPr>
            <a:xfrm>
              <a:off x="5695506" y="3079171"/>
              <a:ext cx="44466" cy="113642"/>
            </a:xfrm>
            <a:custGeom>
              <a:avLst/>
              <a:gdLst/>
              <a:ahLst/>
              <a:cxnLst/>
              <a:rect l="l" t="t" r="r" b="b"/>
              <a:pathLst>
                <a:path w="22" h="64" extrusionOk="0">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1973" name="Google Shape;1973;p38"/>
          <p:cNvGrpSpPr/>
          <p:nvPr/>
        </p:nvGrpSpPr>
        <p:grpSpPr>
          <a:xfrm>
            <a:off x="8329613" y="2532063"/>
            <a:ext cx="3036887" cy="2538412"/>
            <a:chOff x="4113525" y="1900540"/>
            <a:chExt cx="1859041" cy="1639693"/>
          </a:xfrm>
        </p:grpSpPr>
        <p:grpSp>
          <p:nvGrpSpPr>
            <p:cNvPr id="1974" name="Google Shape;1974;p38"/>
            <p:cNvGrpSpPr/>
            <p:nvPr/>
          </p:nvGrpSpPr>
          <p:grpSpPr>
            <a:xfrm>
              <a:off x="4113525" y="1900540"/>
              <a:ext cx="1859041" cy="1639693"/>
              <a:chOff x="4113525" y="1900540"/>
              <a:chExt cx="1859041" cy="1639693"/>
            </a:xfrm>
          </p:grpSpPr>
          <p:grpSp>
            <p:nvGrpSpPr>
              <p:cNvPr id="1975" name="Google Shape;1975;p38"/>
              <p:cNvGrpSpPr/>
              <p:nvPr/>
            </p:nvGrpSpPr>
            <p:grpSpPr>
              <a:xfrm>
                <a:off x="4113525" y="1900540"/>
                <a:ext cx="1859041" cy="1639693"/>
                <a:chOff x="4113525" y="1900540"/>
                <a:chExt cx="1859041" cy="1639693"/>
              </a:xfrm>
            </p:grpSpPr>
            <p:grpSp>
              <p:nvGrpSpPr>
                <p:cNvPr id="1976" name="Google Shape;1976;p38"/>
                <p:cNvGrpSpPr/>
                <p:nvPr/>
              </p:nvGrpSpPr>
              <p:grpSpPr>
                <a:xfrm>
                  <a:off x="4113525" y="1900540"/>
                  <a:ext cx="1859041" cy="1113693"/>
                  <a:chOff x="4113525" y="1900540"/>
                  <a:chExt cx="1859041" cy="1113693"/>
                </a:xfrm>
              </p:grpSpPr>
              <p:grpSp>
                <p:nvGrpSpPr>
                  <p:cNvPr id="1977" name="Google Shape;1977;p38"/>
                  <p:cNvGrpSpPr/>
                  <p:nvPr/>
                </p:nvGrpSpPr>
                <p:grpSpPr>
                  <a:xfrm>
                    <a:off x="4113525" y="1900540"/>
                    <a:ext cx="1859041" cy="1113693"/>
                    <a:chOff x="4113525" y="1900540"/>
                    <a:chExt cx="1859041" cy="1113693"/>
                  </a:xfrm>
                </p:grpSpPr>
                <p:grpSp>
                  <p:nvGrpSpPr>
                    <p:cNvPr id="1978" name="Google Shape;1978;p38"/>
                    <p:cNvGrpSpPr/>
                    <p:nvPr/>
                  </p:nvGrpSpPr>
                  <p:grpSpPr>
                    <a:xfrm>
                      <a:off x="4113525" y="1900540"/>
                      <a:ext cx="1859041" cy="1113693"/>
                      <a:chOff x="4113525" y="1900540"/>
                      <a:chExt cx="1859041" cy="1113693"/>
                    </a:xfrm>
                  </p:grpSpPr>
                  <p:grpSp>
                    <p:nvGrpSpPr>
                      <p:cNvPr id="1979" name="Google Shape;1979;p38"/>
                      <p:cNvGrpSpPr/>
                      <p:nvPr/>
                    </p:nvGrpSpPr>
                    <p:grpSpPr>
                      <a:xfrm>
                        <a:off x="4113525" y="1900540"/>
                        <a:ext cx="1859041" cy="1086094"/>
                        <a:chOff x="4113525" y="1900540"/>
                        <a:chExt cx="1859041" cy="1086094"/>
                      </a:xfrm>
                    </p:grpSpPr>
                    <p:sp>
                      <p:nvSpPr>
                        <p:cNvPr id="1980" name="Google Shape;1980;p38"/>
                        <p:cNvSpPr/>
                        <p:nvPr/>
                      </p:nvSpPr>
                      <p:spPr>
                        <a:xfrm>
                          <a:off x="4113525" y="2028793"/>
                          <a:ext cx="249696" cy="95784"/>
                        </a:xfrm>
                        <a:custGeom>
                          <a:avLst/>
                          <a:gdLst/>
                          <a:ahLst/>
                          <a:cxnLst/>
                          <a:rect l="l" t="t" r="r" b="b"/>
                          <a:pathLst>
                            <a:path w="126" h="54" extrusionOk="0">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81" name="Google Shape;1981;p38"/>
                        <p:cNvSpPr/>
                        <p:nvPr/>
                      </p:nvSpPr>
                      <p:spPr>
                        <a:xfrm>
                          <a:off x="5146516" y="1924892"/>
                          <a:ext cx="290742" cy="300340"/>
                        </a:xfrm>
                        <a:custGeom>
                          <a:avLst/>
                          <a:gdLst/>
                          <a:ahLst/>
                          <a:cxnLst/>
                          <a:rect l="l" t="t" r="r" b="b"/>
                          <a:pathLst>
                            <a:path w="146" h="168" extrusionOk="0">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82" name="Google Shape;1982;p38"/>
                        <p:cNvSpPr/>
                        <p:nvPr/>
                      </p:nvSpPr>
                      <p:spPr>
                        <a:xfrm>
                          <a:off x="4489780" y="2249584"/>
                          <a:ext cx="217202" cy="275988"/>
                        </a:xfrm>
                        <a:custGeom>
                          <a:avLst/>
                          <a:gdLst/>
                          <a:ahLst/>
                          <a:cxnLst/>
                          <a:rect l="l" t="t" r="r" b="b"/>
                          <a:pathLst>
                            <a:path w="110" h="154" extrusionOk="0">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83" name="Google Shape;1983;p38"/>
                        <p:cNvSpPr/>
                        <p:nvPr/>
                      </p:nvSpPr>
                      <p:spPr>
                        <a:xfrm>
                          <a:off x="4394006" y="2368096"/>
                          <a:ext cx="118007" cy="113642"/>
                        </a:xfrm>
                        <a:custGeom>
                          <a:avLst/>
                          <a:gdLst/>
                          <a:ahLst/>
                          <a:cxnLst/>
                          <a:rect l="l" t="t" r="r" b="b"/>
                          <a:pathLst>
                            <a:path w="60" h="64" extrusionOk="0">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84" name="Google Shape;1984;p38"/>
                        <p:cNvSpPr/>
                        <p:nvPr/>
                      </p:nvSpPr>
                      <p:spPr>
                        <a:xfrm>
                          <a:off x="4893399" y="2814547"/>
                          <a:ext cx="54728" cy="71432"/>
                        </a:xfrm>
                        <a:custGeom>
                          <a:avLst/>
                          <a:gdLst/>
                          <a:ahLst/>
                          <a:cxnLst/>
                          <a:rect l="l" t="t" r="r" b="b"/>
                          <a:pathLst>
                            <a:path w="28" h="40" extrusionOk="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85" name="Google Shape;1985;p38"/>
                        <p:cNvSpPr/>
                        <p:nvPr/>
                      </p:nvSpPr>
                      <p:spPr>
                        <a:xfrm>
                          <a:off x="5035350" y="2915202"/>
                          <a:ext cx="82092" cy="42210"/>
                        </a:xfrm>
                        <a:custGeom>
                          <a:avLst/>
                          <a:gdLst/>
                          <a:ahLst/>
                          <a:cxnLst/>
                          <a:rect l="l" t="t" r="r" b="b"/>
                          <a:pathLst>
                            <a:path w="41" h="24" extrusionOk="0">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86" name="Google Shape;1986;p38"/>
                        <p:cNvSpPr/>
                        <p:nvPr/>
                      </p:nvSpPr>
                      <p:spPr>
                        <a:xfrm>
                          <a:off x="4939576" y="1957361"/>
                          <a:ext cx="295873" cy="399371"/>
                        </a:xfrm>
                        <a:custGeom>
                          <a:avLst/>
                          <a:gdLst/>
                          <a:ahLst/>
                          <a:cxnLst/>
                          <a:rect l="l" t="t" r="r" b="b"/>
                          <a:pathLst>
                            <a:path w="149" h="224" extrusionOk="0">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87" name="Google Shape;1987;p38"/>
                        <p:cNvSpPr/>
                        <p:nvPr/>
                      </p:nvSpPr>
                      <p:spPr>
                        <a:xfrm>
                          <a:off x="4789074" y="1900540"/>
                          <a:ext cx="583195" cy="381513"/>
                        </a:xfrm>
                        <a:custGeom>
                          <a:avLst/>
                          <a:gdLst/>
                          <a:ahLst/>
                          <a:cxnLst/>
                          <a:rect l="l" t="t" r="r" b="b"/>
                          <a:pathLst>
                            <a:path w="295" h="214" extrusionOk="0">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88" name="Google Shape;1988;p38"/>
                        <p:cNvSpPr/>
                        <p:nvPr/>
                      </p:nvSpPr>
                      <p:spPr>
                        <a:xfrm>
                          <a:off x="4394006" y="2785325"/>
                          <a:ext cx="78671" cy="160722"/>
                        </a:xfrm>
                        <a:custGeom>
                          <a:avLst/>
                          <a:gdLst/>
                          <a:ahLst/>
                          <a:cxnLst/>
                          <a:rect l="l" t="t" r="r" b="b"/>
                          <a:pathLst>
                            <a:path w="40" h="90" extrusionOk="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89" name="Google Shape;1989;p38"/>
                        <p:cNvSpPr/>
                        <p:nvPr/>
                      </p:nvSpPr>
                      <p:spPr>
                        <a:xfrm>
                          <a:off x="4407688" y="2731751"/>
                          <a:ext cx="342050" cy="250013"/>
                        </a:xfrm>
                        <a:custGeom>
                          <a:avLst/>
                          <a:gdLst/>
                          <a:ahLst/>
                          <a:cxnLst/>
                          <a:rect l="l" t="t" r="r" b="b"/>
                          <a:pathLst>
                            <a:path w="174" h="140" extrusionOk="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90" name="Google Shape;1990;p38"/>
                        <p:cNvSpPr/>
                        <p:nvPr/>
                      </p:nvSpPr>
                      <p:spPr>
                        <a:xfrm>
                          <a:off x="4534247" y="2499596"/>
                          <a:ext cx="350601" cy="290599"/>
                        </a:xfrm>
                        <a:custGeom>
                          <a:avLst/>
                          <a:gdLst/>
                          <a:ahLst/>
                          <a:cxnLst/>
                          <a:rect l="l" t="t" r="r" b="b"/>
                          <a:pathLst>
                            <a:path w="178" h="162" extrusionOk="0">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91" name="Google Shape;1991;p38"/>
                        <p:cNvSpPr/>
                        <p:nvPr/>
                      </p:nvSpPr>
                      <p:spPr>
                        <a:xfrm>
                          <a:off x="4818148" y="2382707"/>
                          <a:ext cx="249696" cy="232155"/>
                        </a:xfrm>
                        <a:custGeom>
                          <a:avLst/>
                          <a:gdLst/>
                          <a:ahLst/>
                          <a:cxnLst/>
                          <a:rect l="l" t="t" r="r" b="b"/>
                          <a:pathLst>
                            <a:path w="127" h="130" extrusionOk="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92" name="Google Shape;1992;p38"/>
                        <p:cNvSpPr/>
                        <p:nvPr/>
                      </p:nvSpPr>
                      <p:spPr>
                        <a:xfrm>
                          <a:off x="4845512" y="2629473"/>
                          <a:ext cx="365993" cy="288976"/>
                        </a:xfrm>
                        <a:custGeom>
                          <a:avLst/>
                          <a:gdLst/>
                          <a:ahLst/>
                          <a:cxnLst/>
                          <a:rect l="l" t="t" r="r" b="b"/>
                          <a:pathLst>
                            <a:path w="185" h="162" extrusionOk="0">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93" name="Google Shape;1993;p38"/>
                        <p:cNvSpPr/>
                        <p:nvPr/>
                      </p:nvSpPr>
                      <p:spPr>
                        <a:xfrm>
                          <a:off x="5043901" y="2379460"/>
                          <a:ext cx="277060" cy="178580"/>
                        </a:xfrm>
                        <a:custGeom>
                          <a:avLst/>
                          <a:gdLst/>
                          <a:ahLst/>
                          <a:cxnLst/>
                          <a:rect l="l" t="t" r="r" b="b"/>
                          <a:pathLst>
                            <a:path w="141" h="100" extrusionOk="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94" name="Google Shape;1994;p38"/>
                        <p:cNvSpPr/>
                        <p:nvPr/>
                      </p:nvSpPr>
                      <p:spPr>
                        <a:xfrm>
                          <a:off x="5250841" y="2799936"/>
                          <a:ext cx="186417" cy="175334"/>
                        </a:xfrm>
                        <a:custGeom>
                          <a:avLst/>
                          <a:gdLst/>
                          <a:ahLst/>
                          <a:cxnLst/>
                          <a:rect l="l" t="t" r="r" b="b"/>
                          <a:pathLst>
                            <a:path w="94" h="98" extrusionOk="0">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95" name="Google Shape;1995;p38"/>
                        <p:cNvSpPr/>
                        <p:nvPr/>
                      </p:nvSpPr>
                      <p:spPr>
                        <a:xfrm>
                          <a:off x="5225188" y="2588887"/>
                          <a:ext cx="282191" cy="142864"/>
                        </a:xfrm>
                        <a:custGeom>
                          <a:avLst/>
                          <a:gdLst/>
                          <a:ahLst/>
                          <a:cxnLst/>
                          <a:rect l="l" t="t" r="r" b="b"/>
                          <a:pathLst>
                            <a:path w="142" h="80" extrusionOk="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96" name="Google Shape;1996;p38"/>
                        <p:cNvSpPr/>
                        <p:nvPr/>
                      </p:nvSpPr>
                      <p:spPr>
                        <a:xfrm>
                          <a:off x="5423576" y="2778831"/>
                          <a:ext cx="548990" cy="207803"/>
                        </a:xfrm>
                        <a:custGeom>
                          <a:avLst/>
                          <a:gdLst/>
                          <a:ahLst/>
                          <a:cxnLst/>
                          <a:rect l="l" t="t" r="r" b="b"/>
                          <a:pathLst>
                            <a:path w="278" h="116" extrusionOk="0">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1997" name="Google Shape;1997;p38"/>
                      <p:cNvGrpSpPr/>
                      <p:nvPr/>
                    </p:nvGrpSpPr>
                    <p:grpSpPr>
                      <a:xfrm>
                        <a:off x="4691590" y="2267442"/>
                        <a:ext cx="1101400" cy="746791"/>
                        <a:chOff x="4691590" y="2267442"/>
                        <a:chExt cx="1101400" cy="746791"/>
                      </a:xfrm>
                    </p:grpSpPr>
                    <p:sp>
                      <p:nvSpPr>
                        <p:cNvPr id="1998" name="Google Shape;1998;p38"/>
                        <p:cNvSpPr/>
                        <p:nvPr/>
                      </p:nvSpPr>
                      <p:spPr>
                        <a:xfrm>
                          <a:off x="5365428" y="2999622"/>
                          <a:ext cx="82092" cy="14611"/>
                        </a:xfrm>
                        <a:custGeom>
                          <a:avLst/>
                          <a:gdLst/>
                          <a:ahLst/>
                          <a:cxnLst/>
                          <a:rect l="l" t="t" r="r" b="b"/>
                          <a:pathLst>
                            <a:path w="42" h="8" extrusionOk="0">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1999" name="Google Shape;1999;p38"/>
                        <p:cNvSpPr/>
                        <p:nvPr/>
                      </p:nvSpPr>
                      <p:spPr>
                        <a:xfrm>
                          <a:off x="4730925" y="2853510"/>
                          <a:ext cx="32495" cy="17858"/>
                        </a:xfrm>
                        <a:custGeom>
                          <a:avLst/>
                          <a:gdLst/>
                          <a:ahLst/>
                          <a:cxnLst/>
                          <a:rect l="l" t="t" r="r" b="b"/>
                          <a:pathLst>
                            <a:path w="16" h="10" extrusionOk="0">
                              <a:moveTo>
                                <a:pt x="16" y="6"/>
                              </a:moveTo>
                              <a:lnTo>
                                <a:pt x="12" y="0"/>
                              </a:lnTo>
                              <a:lnTo>
                                <a:pt x="6" y="0"/>
                              </a:lnTo>
                              <a:lnTo>
                                <a:pt x="4" y="0"/>
                              </a:lnTo>
                              <a:lnTo>
                                <a:pt x="2" y="2"/>
                              </a:lnTo>
                              <a:lnTo>
                                <a:pt x="0" y="10"/>
                              </a:lnTo>
                              <a:lnTo>
                                <a:pt x="16" y="10"/>
                              </a:lnTo>
                              <a:lnTo>
                                <a:pt x="14" y="4"/>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00" name="Google Shape;2000;p38"/>
                        <p:cNvSpPr/>
                        <p:nvPr/>
                      </p:nvSpPr>
                      <p:spPr>
                        <a:xfrm>
                          <a:off x="4920763" y="2757726"/>
                          <a:ext cx="18813" cy="50327"/>
                        </a:xfrm>
                        <a:custGeom>
                          <a:avLst/>
                          <a:gdLst/>
                          <a:ahLst/>
                          <a:cxnLst/>
                          <a:rect l="l" t="t" r="r" b="b"/>
                          <a:pathLst>
                            <a:path w="10" h="28" extrusionOk="0">
                              <a:moveTo>
                                <a:pt x="0" y="28"/>
                              </a:moveTo>
                              <a:lnTo>
                                <a:pt x="0" y="12"/>
                              </a:lnTo>
                              <a:lnTo>
                                <a:pt x="2" y="6"/>
                              </a:lnTo>
                              <a:lnTo>
                                <a:pt x="6" y="0"/>
                              </a:lnTo>
                              <a:lnTo>
                                <a:pt x="8" y="6"/>
                              </a:lnTo>
                              <a:lnTo>
                                <a:pt x="10" y="10"/>
                              </a:lnTo>
                              <a:lnTo>
                                <a:pt x="10" y="28"/>
                              </a:lnTo>
                              <a:lnTo>
                                <a:pt x="0"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01" name="Google Shape;2001;p38"/>
                        <p:cNvSpPr/>
                        <p:nvPr/>
                      </p:nvSpPr>
                      <p:spPr>
                        <a:xfrm>
                          <a:off x="4939576" y="2332380"/>
                          <a:ext cx="47887" cy="53574"/>
                        </a:xfrm>
                        <a:custGeom>
                          <a:avLst/>
                          <a:gdLst/>
                          <a:ahLst/>
                          <a:cxnLst/>
                          <a:rect l="l" t="t" r="r" b="b"/>
                          <a:pathLst>
                            <a:path w="24" h="30" extrusionOk="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02" name="Google Shape;2002;p38"/>
                        <p:cNvSpPr/>
                        <p:nvPr/>
                      </p:nvSpPr>
                      <p:spPr>
                        <a:xfrm>
                          <a:off x="5214926" y="2267442"/>
                          <a:ext cx="169315" cy="89290"/>
                        </a:xfrm>
                        <a:custGeom>
                          <a:avLst/>
                          <a:gdLst/>
                          <a:ahLst/>
                          <a:cxnLst/>
                          <a:rect l="l" t="t" r="r" b="b"/>
                          <a:pathLst>
                            <a:path w="86" h="50" extrusionOk="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03" name="Google Shape;2003;p38"/>
                        <p:cNvSpPr/>
                        <p:nvPr/>
                      </p:nvSpPr>
                      <p:spPr>
                        <a:xfrm>
                          <a:off x="4727505" y="2489856"/>
                          <a:ext cx="107746" cy="60068"/>
                        </a:xfrm>
                        <a:custGeom>
                          <a:avLst/>
                          <a:gdLst/>
                          <a:ahLst/>
                          <a:cxnLst/>
                          <a:rect l="l" t="t" r="r" b="b"/>
                          <a:pathLst>
                            <a:path w="54" h="34" extrusionOk="0">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04" name="Google Shape;2004;p38"/>
                        <p:cNvSpPr/>
                        <p:nvPr/>
                      </p:nvSpPr>
                      <p:spPr>
                        <a:xfrm>
                          <a:off x="4746318" y="2415176"/>
                          <a:ext cx="99194" cy="89290"/>
                        </a:xfrm>
                        <a:custGeom>
                          <a:avLst/>
                          <a:gdLst/>
                          <a:ahLst/>
                          <a:cxnLst/>
                          <a:rect l="l" t="t" r="r" b="b"/>
                          <a:pathLst>
                            <a:path w="50" h="50" extrusionOk="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05" name="Google Shape;2005;p38"/>
                        <p:cNvSpPr/>
                        <p:nvPr/>
                      </p:nvSpPr>
                      <p:spPr>
                        <a:xfrm>
                          <a:off x="4929314" y="2564535"/>
                          <a:ext cx="210361" cy="82796"/>
                        </a:xfrm>
                        <a:custGeom>
                          <a:avLst/>
                          <a:gdLst/>
                          <a:ahLst/>
                          <a:cxnLst/>
                          <a:rect l="l" t="t" r="r" b="b"/>
                          <a:pathLst>
                            <a:path w="107" h="46" extrusionOk="0">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06" name="Google Shape;2006;p38"/>
                        <p:cNvSpPr/>
                        <p:nvPr/>
                      </p:nvSpPr>
                      <p:spPr>
                        <a:xfrm>
                          <a:off x="4996014" y="2507714"/>
                          <a:ext cx="174445" cy="71432"/>
                        </a:xfrm>
                        <a:custGeom>
                          <a:avLst/>
                          <a:gdLst/>
                          <a:ahLst/>
                          <a:cxnLst/>
                          <a:rect l="l" t="t" r="r" b="b"/>
                          <a:pathLst>
                            <a:path w="89" h="40" extrusionOk="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07" name="Google Shape;2007;p38"/>
                        <p:cNvSpPr/>
                        <p:nvPr/>
                      </p:nvSpPr>
                      <p:spPr>
                        <a:xfrm>
                          <a:off x="5112311" y="2579146"/>
                          <a:ext cx="188127" cy="89290"/>
                        </a:xfrm>
                        <a:custGeom>
                          <a:avLst/>
                          <a:gdLst/>
                          <a:ahLst/>
                          <a:cxnLst/>
                          <a:rect l="l" t="t" r="r" b="b"/>
                          <a:pathLst>
                            <a:path w="96" h="50" extrusionOk="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08" name="Google Shape;2008;p38"/>
                        <p:cNvSpPr/>
                        <p:nvPr/>
                      </p:nvSpPr>
                      <p:spPr>
                        <a:xfrm>
                          <a:off x="5278205" y="2442775"/>
                          <a:ext cx="514785" cy="264624"/>
                        </a:xfrm>
                        <a:custGeom>
                          <a:avLst/>
                          <a:gdLst/>
                          <a:ahLst/>
                          <a:cxnLst/>
                          <a:rect l="l" t="t" r="r" b="b"/>
                          <a:pathLst>
                            <a:path w="260" h="148" extrusionOk="0">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09" name="Google Shape;2009;p38"/>
                        <p:cNvSpPr/>
                        <p:nvPr/>
                      </p:nvSpPr>
                      <p:spPr>
                        <a:xfrm>
                          <a:off x="5185852" y="2650578"/>
                          <a:ext cx="135110" cy="134747"/>
                        </a:xfrm>
                        <a:custGeom>
                          <a:avLst/>
                          <a:gdLst/>
                          <a:ahLst/>
                          <a:cxnLst/>
                          <a:rect l="l" t="t" r="r" b="b"/>
                          <a:pathLst>
                            <a:path w="68" h="76" extrusionOk="0">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10" name="Google Shape;2010;p38"/>
                        <p:cNvSpPr/>
                        <p:nvPr/>
                      </p:nvSpPr>
                      <p:spPr>
                        <a:xfrm>
                          <a:off x="5305569" y="2718763"/>
                          <a:ext cx="174445" cy="92537"/>
                        </a:xfrm>
                        <a:custGeom>
                          <a:avLst/>
                          <a:gdLst/>
                          <a:ahLst/>
                          <a:cxnLst/>
                          <a:rect l="l" t="t" r="r" b="b"/>
                          <a:pathLst>
                            <a:path w="88" h="52" extrusionOk="0">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11" name="Google Shape;2011;p38"/>
                        <p:cNvSpPr/>
                        <p:nvPr/>
                      </p:nvSpPr>
                      <p:spPr>
                        <a:xfrm>
                          <a:off x="4691590" y="2767467"/>
                          <a:ext cx="32495" cy="14611"/>
                        </a:xfrm>
                        <a:custGeom>
                          <a:avLst/>
                          <a:gdLst/>
                          <a:ahLst/>
                          <a:cxnLst/>
                          <a:rect l="l" t="t" r="r" b="b"/>
                          <a:pathLst>
                            <a:path w="16" h="8" extrusionOk="0">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12" name="Google Shape;2012;p38"/>
                        <p:cNvSpPr/>
                        <p:nvPr/>
                      </p:nvSpPr>
                      <p:spPr>
                        <a:xfrm>
                          <a:off x="5642488" y="2989881"/>
                          <a:ext cx="39336" cy="21105"/>
                        </a:xfrm>
                        <a:custGeom>
                          <a:avLst/>
                          <a:gdLst/>
                          <a:ahLst/>
                          <a:cxnLst/>
                          <a:rect l="l" t="t" r="r" b="b"/>
                          <a:pathLst>
                            <a:path w="20" h="12" extrusionOk="0">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2013" name="Google Shape;2013;p38"/>
                    <p:cNvGrpSpPr/>
                    <p:nvPr/>
                  </p:nvGrpSpPr>
                  <p:grpSpPr>
                    <a:xfrm>
                      <a:off x="4813017" y="2228479"/>
                      <a:ext cx="738828" cy="600679"/>
                      <a:chOff x="4813017" y="2228479"/>
                      <a:chExt cx="738828" cy="600679"/>
                    </a:xfrm>
                  </p:grpSpPr>
                  <p:sp>
                    <p:nvSpPr>
                      <p:cNvPr id="2014" name="Google Shape;2014;p38"/>
                      <p:cNvSpPr/>
                      <p:nvPr/>
                    </p:nvSpPr>
                    <p:spPr>
                      <a:xfrm>
                        <a:off x="5076396" y="2647331"/>
                        <a:ext cx="126558" cy="92537"/>
                      </a:xfrm>
                      <a:custGeom>
                        <a:avLst/>
                        <a:gdLst/>
                        <a:ahLst/>
                        <a:cxnLst/>
                        <a:rect l="l" t="t" r="r" b="b"/>
                        <a:pathLst>
                          <a:path w="64" h="52" extrusionOk="0">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15" name="Google Shape;2015;p38"/>
                      <p:cNvSpPr/>
                      <p:nvPr/>
                    </p:nvSpPr>
                    <p:spPr>
                      <a:xfrm>
                        <a:off x="5257682" y="2228479"/>
                        <a:ext cx="114587" cy="61691"/>
                      </a:xfrm>
                      <a:custGeom>
                        <a:avLst/>
                        <a:gdLst/>
                        <a:ahLst/>
                        <a:cxnLst/>
                        <a:rect l="l" t="t" r="r" b="b"/>
                        <a:pathLst>
                          <a:path w="58" h="34" extrusionOk="0">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16" name="Google Shape;2016;p38"/>
                      <p:cNvSpPr/>
                      <p:nvPr/>
                    </p:nvSpPr>
                    <p:spPr>
                      <a:xfrm>
                        <a:off x="5192693" y="2361602"/>
                        <a:ext cx="78671" cy="27599"/>
                      </a:xfrm>
                      <a:custGeom>
                        <a:avLst/>
                        <a:gdLst/>
                        <a:ahLst/>
                        <a:cxnLst/>
                        <a:rect l="l" t="t" r="r" b="b"/>
                        <a:pathLst>
                          <a:path w="40" h="16" extrusionOk="0">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17" name="Google Shape;2017;p38"/>
                      <p:cNvSpPr/>
                      <p:nvPr/>
                    </p:nvSpPr>
                    <p:spPr>
                      <a:xfrm>
                        <a:off x="4878007" y="2290170"/>
                        <a:ext cx="61569" cy="92537"/>
                      </a:xfrm>
                      <a:custGeom>
                        <a:avLst/>
                        <a:gdLst/>
                        <a:ahLst/>
                        <a:cxnLst/>
                        <a:rect l="l" t="t" r="r" b="b"/>
                        <a:pathLst>
                          <a:path w="32" h="52" extrusionOk="0">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18" name="Google Shape;2018;p38"/>
                      <p:cNvSpPr/>
                      <p:nvPr/>
                    </p:nvSpPr>
                    <p:spPr>
                      <a:xfrm>
                        <a:off x="4828410" y="2606745"/>
                        <a:ext cx="119717" cy="53574"/>
                      </a:xfrm>
                      <a:custGeom>
                        <a:avLst/>
                        <a:gdLst/>
                        <a:ahLst/>
                        <a:cxnLst/>
                        <a:rect l="l" t="t" r="r" b="b"/>
                        <a:pathLst>
                          <a:path w="60" h="30" extrusionOk="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19" name="Google Shape;2019;p38"/>
                      <p:cNvSpPr/>
                      <p:nvPr/>
                    </p:nvSpPr>
                    <p:spPr>
                      <a:xfrm>
                        <a:off x="5127703" y="2535312"/>
                        <a:ext cx="153922" cy="71432"/>
                      </a:xfrm>
                      <a:custGeom>
                        <a:avLst/>
                        <a:gdLst/>
                        <a:ahLst/>
                        <a:cxnLst/>
                        <a:rect l="l" t="t" r="r" b="b"/>
                        <a:pathLst>
                          <a:path w="78" h="40" extrusionOk="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20" name="Google Shape;2020;p38"/>
                      <p:cNvSpPr/>
                      <p:nvPr/>
                    </p:nvSpPr>
                    <p:spPr>
                      <a:xfrm>
                        <a:off x="5408184" y="2575899"/>
                        <a:ext cx="99194" cy="89290"/>
                      </a:xfrm>
                      <a:custGeom>
                        <a:avLst/>
                        <a:gdLst/>
                        <a:ahLst/>
                        <a:cxnLst/>
                        <a:rect l="l" t="t" r="r" b="b"/>
                        <a:pathLst>
                          <a:path w="50" h="50" extrusionOk="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21" name="Google Shape;2021;p38"/>
                      <p:cNvSpPr/>
                      <p:nvPr/>
                    </p:nvSpPr>
                    <p:spPr>
                      <a:xfrm>
                        <a:off x="5290177" y="2325886"/>
                        <a:ext cx="261668" cy="146111"/>
                      </a:xfrm>
                      <a:custGeom>
                        <a:avLst/>
                        <a:gdLst/>
                        <a:ahLst/>
                        <a:cxnLst/>
                        <a:rect l="l" t="t" r="r" b="b"/>
                        <a:pathLst>
                          <a:path w="132" h="82" extrusionOk="0">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22" name="Google Shape;2022;p38"/>
                      <p:cNvSpPr/>
                      <p:nvPr/>
                    </p:nvSpPr>
                    <p:spPr>
                      <a:xfrm>
                        <a:off x="5254262" y="2782078"/>
                        <a:ext cx="71830" cy="43833"/>
                      </a:xfrm>
                      <a:custGeom>
                        <a:avLst/>
                        <a:gdLst/>
                        <a:ahLst/>
                        <a:cxnLst/>
                        <a:rect l="l" t="t" r="r" b="b"/>
                        <a:pathLst>
                          <a:path w="36" h="24" extrusionOk="0">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23" name="Google Shape;2023;p38"/>
                      <p:cNvSpPr/>
                      <p:nvPr/>
                    </p:nvSpPr>
                    <p:spPr>
                      <a:xfrm>
                        <a:off x="4813017" y="2525572"/>
                        <a:ext cx="25654" cy="27599"/>
                      </a:xfrm>
                      <a:custGeom>
                        <a:avLst/>
                        <a:gdLst/>
                        <a:ahLst/>
                        <a:cxnLst/>
                        <a:rect l="l" t="t" r="r" b="b"/>
                        <a:pathLst>
                          <a:path w="12" h="16" extrusionOk="0">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24" name="Google Shape;2024;p38"/>
                      <p:cNvSpPr/>
                      <p:nvPr/>
                    </p:nvSpPr>
                    <p:spPr>
                      <a:xfrm>
                        <a:off x="5423576" y="2785325"/>
                        <a:ext cx="63279" cy="43833"/>
                      </a:xfrm>
                      <a:custGeom>
                        <a:avLst/>
                        <a:gdLst/>
                        <a:ahLst/>
                        <a:cxnLst/>
                        <a:rect l="l" t="t" r="r" b="b"/>
                        <a:pathLst>
                          <a:path w="32" h="24" extrusionOk="0">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2025" name="Google Shape;2025;p38"/>
                  <p:cNvGrpSpPr/>
                  <p:nvPr/>
                </p:nvGrpSpPr>
                <p:grpSpPr>
                  <a:xfrm>
                    <a:off x="4932735" y="2325886"/>
                    <a:ext cx="407039" cy="538988"/>
                    <a:chOff x="4932735" y="2325886"/>
                    <a:chExt cx="407039" cy="538988"/>
                  </a:xfrm>
                </p:grpSpPr>
                <p:sp>
                  <p:nvSpPr>
                    <p:cNvPr id="2026" name="Google Shape;2026;p38"/>
                    <p:cNvSpPr/>
                    <p:nvPr/>
                  </p:nvSpPr>
                  <p:spPr>
                    <a:xfrm>
                      <a:off x="5107180" y="2689541"/>
                      <a:ext cx="107746" cy="68185"/>
                    </a:xfrm>
                    <a:custGeom>
                      <a:avLst/>
                      <a:gdLst/>
                      <a:ahLst/>
                      <a:cxnLst/>
                      <a:rect l="l" t="t" r="r" b="b"/>
                      <a:pathLst>
                        <a:path w="54" h="38" extrusionOk="0">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27" name="Google Shape;2027;p38"/>
                    <p:cNvSpPr/>
                    <p:nvPr/>
                  </p:nvSpPr>
                  <p:spPr>
                    <a:xfrm>
                      <a:off x="5214926" y="2325886"/>
                      <a:ext cx="124848" cy="84420"/>
                    </a:xfrm>
                    <a:custGeom>
                      <a:avLst/>
                      <a:gdLst/>
                      <a:ahLst/>
                      <a:cxnLst/>
                      <a:rect l="l" t="t" r="r" b="b"/>
                      <a:pathLst>
                        <a:path w="64" h="48" extrusionOk="0">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28" name="Google Shape;2028;p38"/>
                    <p:cNvSpPr/>
                    <p:nvPr/>
                  </p:nvSpPr>
                  <p:spPr>
                    <a:xfrm>
                      <a:off x="5218347" y="2772337"/>
                      <a:ext cx="56438" cy="92537"/>
                    </a:xfrm>
                    <a:custGeom>
                      <a:avLst/>
                      <a:gdLst/>
                      <a:ahLst/>
                      <a:cxnLst/>
                      <a:rect l="l" t="t" r="r" b="b"/>
                      <a:pathLst>
                        <a:path w="28" h="52" extrusionOk="0">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29" name="Google Shape;2029;p38"/>
                    <p:cNvSpPr/>
                    <p:nvPr/>
                  </p:nvSpPr>
                  <p:spPr>
                    <a:xfrm>
                      <a:off x="5035350" y="2635967"/>
                      <a:ext cx="95774" cy="64938"/>
                    </a:xfrm>
                    <a:custGeom>
                      <a:avLst/>
                      <a:gdLst/>
                      <a:ahLst/>
                      <a:cxnLst/>
                      <a:rect l="l" t="t" r="r" b="b"/>
                      <a:pathLst>
                        <a:path w="49" h="36" extrusionOk="0">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30" name="Google Shape;2030;p38"/>
                    <p:cNvSpPr/>
                    <p:nvPr/>
                  </p:nvSpPr>
                  <p:spPr>
                    <a:xfrm>
                      <a:off x="4932735" y="2371343"/>
                      <a:ext cx="27364" cy="8117"/>
                    </a:xfrm>
                    <a:custGeom>
                      <a:avLst/>
                      <a:gdLst/>
                      <a:ahLst/>
                      <a:cxnLst/>
                      <a:rect l="l" t="t" r="r" b="b"/>
                      <a:pathLst>
                        <a:path w="14" h="4" extrusionOk="0">
                          <a:moveTo>
                            <a:pt x="0" y="2"/>
                          </a:moveTo>
                          <a:lnTo>
                            <a:pt x="6" y="4"/>
                          </a:lnTo>
                          <a:lnTo>
                            <a:pt x="8" y="4"/>
                          </a:lnTo>
                          <a:lnTo>
                            <a:pt x="14" y="2"/>
                          </a:lnTo>
                          <a:lnTo>
                            <a:pt x="8" y="0"/>
                          </a:lnTo>
                          <a:lnTo>
                            <a:pt x="4" y="0"/>
                          </a:lnTo>
                          <a:lnTo>
                            <a:pt x="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2031" name="Google Shape;2031;p38"/>
                <p:cNvGrpSpPr/>
                <p:nvPr/>
              </p:nvGrpSpPr>
              <p:grpSpPr>
                <a:xfrm>
                  <a:off x="4149441" y="2942801"/>
                  <a:ext cx="1771818" cy="597432"/>
                  <a:chOff x="4149441" y="2942801"/>
                  <a:chExt cx="1771818" cy="597432"/>
                </a:xfrm>
              </p:grpSpPr>
              <p:sp>
                <p:nvSpPr>
                  <p:cNvPr id="2032" name="Google Shape;2032;p38"/>
                  <p:cNvSpPr/>
                  <p:nvPr/>
                </p:nvSpPr>
                <p:spPr>
                  <a:xfrm>
                    <a:off x="5415025" y="3124628"/>
                    <a:ext cx="360863" cy="326315"/>
                  </a:xfrm>
                  <a:custGeom>
                    <a:avLst/>
                    <a:gdLst/>
                    <a:ahLst/>
                    <a:cxnLst/>
                    <a:rect l="l" t="t" r="r" b="b"/>
                    <a:pathLst>
                      <a:path w="182" h="182" extrusionOk="0">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33" name="Google Shape;2033;p38"/>
                  <p:cNvSpPr/>
                  <p:nvPr/>
                </p:nvSpPr>
                <p:spPr>
                  <a:xfrm>
                    <a:off x="4953258" y="3071054"/>
                    <a:ext cx="487421" cy="451322"/>
                  </a:xfrm>
                  <a:custGeom>
                    <a:avLst/>
                    <a:gdLst/>
                    <a:ahLst/>
                    <a:cxnLst/>
                    <a:rect l="l" t="t" r="r" b="b"/>
                    <a:pathLst>
                      <a:path w="247" h="252" extrusionOk="0">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34" name="Google Shape;2034;p38"/>
                  <p:cNvSpPr/>
                  <p:nvPr/>
                </p:nvSpPr>
                <p:spPr>
                  <a:xfrm>
                    <a:off x="4888268" y="2942801"/>
                    <a:ext cx="123138" cy="240272"/>
                  </a:xfrm>
                  <a:custGeom>
                    <a:avLst/>
                    <a:gdLst/>
                    <a:ahLst/>
                    <a:cxnLst/>
                    <a:rect l="l" t="t" r="r" b="b"/>
                    <a:pathLst>
                      <a:path w="62" h="134" extrusionOk="0">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35" name="Google Shape;2035;p38"/>
                  <p:cNvSpPr/>
                  <p:nvPr/>
                </p:nvSpPr>
                <p:spPr>
                  <a:xfrm>
                    <a:off x="4404268" y="2946047"/>
                    <a:ext cx="627662" cy="594186"/>
                  </a:xfrm>
                  <a:custGeom>
                    <a:avLst/>
                    <a:gdLst/>
                    <a:ahLst/>
                    <a:cxnLst/>
                    <a:rect l="l" t="t" r="r" b="b"/>
                    <a:pathLst>
                      <a:path w="318" h="332" extrusionOk="0">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36" name="Google Shape;2036;p38"/>
                  <p:cNvSpPr/>
                  <p:nvPr/>
                </p:nvSpPr>
                <p:spPr>
                  <a:xfrm>
                    <a:off x="4267448" y="2989881"/>
                    <a:ext cx="355732" cy="274365"/>
                  </a:xfrm>
                  <a:custGeom>
                    <a:avLst/>
                    <a:gdLst/>
                    <a:ahLst/>
                    <a:cxnLst/>
                    <a:rect l="l" t="t" r="r" b="b"/>
                    <a:pathLst>
                      <a:path w="180" h="154" extrusionOk="0">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37" name="Google Shape;2037;p38"/>
                  <p:cNvSpPr/>
                  <p:nvPr/>
                </p:nvSpPr>
                <p:spPr>
                  <a:xfrm>
                    <a:off x="4149441" y="3260999"/>
                    <a:ext cx="249696" cy="207803"/>
                  </a:xfrm>
                  <a:custGeom>
                    <a:avLst/>
                    <a:gdLst/>
                    <a:ahLst/>
                    <a:cxnLst/>
                    <a:rect l="l" t="t" r="r" b="b"/>
                    <a:pathLst>
                      <a:path w="126" h="116" extrusionOk="0">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38" name="Google Shape;2038;p38"/>
                  <p:cNvSpPr/>
                  <p:nvPr/>
                </p:nvSpPr>
                <p:spPr>
                  <a:xfrm>
                    <a:off x="5736552" y="2942801"/>
                    <a:ext cx="184707" cy="157476"/>
                  </a:xfrm>
                  <a:custGeom>
                    <a:avLst/>
                    <a:gdLst/>
                    <a:ahLst/>
                    <a:cxnLst/>
                    <a:rect l="l" t="t" r="r" b="b"/>
                    <a:pathLst>
                      <a:path w="94" h="88" extrusionOk="0">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39" name="Google Shape;2039;p38"/>
                  <p:cNvSpPr/>
                  <p:nvPr/>
                </p:nvSpPr>
                <p:spPr>
                  <a:xfrm>
                    <a:off x="5724580" y="3025597"/>
                    <a:ext cx="35915" cy="53574"/>
                  </a:xfrm>
                  <a:custGeom>
                    <a:avLst/>
                    <a:gdLst/>
                    <a:ahLst/>
                    <a:cxnLst/>
                    <a:rect l="l" t="t" r="r" b="b"/>
                    <a:pathLst>
                      <a:path w="18" h="30" extrusionOk="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2040" name="Google Shape;2040;p38"/>
              <p:cNvGrpSpPr/>
              <p:nvPr/>
            </p:nvGrpSpPr>
            <p:grpSpPr>
              <a:xfrm>
                <a:off x="5721160" y="3071054"/>
                <a:ext cx="129979" cy="139617"/>
                <a:chOff x="5721160" y="3071054"/>
                <a:chExt cx="129979" cy="139617"/>
              </a:xfrm>
            </p:grpSpPr>
            <p:sp>
              <p:nvSpPr>
                <p:cNvPr id="2041" name="Google Shape;2041;p38"/>
                <p:cNvSpPr/>
                <p:nvPr/>
              </p:nvSpPr>
              <p:spPr>
                <a:xfrm>
                  <a:off x="5728001" y="3071054"/>
                  <a:ext cx="123138" cy="139617"/>
                </a:xfrm>
                <a:custGeom>
                  <a:avLst/>
                  <a:gdLst/>
                  <a:ahLst/>
                  <a:cxnLst/>
                  <a:rect l="l" t="t" r="r" b="b"/>
                  <a:pathLst>
                    <a:path w="62" h="78" extrusionOk="0">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42" name="Google Shape;2042;p38"/>
                <p:cNvSpPr/>
                <p:nvPr/>
              </p:nvSpPr>
              <p:spPr>
                <a:xfrm>
                  <a:off x="5721160" y="3093782"/>
                  <a:ext cx="18813" cy="35716"/>
                </a:xfrm>
                <a:custGeom>
                  <a:avLst/>
                  <a:gdLst/>
                  <a:ahLst/>
                  <a:cxnLst/>
                  <a:rect l="l" t="t" r="r" b="b"/>
                  <a:pathLst>
                    <a:path w="10" h="20" extrusionOk="0">
                      <a:moveTo>
                        <a:pt x="8" y="20"/>
                      </a:moveTo>
                      <a:lnTo>
                        <a:pt x="8" y="0"/>
                      </a:lnTo>
                      <a:lnTo>
                        <a:pt x="4" y="0"/>
                      </a:lnTo>
                      <a:lnTo>
                        <a:pt x="0" y="20"/>
                      </a:lnTo>
                      <a:lnTo>
                        <a:pt x="10" y="20"/>
                      </a:lnTo>
                      <a:lnTo>
                        <a:pt x="8"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2043" name="Google Shape;2043;p38"/>
            <p:cNvSpPr/>
            <p:nvPr/>
          </p:nvSpPr>
          <p:spPr>
            <a:xfrm>
              <a:off x="5695506" y="3079171"/>
              <a:ext cx="44466" cy="113642"/>
            </a:xfrm>
            <a:custGeom>
              <a:avLst/>
              <a:gdLst/>
              <a:ahLst/>
              <a:cxnLst/>
              <a:rect l="l" t="t" r="r" b="b"/>
              <a:pathLst>
                <a:path w="22" h="64" extrusionOk="0">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sp>
        <p:nvSpPr>
          <p:cNvPr id="2044" name="Google Shape;2044;p38"/>
          <p:cNvSpPr/>
          <p:nvPr/>
        </p:nvSpPr>
        <p:spPr>
          <a:xfrm>
            <a:off x="11720513" y="2768600"/>
            <a:ext cx="436562" cy="750888"/>
          </a:xfrm>
          <a:custGeom>
            <a:avLst/>
            <a:gdLst/>
            <a:ahLst/>
            <a:cxnLst/>
            <a:rect l="l" t="t" r="r" b="b"/>
            <a:pathLst>
              <a:path w="136" h="272" extrusionOk="0">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146050" tIns="73000" rIns="146050" bIns="730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nvGrpSpPr>
          <p:cNvPr id="2045" name="Google Shape;2045;p38"/>
          <p:cNvGrpSpPr/>
          <p:nvPr/>
        </p:nvGrpSpPr>
        <p:grpSpPr>
          <a:xfrm>
            <a:off x="5616575" y="3122613"/>
            <a:ext cx="2428875" cy="927100"/>
            <a:chOff x="2773215" y="3603039"/>
            <a:chExt cx="1486207" cy="599056"/>
          </a:xfrm>
        </p:grpSpPr>
        <p:sp>
          <p:nvSpPr>
            <p:cNvPr id="2046" name="Google Shape;2046;p38"/>
            <p:cNvSpPr/>
            <p:nvPr/>
          </p:nvSpPr>
          <p:spPr>
            <a:xfrm>
              <a:off x="2773215" y="3603039"/>
              <a:ext cx="846573" cy="599056"/>
            </a:xfrm>
            <a:custGeom>
              <a:avLst/>
              <a:gdLst/>
              <a:ahLst/>
              <a:cxnLst/>
              <a:rect l="l" t="t" r="r" b="b"/>
              <a:pathLst>
                <a:path w="428" h="336" extrusionOk="0">
                  <a:moveTo>
                    <a:pt x="400" y="274"/>
                  </a:moveTo>
                  <a:lnTo>
                    <a:pt x="402" y="270"/>
                  </a:lnTo>
                  <a:lnTo>
                    <a:pt x="408" y="260"/>
                  </a:lnTo>
                  <a:lnTo>
                    <a:pt x="410" y="250"/>
                  </a:lnTo>
                  <a:lnTo>
                    <a:pt x="416" y="234"/>
                  </a:lnTo>
                  <a:lnTo>
                    <a:pt x="418" y="228"/>
                  </a:lnTo>
                  <a:lnTo>
                    <a:pt x="422" y="222"/>
                  </a:lnTo>
                  <a:lnTo>
                    <a:pt x="428" y="210"/>
                  </a:lnTo>
                  <a:lnTo>
                    <a:pt x="426" y="206"/>
                  </a:lnTo>
                  <a:lnTo>
                    <a:pt x="426" y="202"/>
                  </a:lnTo>
                  <a:lnTo>
                    <a:pt x="422" y="202"/>
                  </a:lnTo>
                  <a:lnTo>
                    <a:pt x="410" y="202"/>
                  </a:lnTo>
                  <a:lnTo>
                    <a:pt x="394" y="204"/>
                  </a:lnTo>
                  <a:lnTo>
                    <a:pt x="378" y="208"/>
                  </a:lnTo>
                  <a:lnTo>
                    <a:pt x="372" y="212"/>
                  </a:lnTo>
                  <a:lnTo>
                    <a:pt x="368" y="216"/>
                  </a:lnTo>
                  <a:lnTo>
                    <a:pt x="364" y="224"/>
                  </a:lnTo>
                  <a:lnTo>
                    <a:pt x="358" y="234"/>
                  </a:lnTo>
                  <a:lnTo>
                    <a:pt x="352" y="246"/>
                  </a:lnTo>
                  <a:lnTo>
                    <a:pt x="346" y="254"/>
                  </a:lnTo>
                  <a:lnTo>
                    <a:pt x="334" y="256"/>
                  </a:lnTo>
                  <a:lnTo>
                    <a:pt x="320" y="260"/>
                  </a:lnTo>
                  <a:lnTo>
                    <a:pt x="310" y="262"/>
                  </a:lnTo>
                  <a:lnTo>
                    <a:pt x="298" y="264"/>
                  </a:lnTo>
                  <a:lnTo>
                    <a:pt x="288" y="262"/>
                  </a:lnTo>
                  <a:lnTo>
                    <a:pt x="280" y="256"/>
                  </a:lnTo>
                  <a:lnTo>
                    <a:pt x="272" y="248"/>
                  </a:lnTo>
                  <a:lnTo>
                    <a:pt x="266" y="238"/>
                  </a:lnTo>
                  <a:lnTo>
                    <a:pt x="260" y="226"/>
                  </a:lnTo>
                  <a:lnTo>
                    <a:pt x="258" y="216"/>
                  </a:lnTo>
                  <a:lnTo>
                    <a:pt x="256" y="204"/>
                  </a:lnTo>
                  <a:lnTo>
                    <a:pt x="256" y="194"/>
                  </a:lnTo>
                  <a:lnTo>
                    <a:pt x="258" y="178"/>
                  </a:lnTo>
                  <a:lnTo>
                    <a:pt x="260" y="160"/>
                  </a:lnTo>
                  <a:lnTo>
                    <a:pt x="268" y="142"/>
                  </a:lnTo>
                  <a:lnTo>
                    <a:pt x="276" y="128"/>
                  </a:lnTo>
                  <a:lnTo>
                    <a:pt x="256" y="122"/>
                  </a:lnTo>
                  <a:lnTo>
                    <a:pt x="248" y="116"/>
                  </a:lnTo>
                  <a:lnTo>
                    <a:pt x="244" y="114"/>
                  </a:lnTo>
                  <a:lnTo>
                    <a:pt x="242" y="110"/>
                  </a:lnTo>
                  <a:lnTo>
                    <a:pt x="240" y="94"/>
                  </a:lnTo>
                  <a:lnTo>
                    <a:pt x="236" y="76"/>
                  </a:lnTo>
                  <a:lnTo>
                    <a:pt x="232" y="68"/>
                  </a:lnTo>
                  <a:lnTo>
                    <a:pt x="230" y="60"/>
                  </a:lnTo>
                  <a:lnTo>
                    <a:pt x="224" y="56"/>
                  </a:lnTo>
                  <a:lnTo>
                    <a:pt x="216" y="56"/>
                  </a:lnTo>
                  <a:lnTo>
                    <a:pt x="210" y="56"/>
                  </a:lnTo>
                  <a:lnTo>
                    <a:pt x="208" y="56"/>
                  </a:lnTo>
                  <a:lnTo>
                    <a:pt x="204" y="62"/>
                  </a:lnTo>
                  <a:lnTo>
                    <a:pt x="198" y="66"/>
                  </a:lnTo>
                  <a:lnTo>
                    <a:pt x="192" y="68"/>
                  </a:lnTo>
                  <a:lnTo>
                    <a:pt x="188" y="68"/>
                  </a:lnTo>
                  <a:lnTo>
                    <a:pt x="184" y="66"/>
                  </a:lnTo>
                  <a:lnTo>
                    <a:pt x="180" y="62"/>
                  </a:lnTo>
                  <a:lnTo>
                    <a:pt x="178" y="58"/>
                  </a:lnTo>
                  <a:lnTo>
                    <a:pt x="174" y="38"/>
                  </a:lnTo>
                  <a:lnTo>
                    <a:pt x="170" y="34"/>
                  </a:lnTo>
                  <a:lnTo>
                    <a:pt x="166" y="30"/>
                  </a:lnTo>
                  <a:lnTo>
                    <a:pt x="160" y="26"/>
                  </a:lnTo>
                  <a:lnTo>
                    <a:pt x="158" y="18"/>
                  </a:lnTo>
                  <a:lnTo>
                    <a:pt x="152" y="20"/>
                  </a:lnTo>
                  <a:lnTo>
                    <a:pt x="148" y="20"/>
                  </a:lnTo>
                  <a:lnTo>
                    <a:pt x="132" y="18"/>
                  </a:lnTo>
                  <a:lnTo>
                    <a:pt x="128" y="28"/>
                  </a:lnTo>
                  <a:lnTo>
                    <a:pt x="78" y="28"/>
                  </a:lnTo>
                  <a:lnTo>
                    <a:pt x="34" y="2"/>
                  </a:lnTo>
                  <a:lnTo>
                    <a:pt x="28" y="0"/>
                  </a:lnTo>
                  <a:lnTo>
                    <a:pt x="20" y="0"/>
                  </a:lnTo>
                  <a:lnTo>
                    <a:pt x="0" y="2"/>
                  </a:lnTo>
                  <a:lnTo>
                    <a:pt x="0" y="8"/>
                  </a:lnTo>
                  <a:lnTo>
                    <a:pt x="0" y="12"/>
                  </a:lnTo>
                  <a:lnTo>
                    <a:pt x="2" y="14"/>
                  </a:lnTo>
                  <a:lnTo>
                    <a:pt x="2" y="36"/>
                  </a:lnTo>
                  <a:lnTo>
                    <a:pt x="2" y="38"/>
                  </a:lnTo>
                  <a:lnTo>
                    <a:pt x="2" y="42"/>
                  </a:lnTo>
                  <a:lnTo>
                    <a:pt x="4" y="48"/>
                  </a:lnTo>
                  <a:lnTo>
                    <a:pt x="4" y="54"/>
                  </a:lnTo>
                  <a:lnTo>
                    <a:pt x="8" y="56"/>
                  </a:lnTo>
                  <a:lnTo>
                    <a:pt x="12" y="62"/>
                  </a:lnTo>
                  <a:lnTo>
                    <a:pt x="20" y="70"/>
                  </a:lnTo>
                  <a:lnTo>
                    <a:pt x="22" y="74"/>
                  </a:lnTo>
                  <a:lnTo>
                    <a:pt x="22" y="78"/>
                  </a:lnTo>
                  <a:lnTo>
                    <a:pt x="20" y="82"/>
                  </a:lnTo>
                  <a:lnTo>
                    <a:pt x="14" y="84"/>
                  </a:lnTo>
                  <a:lnTo>
                    <a:pt x="12" y="88"/>
                  </a:lnTo>
                  <a:lnTo>
                    <a:pt x="8" y="92"/>
                  </a:lnTo>
                  <a:lnTo>
                    <a:pt x="8" y="96"/>
                  </a:lnTo>
                  <a:lnTo>
                    <a:pt x="12" y="102"/>
                  </a:lnTo>
                  <a:lnTo>
                    <a:pt x="16" y="108"/>
                  </a:lnTo>
                  <a:lnTo>
                    <a:pt x="24" y="110"/>
                  </a:lnTo>
                  <a:lnTo>
                    <a:pt x="32" y="112"/>
                  </a:lnTo>
                  <a:lnTo>
                    <a:pt x="34" y="118"/>
                  </a:lnTo>
                  <a:lnTo>
                    <a:pt x="38" y="120"/>
                  </a:lnTo>
                  <a:lnTo>
                    <a:pt x="40" y="124"/>
                  </a:lnTo>
                  <a:lnTo>
                    <a:pt x="40" y="130"/>
                  </a:lnTo>
                  <a:lnTo>
                    <a:pt x="40" y="134"/>
                  </a:lnTo>
                  <a:lnTo>
                    <a:pt x="40" y="138"/>
                  </a:lnTo>
                  <a:lnTo>
                    <a:pt x="38" y="140"/>
                  </a:lnTo>
                  <a:lnTo>
                    <a:pt x="38" y="144"/>
                  </a:lnTo>
                  <a:lnTo>
                    <a:pt x="38" y="148"/>
                  </a:lnTo>
                  <a:lnTo>
                    <a:pt x="40" y="150"/>
                  </a:lnTo>
                  <a:lnTo>
                    <a:pt x="42" y="154"/>
                  </a:lnTo>
                  <a:lnTo>
                    <a:pt x="48" y="158"/>
                  </a:lnTo>
                  <a:lnTo>
                    <a:pt x="54" y="164"/>
                  </a:lnTo>
                  <a:lnTo>
                    <a:pt x="66" y="182"/>
                  </a:lnTo>
                  <a:lnTo>
                    <a:pt x="68" y="180"/>
                  </a:lnTo>
                  <a:lnTo>
                    <a:pt x="72" y="178"/>
                  </a:lnTo>
                  <a:lnTo>
                    <a:pt x="74" y="176"/>
                  </a:lnTo>
                  <a:lnTo>
                    <a:pt x="76" y="172"/>
                  </a:lnTo>
                  <a:lnTo>
                    <a:pt x="74" y="164"/>
                  </a:lnTo>
                  <a:lnTo>
                    <a:pt x="68" y="158"/>
                  </a:lnTo>
                  <a:lnTo>
                    <a:pt x="66" y="152"/>
                  </a:lnTo>
                  <a:lnTo>
                    <a:pt x="60" y="146"/>
                  </a:lnTo>
                  <a:lnTo>
                    <a:pt x="62" y="142"/>
                  </a:lnTo>
                  <a:lnTo>
                    <a:pt x="60" y="138"/>
                  </a:lnTo>
                  <a:lnTo>
                    <a:pt x="56" y="128"/>
                  </a:lnTo>
                  <a:lnTo>
                    <a:pt x="54" y="116"/>
                  </a:lnTo>
                  <a:lnTo>
                    <a:pt x="50" y="108"/>
                  </a:lnTo>
                  <a:lnTo>
                    <a:pt x="48" y="106"/>
                  </a:lnTo>
                  <a:lnTo>
                    <a:pt x="46" y="104"/>
                  </a:lnTo>
                  <a:lnTo>
                    <a:pt x="46" y="102"/>
                  </a:lnTo>
                  <a:lnTo>
                    <a:pt x="44" y="90"/>
                  </a:lnTo>
                  <a:lnTo>
                    <a:pt x="42" y="82"/>
                  </a:lnTo>
                  <a:lnTo>
                    <a:pt x="36" y="62"/>
                  </a:lnTo>
                  <a:lnTo>
                    <a:pt x="34" y="60"/>
                  </a:lnTo>
                  <a:lnTo>
                    <a:pt x="34" y="58"/>
                  </a:lnTo>
                  <a:lnTo>
                    <a:pt x="32" y="56"/>
                  </a:lnTo>
                  <a:lnTo>
                    <a:pt x="30" y="56"/>
                  </a:lnTo>
                  <a:lnTo>
                    <a:pt x="28" y="56"/>
                  </a:lnTo>
                  <a:lnTo>
                    <a:pt x="26" y="48"/>
                  </a:lnTo>
                  <a:lnTo>
                    <a:pt x="28" y="30"/>
                  </a:lnTo>
                  <a:lnTo>
                    <a:pt x="30" y="24"/>
                  </a:lnTo>
                  <a:lnTo>
                    <a:pt x="30" y="22"/>
                  </a:lnTo>
                  <a:lnTo>
                    <a:pt x="32" y="20"/>
                  </a:lnTo>
                  <a:lnTo>
                    <a:pt x="38" y="22"/>
                  </a:lnTo>
                  <a:lnTo>
                    <a:pt x="42" y="24"/>
                  </a:lnTo>
                  <a:lnTo>
                    <a:pt x="46" y="28"/>
                  </a:lnTo>
                  <a:lnTo>
                    <a:pt x="48" y="32"/>
                  </a:lnTo>
                  <a:lnTo>
                    <a:pt x="52" y="44"/>
                  </a:lnTo>
                  <a:lnTo>
                    <a:pt x="54" y="56"/>
                  </a:lnTo>
                  <a:lnTo>
                    <a:pt x="54" y="58"/>
                  </a:lnTo>
                  <a:lnTo>
                    <a:pt x="52" y="64"/>
                  </a:lnTo>
                  <a:lnTo>
                    <a:pt x="50" y="70"/>
                  </a:lnTo>
                  <a:lnTo>
                    <a:pt x="50" y="72"/>
                  </a:lnTo>
                  <a:lnTo>
                    <a:pt x="52" y="74"/>
                  </a:lnTo>
                  <a:lnTo>
                    <a:pt x="58" y="74"/>
                  </a:lnTo>
                  <a:lnTo>
                    <a:pt x="58" y="80"/>
                  </a:lnTo>
                  <a:lnTo>
                    <a:pt x="62" y="84"/>
                  </a:lnTo>
                  <a:lnTo>
                    <a:pt x="66" y="88"/>
                  </a:lnTo>
                  <a:lnTo>
                    <a:pt x="68" y="88"/>
                  </a:lnTo>
                  <a:lnTo>
                    <a:pt x="72" y="100"/>
                  </a:lnTo>
                  <a:lnTo>
                    <a:pt x="76" y="106"/>
                  </a:lnTo>
                  <a:lnTo>
                    <a:pt x="80" y="110"/>
                  </a:lnTo>
                  <a:lnTo>
                    <a:pt x="84" y="112"/>
                  </a:lnTo>
                  <a:lnTo>
                    <a:pt x="86" y="114"/>
                  </a:lnTo>
                  <a:lnTo>
                    <a:pt x="88" y="116"/>
                  </a:lnTo>
                  <a:lnTo>
                    <a:pt x="86" y="120"/>
                  </a:lnTo>
                  <a:lnTo>
                    <a:pt x="84" y="126"/>
                  </a:lnTo>
                  <a:lnTo>
                    <a:pt x="86" y="132"/>
                  </a:lnTo>
                  <a:lnTo>
                    <a:pt x="92" y="140"/>
                  </a:lnTo>
                  <a:lnTo>
                    <a:pt x="104" y="154"/>
                  </a:lnTo>
                  <a:lnTo>
                    <a:pt x="112" y="162"/>
                  </a:lnTo>
                  <a:lnTo>
                    <a:pt x="118" y="168"/>
                  </a:lnTo>
                  <a:lnTo>
                    <a:pt x="122" y="178"/>
                  </a:lnTo>
                  <a:lnTo>
                    <a:pt x="130" y="188"/>
                  </a:lnTo>
                  <a:lnTo>
                    <a:pt x="130" y="202"/>
                  </a:lnTo>
                  <a:lnTo>
                    <a:pt x="132" y="206"/>
                  </a:lnTo>
                  <a:lnTo>
                    <a:pt x="132" y="210"/>
                  </a:lnTo>
                  <a:lnTo>
                    <a:pt x="132" y="216"/>
                  </a:lnTo>
                  <a:lnTo>
                    <a:pt x="130" y="220"/>
                  </a:lnTo>
                  <a:lnTo>
                    <a:pt x="128" y="220"/>
                  </a:lnTo>
                  <a:lnTo>
                    <a:pt x="128" y="226"/>
                  </a:lnTo>
                  <a:lnTo>
                    <a:pt x="124" y="226"/>
                  </a:lnTo>
                  <a:lnTo>
                    <a:pt x="124" y="232"/>
                  </a:lnTo>
                  <a:lnTo>
                    <a:pt x="126" y="238"/>
                  </a:lnTo>
                  <a:lnTo>
                    <a:pt x="130" y="244"/>
                  </a:lnTo>
                  <a:lnTo>
                    <a:pt x="138" y="250"/>
                  </a:lnTo>
                  <a:lnTo>
                    <a:pt x="148" y="256"/>
                  </a:lnTo>
                  <a:lnTo>
                    <a:pt x="150" y="262"/>
                  </a:lnTo>
                  <a:lnTo>
                    <a:pt x="154" y="266"/>
                  </a:lnTo>
                  <a:lnTo>
                    <a:pt x="158" y="270"/>
                  </a:lnTo>
                  <a:lnTo>
                    <a:pt x="166" y="270"/>
                  </a:lnTo>
                  <a:lnTo>
                    <a:pt x="174" y="272"/>
                  </a:lnTo>
                  <a:lnTo>
                    <a:pt x="178" y="274"/>
                  </a:lnTo>
                  <a:lnTo>
                    <a:pt x="190" y="284"/>
                  </a:lnTo>
                  <a:lnTo>
                    <a:pt x="198" y="290"/>
                  </a:lnTo>
                  <a:lnTo>
                    <a:pt x="204" y="294"/>
                  </a:lnTo>
                  <a:lnTo>
                    <a:pt x="218" y="300"/>
                  </a:lnTo>
                  <a:lnTo>
                    <a:pt x="232" y="306"/>
                  </a:lnTo>
                  <a:lnTo>
                    <a:pt x="246" y="312"/>
                  </a:lnTo>
                  <a:lnTo>
                    <a:pt x="254" y="314"/>
                  </a:lnTo>
                  <a:lnTo>
                    <a:pt x="260" y="314"/>
                  </a:lnTo>
                  <a:lnTo>
                    <a:pt x="266" y="314"/>
                  </a:lnTo>
                  <a:lnTo>
                    <a:pt x="274" y="308"/>
                  </a:lnTo>
                  <a:lnTo>
                    <a:pt x="280" y="304"/>
                  </a:lnTo>
                  <a:lnTo>
                    <a:pt x="286" y="302"/>
                  </a:lnTo>
                  <a:lnTo>
                    <a:pt x="290" y="304"/>
                  </a:lnTo>
                  <a:lnTo>
                    <a:pt x="296" y="306"/>
                  </a:lnTo>
                  <a:lnTo>
                    <a:pt x="306" y="312"/>
                  </a:lnTo>
                  <a:lnTo>
                    <a:pt x="314" y="320"/>
                  </a:lnTo>
                  <a:lnTo>
                    <a:pt x="318" y="328"/>
                  </a:lnTo>
                  <a:lnTo>
                    <a:pt x="324" y="336"/>
                  </a:lnTo>
                  <a:lnTo>
                    <a:pt x="328" y="324"/>
                  </a:lnTo>
                  <a:lnTo>
                    <a:pt x="330" y="318"/>
                  </a:lnTo>
                  <a:lnTo>
                    <a:pt x="334" y="312"/>
                  </a:lnTo>
                  <a:lnTo>
                    <a:pt x="354" y="312"/>
                  </a:lnTo>
                  <a:lnTo>
                    <a:pt x="354" y="306"/>
                  </a:lnTo>
                  <a:lnTo>
                    <a:pt x="352" y="302"/>
                  </a:lnTo>
                  <a:lnTo>
                    <a:pt x="348" y="300"/>
                  </a:lnTo>
                  <a:lnTo>
                    <a:pt x="346" y="296"/>
                  </a:lnTo>
                  <a:lnTo>
                    <a:pt x="344" y="292"/>
                  </a:lnTo>
                  <a:lnTo>
                    <a:pt x="348" y="284"/>
                  </a:lnTo>
                  <a:lnTo>
                    <a:pt x="352" y="280"/>
                  </a:lnTo>
                  <a:lnTo>
                    <a:pt x="356" y="278"/>
                  </a:lnTo>
                  <a:lnTo>
                    <a:pt x="380" y="278"/>
                  </a:lnTo>
                  <a:lnTo>
                    <a:pt x="384" y="278"/>
                  </a:lnTo>
                  <a:lnTo>
                    <a:pt x="386" y="276"/>
                  </a:lnTo>
                  <a:lnTo>
                    <a:pt x="388" y="274"/>
                  </a:lnTo>
                  <a:lnTo>
                    <a:pt x="390" y="270"/>
                  </a:lnTo>
                  <a:lnTo>
                    <a:pt x="392" y="268"/>
                  </a:lnTo>
                  <a:lnTo>
                    <a:pt x="396" y="268"/>
                  </a:lnTo>
                  <a:lnTo>
                    <a:pt x="398" y="270"/>
                  </a:lnTo>
                  <a:lnTo>
                    <a:pt x="398" y="274"/>
                  </a:lnTo>
                  <a:lnTo>
                    <a:pt x="400" y="27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47" name="Google Shape;2047;p38"/>
            <p:cNvSpPr/>
            <p:nvPr/>
          </p:nvSpPr>
          <p:spPr>
            <a:xfrm>
              <a:off x="3681358" y="3916367"/>
              <a:ext cx="319817" cy="115266"/>
            </a:xfrm>
            <a:custGeom>
              <a:avLst/>
              <a:gdLst/>
              <a:ahLst/>
              <a:cxnLst/>
              <a:rect l="l" t="t" r="r" b="b"/>
              <a:pathLst>
                <a:path w="162" h="64" extrusionOk="0">
                  <a:moveTo>
                    <a:pt x="44" y="18"/>
                  </a:moveTo>
                  <a:lnTo>
                    <a:pt x="44" y="16"/>
                  </a:lnTo>
                  <a:lnTo>
                    <a:pt x="48" y="16"/>
                  </a:lnTo>
                  <a:lnTo>
                    <a:pt x="48" y="12"/>
                  </a:lnTo>
                  <a:lnTo>
                    <a:pt x="44" y="10"/>
                  </a:lnTo>
                  <a:lnTo>
                    <a:pt x="44" y="12"/>
                  </a:lnTo>
                  <a:lnTo>
                    <a:pt x="36" y="12"/>
                  </a:lnTo>
                  <a:lnTo>
                    <a:pt x="30" y="16"/>
                  </a:lnTo>
                  <a:lnTo>
                    <a:pt x="22" y="18"/>
                  </a:lnTo>
                  <a:lnTo>
                    <a:pt x="16" y="20"/>
                  </a:lnTo>
                  <a:lnTo>
                    <a:pt x="14" y="22"/>
                  </a:lnTo>
                  <a:lnTo>
                    <a:pt x="12" y="24"/>
                  </a:lnTo>
                  <a:lnTo>
                    <a:pt x="6" y="26"/>
                  </a:lnTo>
                  <a:lnTo>
                    <a:pt x="0" y="26"/>
                  </a:lnTo>
                  <a:lnTo>
                    <a:pt x="4" y="24"/>
                  </a:lnTo>
                  <a:lnTo>
                    <a:pt x="6" y="24"/>
                  </a:lnTo>
                  <a:lnTo>
                    <a:pt x="8" y="18"/>
                  </a:lnTo>
                  <a:lnTo>
                    <a:pt x="12" y="14"/>
                  </a:lnTo>
                  <a:lnTo>
                    <a:pt x="18" y="10"/>
                  </a:lnTo>
                  <a:lnTo>
                    <a:pt x="24" y="6"/>
                  </a:lnTo>
                  <a:lnTo>
                    <a:pt x="42" y="0"/>
                  </a:lnTo>
                  <a:lnTo>
                    <a:pt x="56" y="0"/>
                  </a:lnTo>
                  <a:lnTo>
                    <a:pt x="60" y="0"/>
                  </a:lnTo>
                  <a:lnTo>
                    <a:pt x="62" y="2"/>
                  </a:lnTo>
                  <a:lnTo>
                    <a:pt x="66" y="4"/>
                  </a:lnTo>
                  <a:lnTo>
                    <a:pt x="78" y="8"/>
                  </a:lnTo>
                  <a:lnTo>
                    <a:pt x="86" y="16"/>
                  </a:lnTo>
                  <a:lnTo>
                    <a:pt x="90" y="16"/>
                  </a:lnTo>
                  <a:lnTo>
                    <a:pt x="96" y="16"/>
                  </a:lnTo>
                  <a:lnTo>
                    <a:pt x="102" y="18"/>
                  </a:lnTo>
                  <a:lnTo>
                    <a:pt x="114" y="24"/>
                  </a:lnTo>
                  <a:lnTo>
                    <a:pt x="122" y="32"/>
                  </a:lnTo>
                  <a:lnTo>
                    <a:pt x="130" y="38"/>
                  </a:lnTo>
                  <a:lnTo>
                    <a:pt x="142" y="42"/>
                  </a:lnTo>
                  <a:lnTo>
                    <a:pt x="140" y="44"/>
                  </a:lnTo>
                  <a:lnTo>
                    <a:pt x="154" y="48"/>
                  </a:lnTo>
                  <a:lnTo>
                    <a:pt x="160" y="52"/>
                  </a:lnTo>
                  <a:lnTo>
                    <a:pt x="162" y="58"/>
                  </a:lnTo>
                  <a:lnTo>
                    <a:pt x="154" y="60"/>
                  </a:lnTo>
                  <a:lnTo>
                    <a:pt x="152" y="60"/>
                  </a:lnTo>
                  <a:lnTo>
                    <a:pt x="152" y="62"/>
                  </a:lnTo>
                  <a:lnTo>
                    <a:pt x="142" y="64"/>
                  </a:lnTo>
                  <a:lnTo>
                    <a:pt x="130" y="64"/>
                  </a:lnTo>
                  <a:lnTo>
                    <a:pt x="108" y="62"/>
                  </a:lnTo>
                  <a:lnTo>
                    <a:pt x="112" y="58"/>
                  </a:lnTo>
                  <a:lnTo>
                    <a:pt x="118" y="52"/>
                  </a:lnTo>
                  <a:lnTo>
                    <a:pt x="118" y="48"/>
                  </a:lnTo>
                  <a:lnTo>
                    <a:pt x="110" y="48"/>
                  </a:lnTo>
                  <a:lnTo>
                    <a:pt x="102" y="46"/>
                  </a:lnTo>
                  <a:lnTo>
                    <a:pt x="100" y="44"/>
                  </a:lnTo>
                  <a:lnTo>
                    <a:pt x="98" y="38"/>
                  </a:lnTo>
                  <a:lnTo>
                    <a:pt x="98" y="34"/>
                  </a:lnTo>
                  <a:lnTo>
                    <a:pt x="96" y="32"/>
                  </a:lnTo>
                  <a:lnTo>
                    <a:pt x="92" y="30"/>
                  </a:lnTo>
                  <a:lnTo>
                    <a:pt x="78" y="30"/>
                  </a:lnTo>
                  <a:lnTo>
                    <a:pt x="76" y="28"/>
                  </a:lnTo>
                  <a:lnTo>
                    <a:pt x="72" y="26"/>
                  </a:lnTo>
                  <a:lnTo>
                    <a:pt x="60" y="22"/>
                  </a:lnTo>
                  <a:lnTo>
                    <a:pt x="50" y="18"/>
                  </a:lnTo>
                  <a:lnTo>
                    <a:pt x="44" y="16"/>
                  </a:lnTo>
                  <a:lnTo>
                    <a:pt x="44"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48" name="Google Shape;2048;p38"/>
            <p:cNvSpPr/>
            <p:nvPr/>
          </p:nvSpPr>
          <p:spPr>
            <a:xfrm>
              <a:off x="3872906" y="4070595"/>
              <a:ext cx="58148" cy="24352"/>
            </a:xfrm>
            <a:custGeom>
              <a:avLst/>
              <a:gdLst/>
              <a:ahLst/>
              <a:cxnLst/>
              <a:rect l="l" t="t" r="r" b="b"/>
              <a:pathLst>
                <a:path w="30" h="14" extrusionOk="0">
                  <a:moveTo>
                    <a:pt x="0" y="8"/>
                  </a:moveTo>
                  <a:lnTo>
                    <a:pt x="0" y="4"/>
                  </a:lnTo>
                  <a:lnTo>
                    <a:pt x="2" y="2"/>
                  </a:lnTo>
                  <a:lnTo>
                    <a:pt x="6" y="0"/>
                  </a:lnTo>
                  <a:lnTo>
                    <a:pt x="12" y="0"/>
                  </a:lnTo>
                  <a:lnTo>
                    <a:pt x="20" y="4"/>
                  </a:lnTo>
                  <a:lnTo>
                    <a:pt x="30" y="12"/>
                  </a:lnTo>
                  <a:lnTo>
                    <a:pt x="26" y="12"/>
                  </a:lnTo>
                  <a:lnTo>
                    <a:pt x="20" y="14"/>
                  </a:lnTo>
                  <a:lnTo>
                    <a:pt x="8" y="12"/>
                  </a:lnTo>
                  <a:lnTo>
                    <a:pt x="4" y="10"/>
                  </a:lnTo>
                  <a:lnTo>
                    <a:pt x="0" y="6"/>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49" name="Google Shape;2049;p38"/>
            <p:cNvSpPr/>
            <p:nvPr/>
          </p:nvSpPr>
          <p:spPr>
            <a:xfrm>
              <a:off x="4206404" y="4070595"/>
              <a:ext cx="53018" cy="21105"/>
            </a:xfrm>
            <a:custGeom>
              <a:avLst/>
              <a:gdLst/>
              <a:ahLst/>
              <a:cxnLst/>
              <a:rect l="l" t="t" r="r" b="b"/>
              <a:pathLst>
                <a:path w="26" h="12" extrusionOk="0">
                  <a:moveTo>
                    <a:pt x="10" y="2"/>
                  </a:moveTo>
                  <a:lnTo>
                    <a:pt x="24" y="0"/>
                  </a:lnTo>
                  <a:lnTo>
                    <a:pt x="24" y="2"/>
                  </a:lnTo>
                  <a:lnTo>
                    <a:pt x="26" y="6"/>
                  </a:lnTo>
                  <a:lnTo>
                    <a:pt x="24" y="8"/>
                  </a:lnTo>
                  <a:lnTo>
                    <a:pt x="22" y="10"/>
                  </a:lnTo>
                  <a:lnTo>
                    <a:pt x="12" y="12"/>
                  </a:lnTo>
                  <a:lnTo>
                    <a:pt x="4" y="10"/>
                  </a:lnTo>
                  <a:lnTo>
                    <a:pt x="0" y="8"/>
                  </a:lnTo>
                  <a:lnTo>
                    <a:pt x="0" y="2"/>
                  </a:lnTo>
                  <a:lnTo>
                    <a:pt x="1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50" name="Google Shape;2050;p38"/>
            <p:cNvSpPr/>
            <p:nvPr/>
          </p:nvSpPr>
          <p:spPr>
            <a:xfrm>
              <a:off x="3896849" y="3859546"/>
              <a:ext cx="18813" cy="24352"/>
            </a:xfrm>
            <a:custGeom>
              <a:avLst/>
              <a:gdLst/>
              <a:ahLst/>
              <a:cxnLst/>
              <a:rect l="l" t="t" r="r" b="b"/>
              <a:pathLst>
                <a:path w="10" h="14" extrusionOk="0">
                  <a:moveTo>
                    <a:pt x="10" y="8"/>
                  </a:moveTo>
                  <a:lnTo>
                    <a:pt x="8" y="12"/>
                  </a:lnTo>
                  <a:lnTo>
                    <a:pt x="4" y="14"/>
                  </a:lnTo>
                  <a:lnTo>
                    <a:pt x="2" y="12"/>
                  </a:lnTo>
                  <a:lnTo>
                    <a:pt x="0" y="8"/>
                  </a:lnTo>
                  <a:lnTo>
                    <a:pt x="2" y="4"/>
                  </a:lnTo>
                  <a:lnTo>
                    <a:pt x="4" y="0"/>
                  </a:lnTo>
                  <a:lnTo>
                    <a:pt x="8" y="2"/>
                  </a:lnTo>
                  <a:lnTo>
                    <a:pt x="1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51" name="Google Shape;2051;p38"/>
            <p:cNvSpPr/>
            <p:nvPr/>
          </p:nvSpPr>
          <p:spPr>
            <a:xfrm>
              <a:off x="4066164" y="4026762"/>
              <a:ext cx="114587" cy="64938"/>
            </a:xfrm>
            <a:custGeom>
              <a:avLst/>
              <a:gdLst/>
              <a:ahLst/>
              <a:cxnLst/>
              <a:rect l="l" t="t" r="r" b="b"/>
              <a:pathLst>
                <a:path w="58" h="36" extrusionOk="0">
                  <a:moveTo>
                    <a:pt x="0" y="32"/>
                  </a:moveTo>
                  <a:lnTo>
                    <a:pt x="0" y="26"/>
                  </a:lnTo>
                  <a:lnTo>
                    <a:pt x="2" y="16"/>
                  </a:lnTo>
                  <a:lnTo>
                    <a:pt x="2" y="6"/>
                  </a:lnTo>
                  <a:lnTo>
                    <a:pt x="4" y="4"/>
                  </a:lnTo>
                  <a:lnTo>
                    <a:pt x="4" y="0"/>
                  </a:lnTo>
                  <a:lnTo>
                    <a:pt x="14" y="2"/>
                  </a:lnTo>
                  <a:lnTo>
                    <a:pt x="26" y="2"/>
                  </a:lnTo>
                  <a:lnTo>
                    <a:pt x="26" y="4"/>
                  </a:lnTo>
                  <a:lnTo>
                    <a:pt x="28" y="4"/>
                  </a:lnTo>
                  <a:lnTo>
                    <a:pt x="34" y="4"/>
                  </a:lnTo>
                  <a:lnTo>
                    <a:pt x="36" y="4"/>
                  </a:lnTo>
                  <a:lnTo>
                    <a:pt x="38" y="6"/>
                  </a:lnTo>
                  <a:lnTo>
                    <a:pt x="40" y="8"/>
                  </a:lnTo>
                  <a:lnTo>
                    <a:pt x="42" y="8"/>
                  </a:lnTo>
                  <a:lnTo>
                    <a:pt x="42" y="10"/>
                  </a:lnTo>
                  <a:lnTo>
                    <a:pt x="42" y="12"/>
                  </a:lnTo>
                  <a:lnTo>
                    <a:pt x="48" y="14"/>
                  </a:lnTo>
                  <a:lnTo>
                    <a:pt x="52" y="16"/>
                  </a:lnTo>
                  <a:lnTo>
                    <a:pt x="54" y="18"/>
                  </a:lnTo>
                  <a:lnTo>
                    <a:pt x="58" y="26"/>
                  </a:lnTo>
                  <a:lnTo>
                    <a:pt x="52" y="28"/>
                  </a:lnTo>
                  <a:lnTo>
                    <a:pt x="50" y="32"/>
                  </a:lnTo>
                  <a:lnTo>
                    <a:pt x="48" y="30"/>
                  </a:lnTo>
                  <a:lnTo>
                    <a:pt x="46" y="28"/>
                  </a:lnTo>
                  <a:lnTo>
                    <a:pt x="30" y="28"/>
                  </a:lnTo>
                  <a:lnTo>
                    <a:pt x="28" y="30"/>
                  </a:lnTo>
                  <a:lnTo>
                    <a:pt x="26" y="30"/>
                  </a:lnTo>
                  <a:lnTo>
                    <a:pt x="18" y="30"/>
                  </a:lnTo>
                  <a:lnTo>
                    <a:pt x="14" y="30"/>
                  </a:lnTo>
                  <a:lnTo>
                    <a:pt x="12" y="34"/>
                  </a:lnTo>
                  <a:lnTo>
                    <a:pt x="8" y="36"/>
                  </a:lnTo>
                  <a:lnTo>
                    <a:pt x="2" y="36"/>
                  </a:lnTo>
                  <a:lnTo>
                    <a:pt x="2" y="34"/>
                  </a:lnTo>
                  <a:lnTo>
                    <a:pt x="0"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52" name="Google Shape;2052;p38"/>
            <p:cNvSpPr/>
            <p:nvPr/>
          </p:nvSpPr>
          <p:spPr>
            <a:xfrm>
              <a:off x="3987492" y="4023515"/>
              <a:ext cx="85512" cy="64938"/>
            </a:xfrm>
            <a:custGeom>
              <a:avLst/>
              <a:gdLst/>
              <a:ahLst/>
              <a:cxnLst/>
              <a:rect l="l" t="t" r="r" b="b"/>
              <a:pathLst>
                <a:path w="44" h="36" extrusionOk="0">
                  <a:moveTo>
                    <a:pt x="42" y="36"/>
                  </a:moveTo>
                  <a:lnTo>
                    <a:pt x="42" y="34"/>
                  </a:lnTo>
                  <a:lnTo>
                    <a:pt x="14" y="34"/>
                  </a:lnTo>
                  <a:lnTo>
                    <a:pt x="4" y="32"/>
                  </a:lnTo>
                  <a:lnTo>
                    <a:pt x="2" y="30"/>
                  </a:lnTo>
                  <a:lnTo>
                    <a:pt x="0" y="26"/>
                  </a:lnTo>
                  <a:lnTo>
                    <a:pt x="14" y="22"/>
                  </a:lnTo>
                  <a:lnTo>
                    <a:pt x="20" y="24"/>
                  </a:lnTo>
                  <a:lnTo>
                    <a:pt x="26" y="26"/>
                  </a:lnTo>
                  <a:lnTo>
                    <a:pt x="28" y="24"/>
                  </a:lnTo>
                  <a:lnTo>
                    <a:pt x="30" y="20"/>
                  </a:lnTo>
                  <a:lnTo>
                    <a:pt x="28" y="18"/>
                  </a:lnTo>
                  <a:lnTo>
                    <a:pt x="28" y="14"/>
                  </a:lnTo>
                  <a:lnTo>
                    <a:pt x="28" y="10"/>
                  </a:lnTo>
                  <a:lnTo>
                    <a:pt x="24" y="8"/>
                  </a:lnTo>
                  <a:lnTo>
                    <a:pt x="22" y="6"/>
                  </a:lnTo>
                  <a:lnTo>
                    <a:pt x="22" y="2"/>
                  </a:lnTo>
                  <a:lnTo>
                    <a:pt x="26" y="2"/>
                  </a:lnTo>
                  <a:lnTo>
                    <a:pt x="28" y="0"/>
                  </a:lnTo>
                  <a:lnTo>
                    <a:pt x="44" y="2"/>
                  </a:lnTo>
                  <a:lnTo>
                    <a:pt x="44" y="6"/>
                  </a:lnTo>
                  <a:lnTo>
                    <a:pt x="42" y="8"/>
                  </a:lnTo>
                  <a:lnTo>
                    <a:pt x="42" y="18"/>
                  </a:lnTo>
                  <a:lnTo>
                    <a:pt x="40" y="28"/>
                  </a:lnTo>
                  <a:lnTo>
                    <a:pt x="40" y="34"/>
                  </a:lnTo>
                  <a:lnTo>
                    <a:pt x="42"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2053" name="Google Shape;2053;p38"/>
          <p:cNvGrpSpPr/>
          <p:nvPr/>
        </p:nvGrpSpPr>
        <p:grpSpPr>
          <a:xfrm>
            <a:off x="8237538" y="5829300"/>
            <a:ext cx="1703387" cy="1377950"/>
            <a:chOff x="1052708" y="1939673"/>
            <a:chExt cx="1043252" cy="889655"/>
          </a:xfrm>
        </p:grpSpPr>
        <p:grpSp>
          <p:nvGrpSpPr>
            <p:cNvPr id="2054" name="Google Shape;2054;p38"/>
            <p:cNvGrpSpPr/>
            <p:nvPr/>
          </p:nvGrpSpPr>
          <p:grpSpPr>
            <a:xfrm>
              <a:off x="1052708" y="1939673"/>
              <a:ext cx="1043252" cy="889655"/>
              <a:chOff x="1052708" y="1939673"/>
              <a:chExt cx="1043252" cy="889655"/>
            </a:xfrm>
          </p:grpSpPr>
          <p:grpSp>
            <p:nvGrpSpPr>
              <p:cNvPr id="2055" name="Google Shape;2055;p38"/>
              <p:cNvGrpSpPr/>
              <p:nvPr/>
            </p:nvGrpSpPr>
            <p:grpSpPr>
              <a:xfrm>
                <a:off x="1052708" y="1939673"/>
                <a:ext cx="1043252" cy="714322"/>
                <a:chOff x="1052708" y="1939673"/>
                <a:chExt cx="1043252" cy="714322"/>
              </a:xfrm>
            </p:grpSpPr>
            <p:sp>
              <p:nvSpPr>
                <p:cNvPr id="2056" name="Google Shape;2056;p38"/>
                <p:cNvSpPr/>
                <p:nvPr/>
              </p:nvSpPr>
              <p:spPr>
                <a:xfrm>
                  <a:off x="1805218" y="1964025"/>
                  <a:ext cx="290742" cy="300340"/>
                </a:xfrm>
                <a:custGeom>
                  <a:avLst/>
                  <a:gdLst/>
                  <a:ahLst/>
                  <a:cxnLst/>
                  <a:rect l="l" t="t" r="r" b="b"/>
                  <a:pathLst>
                    <a:path w="146" h="168" extrusionOk="0">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57" name="Google Shape;2057;p38"/>
                <p:cNvSpPr/>
                <p:nvPr/>
              </p:nvSpPr>
              <p:spPr>
                <a:xfrm>
                  <a:off x="1148482" y="2288717"/>
                  <a:ext cx="217202" cy="275988"/>
                </a:xfrm>
                <a:custGeom>
                  <a:avLst/>
                  <a:gdLst/>
                  <a:ahLst/>
                  <a:cxnLst/>
                  <a:rect l="l" t="t" r="r" b="b"/>
                  <a:pathLst>
                    <a:path w="110" h="154" extrusionOk="0">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58" name="Google Shape;2058;p38"/>
                <p:cNvSpPr/>
                <p:nvPr/>
              </p:nvSpPr>
              <p:spPr>
                <a:xfrm>
                  <a:off x="1052708" y="2407229"/>
                  <a:ext cx="118007" cy="113642"/>
                </a:xfrm>
                <a:custGeom>
                  <a:avLst/>
                  <a:gdLst/>
                  <a:ahLst/>
                  <a:cxnLst/>
                  <a:rect l="l" t="t" r="r" b="b"/>
                  <a:pathLst>
                    <a:path w="60" h="64" extrusionOk="0">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59" name="Google Shape;2059;p38"/>
                <p:cNvSpPr/>
                <p:nvPr/>
              </p:nvSpPr>
              <p:spPr>
                <a:xfrm>
                  <a:off x="1598278" y="1996494"/>
                  <a:ext cx="295873" cy="399371"/>
                </a:xfrm>
                <a:custGeom>
                  <a:avLst/>
                  <a:gdLst/>
                  <a:ahLst/>
                  <a:cxnLst/>
                  <a:rect l="l" t="t" r="r" b="b"/>
                  <a:pathLst>
                    <a:path w="149" h="224" extrusionOk="0">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60" name="Google Shape;2060;p38"/>
                <p:cNvSpPr/>
                <p:nvPr/>
              </p:nvSpPr>
              <p:spPr>
                <a:xfrm>
                  <a:off x="1447776" y="1939673"/>
                  <a:ext cx="583195" cy="381513"/>
                </a:xfrm>
                <a:custGeom>
                  <a:avLst/>
                  <a:gdLst/>
                  <a:ahLst/>
                  <a:cxnLst/>
                  <a:rect l="l" t="t" r="r" b="b"/>
                  <a:pathLst>
                    <a:path w="295" h="214" extrusionOk="0">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61" name="Google Shape;2061;p38"/>
                <p:cNvSpPr/>
                <p:nvPr/>
              </p:nvSpPr>
              <p:spPr>
                <a:xfrm>
                  <a:off x="1476850" y="2421840"/>
                  <a:ext cx="249696" cy="232155"/>
                </a:xfrm>
                <a:custGeom>
                  <a:avLst/>
                  <a:gdLst/>
                  <a:ahLst/>
                  <a:cxnLst/>
                  <a:rect l="l" t="t" r="r" b="b"/>
                  <a:pathLst>
                    <a:path w="127" h="130" extrusionOk="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62" name="Google Shape;2062;p38"/>
                <p:cNvSpPr/>
                <p:nvPr/>
              </p:nvSpPr>
              <p:spPr>
                <a:xfrm>
                  <a:off x="1405020" y="2454309"/>
                  <a:ext cx="99194" cy="89290"/>
                </a:xfrm>
                <a:custGeom>
                  <a:avLst/>
                  <a:gdLst/>
                  <a:ahLst/>
                  <a:cxnLst/>
                  <a:rect l="l" t="t" r="r" b="b"/>
                  <a:pathLst>
                    <a:path w="50" h="50" extrusionOk="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63" name="Google Shape;2063;p38"/>
                <p:cNvSpPr/>
                <p:nvPr/>
              </p:nvSpPr>
              <p:spPr>
                <a:xfrm>
                  <a:off x="1536709" y="2329303"/>
                  <a:ext cx="61569" cy="92537"/>
                </a:xfrm>
                <a:custGeom>
                  <a:avLst/>
                  <a:gdLst/>
                  <a:ahLst/>
                  <a:cxnLst/>
                  <a:rect l="l" t="t" r="r" b="b"/>
                  <a:pathLst>
                    <a:path w="32" h="52" extrusionOk="0">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64" name="Google Shape;2064;p38"/>
                <p:cNvSpPr/>
                <p:nvPr/>
              </p:nvSpPr>
              <p:spPr>
                <a:xfrm>
                  <a:off x="1471719" y="2564705"/>
                  <a:ext cx="25654" cy="27599"/>
                </a:xfrm>
                <a:custGeom>
                  <a:avLst/>
                  <a:gdLst/>
                  <a:ahLst/>
                  <a:cxnLst/>
                  <a:rect l="l" t="t" r="r" b="b"/>
                  <a:pathLst>
                    <a:path w="12" h="16" extrusionOk="0">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sp>
            <p:nvSpPr>
              <p:cNvPr id="2065" name="Google Shape;2065;p38"/>
              <p:cNvSpPr/>
              <p:nvPr/>
            </p:nvSpPr>
            <p:spPr>
              <a:xfrm>
                <a:off x="1192949" y="2538729"/>
                <a:ext cx="350601" cy="290599"/>
              </a:xfrm>
              <a:custGeom>
                <a:avLst/>
                <a:gdLst/>
                <a:ahLst/>
                <a:cxnLst/>
                <a:rect l="l" t="t" r="r" b="b"/>
                <a:pathLst>
                  <a:path w="178" h="162" extrusionOk="0">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66" name="Google Shape;2066;p38"/>
              <p:cNvSpPr/>
              <p:nvPr/>
            </p:nvSpPr>
            <p:spPr>
              <a:xfrm>
                <a:off x="1598278" y="2371513"/>
                <a:ext cx="47887" cy="53574"/>
              </a:xfrm>
              <a:custGeom>
                <a:avLst/>
                <a:gdLst/>
                <a:ahLst/>
                <a:cxnLst/>
                <a:rect l="l" t="t" r="r" b="b"/>
                <a:pathLst>
                  <a:path w="24" h="30" extrusionOk="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67" name="Google Shape;2067;p38"/>
              <p:cNvSpPr/>
              <p:nvPr/>
            </p:nvSpPr>
            <p:spPr>
              <a:xfrm>
                <a:off x="1386207" y="2528989"/>
                <a:ext cx="107746" cy="60068"/>
              </a:xfrm>
              <a:custGeom>
                <a:avLst/>
                <a:gdLst/>
                <a:ahLst/>
                <a:cxnLst/>
                <a:rect l="l" t="t" r="r" b="b"/>
                <a:pathLst>
                  <a:path w="54" h="34" extrusionOk="0">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68" name="Google Shape;2068;p38"/>
              <p:cNvSpPr/>
              <p:nvPr/>
            </p:nvSpPr>
            <p:spPr>
              <a:xfrm>
                <a:off x="1588016" y="2603668"/>
                <a:ext cx="210361" cy="82796"/>
              </a:xfrm>
              <a:custGeom>
                <a:avLst/>
                <a:gdLst/>
                <a:ahLst/>
                <a:cxnLst/>
                <a:rect l="l" t="t" r="r" b="b"/>
                <a:pathLst>
                  <a:path w="107" h="46" extrusionOk="0">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69" name="Google Shape;2069;p38"/>
              <p:cNvSpPr/>
              <p:nvPr/>
            </p:nvSpPr>
            <p:spPr>
              <a:xfrm>
                <a:off x="1487112" y="2645878"/>
                <a:ext cx="119717" cy="53574"/>
              </a:xfrm>
              <a:custGeom>
                <a:avLst/>
                <a:gdLst/>
                <a:ahLst/>
                <a:cxnLst/>
                <a:rect l="l" t="t" r="r" b="b"/>
                <a:pathLst>
                  <a:path w="60" h="30" extrusionOk="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sp>
          <p:nvSpPr>
            <p:cNvPr id="2070" name="Google Shape;2070;p38"/>
            <p:cNvSpPr/>
            <p:nvPr/>
          </p:nvSpPr>
          <p:spPr>
            <a:xfrm>
              <a:off x="1591437" y="2410476"/>
              <a:ext cx="27364" cy="8117"/>
            </a:xfrm>
            <a:custGeom>
              <a:avLst/>
              <a:gdLst/>
              <a:ahLst/>
              <a:cxnLst/>
              <a:rect l="l" t="t" r="r" b="b"/>
              <a:pathLst>
                <a:path w="14" h="4" extrusionOk="0">
                  <a:moveTo>
                    <a:pt x="0" y="2"/>
                  </a:moveTo>
                  <a:lnTo>
                    <a:pt x="6" y="4"/>
                  </a:lnTo>
                  <a:lnTo>
                    <a:pt x="8" y="4"/>
                  </a:lnTo>
                  <a:lnTo>
                    <a:pt x="14" y="2"/>
                  </a:lnTo>
                  <a:lnTo>
                    <a:pt x="8" y="0"/>
                  </a:lnTo>
                  <a:lnTo>
                    <a:pt x="4" y="0"/>
                  </a:lnTo>
                  <a:lnTo>
                    <a:pt x="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2071" name="Google Shape;2071;p38"/>
          <p:cNvGrpSpPr/>
          <p:nvPr/>
        </p:nvGrpSpPr>
        <p:grpSpPr>
          <a:xfrm>
            <a:off x="3833813" y="7596188"/>
            <a:ext cx="3036887" cy="2540000"/>
            <a:chOff x="4113525" y="1900540"/>
            <a:chExt cx="1859041" cy="1639693"/>
          </a:xfrm>
        </p:grpSpPr>
        <p:grpSp>
          <p:nvGrpSpPr>
            <p:cNvPr id="2072" name="Google Shape;2072;p38"/>
            <p:cNvGrpSpPr/>
            <p:nvPr/>
          </p:nvGrpSpPr>
          <p:grpSpPr>
            <a:xfrm>
              <a:off x="4113525" y="1900540"/>
              <a:ext cx="1859041" cy="1639693"/>
              <a:chOff x="4113525" y="1900540"/>
              <a:chExt cx="1859041" cy="1639693"/>
            </a:xfrm>
          </p:grpSpPr>
          <p:grpSp>
            <p:nvGrpSpPr>
              <p:cNvPr id="2073" name="Google Shape;2073;p38"/>
              <p:cNvGrpSpPr/>
              <p:nvPr/>
            </p:nvGrpSpPr>
            <p:grpSpPr>
              <a:xfrm>
                <a:off x="4113525" y="1900540"/>
                <a:ext cx="1859041" cy="1639693"/>
                <a:chOff x="4113525" y="1900540"/>
                <a:chExt cx="1859041" cy="1639693"/>
              </a:xfrm>
            </p:grpSpPr>
            <p:grpSp>
              <p:nvGrpSpPr>
                <p:cNvPr id="2074" name="Google Shape;2074;p38"/>
                <p:cNvGrpSpPr/>
                <p:nvPr/>
              </p:nvGrpSpPr>
              <p:grpSpPr>
                <a:xfrm>
                  <a:off x="4113525" y="1900540"/>
                  <a:ext cx="1859041" cy="1113693"/>
                  <a:chOff x="4113525" y="1900540"/>
                  <a:chExt cx="1859041" cy="1113693"/>
                </a:xfrm>
              </p:grpSpPr>
              <p:grpSp>
                <p:nvGrpSpPr>
                  <p:cNvPr id="2075" name="Google Shape;2075;p38"/>
                  <p:cNvGrpSpPr/>
                  <p:nvPr/>
                </p:nvGrpSpPr>
                <p:grpSpPr>
                  <a:xfrm>
                    <a:off x="4113525" y="1900540"/>
                    <a:ext cx="1859041" cy="1113693"/>
                    <a:chOff x="4113525" y="1900540"/>
                    <a:chExt cx="1859041" cy="1113693"/>
                  </a:xfrm>
                </p:grpSpPr>
                <p:grpSp>
                  <p:nvGrpSpPr>
                    <p:cNvPr id="2076" name="Google Shape;2076;p38"/>
                    <p:cNvGrpSpPr/>
                    <p:nvPr/>
                  </p:nvGrpSpPr>
                  <p:grpSpPr>
                    <a:xfrm>
                      <a:off x="4113525" y="1900540"/>
                      <a:ext cx="1859041" cy="1113693"/>
                      <a:chOff x="4113525" y="1900540"/>
                      <a:chExt cx="1859041" cy="1113693"/>
                    </a:xfrm>
                  </p:grpSpPr>
                  <p:grpSp>
                    <p:nvGrpSpPr>
                      <p:cNvPr id="2077" name="Google Shape;2077;p38"/>
                      <p:cNvGrpSpPr/>
                      <p:nvPr/>
                    </p:nvGrpSpPr>
                    <p:grpSpPr>
                      <a:xfrm>
                        <a:off x="4113525" y="1900540"/>
                        <a:ext cx="1859041" cy="1086094"/>
                        <a:chOff x="4113525" y="1900540"/>
                        <a:chExt cx="1859041" cy="1086094"/>
                      </a:xfrm>
                    </p:grpSpPr>
                    <p:sp>
                      <p:nvSpPr>
                        <p:cNvPr id="2078" name="Google Shape;2078;p38"/>
                        <p:cNvSpPr/>
                        <p:nvPr/>
                      </p:nvSpPr>
                      <p:spPr>
                        <a:xfrm>
                          <a:off x="4113525" y="2028793"/>
                          <a:ext cx="249696" cy="95784"/>
                        </a:xfrm>
                        <a:custGeom>
                          <a:avLst/>
                          <a:gdLst/>
                          <a:ahLst/>
                          <a:cxnLst/>
                          <a:rect l="l" t="t" r="r" b="b"/>
                          <a:pathLst>
                            <a:path w="126" h="54" extrusionOk="0">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79" name="Google Shape;2079;p38"/>
                        <p:cNvSpPr/>
                        <p:nvPr/>
                      </p:nvSpPr>
                      <p:spPr>
                        <a:xfrm>
                          <a:off x="5146516" y="1924892"/>
                          <a:ext cx="290742" cy="300340"/>
                        </a:xfrm>
                        <a:custGeom>
                          <a:avLst/>
                          <a:gdLst/>
                          <a:ahLst/>
                          <a:cxnLst/>
                          <a:rect l="l" t="t" r="r" b="b"/>
                          <a:pathLst>
                            <a:path w="146" h="168" extrusionOk="0">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solidFill>
                          <a:srgbClr val="000066"/>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80" name="Google Shape;2080;p38"/>
                        <p:cNvSpPr/>
                        <p:nvPr/>
                      </p:nvSpPr>
                      <p:spPr>
                        <a:xfrm>
                          <a:off x="4489780" y="2249584"/>
                          <a:ext cx="217202" cy="275988"/>
                        </a:xfrm>
                        <a:custGeom>
                          <a:avLst/>
                          <a:gdLst/>
                          <a:ahLst/>
                          <a:cxnLst/>
                          <a:rect l="l" t="t" r="r" b="b"/>
                          <a:pathLst>
                            <a:path w="110" h="154" extrusionOk="0">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solidFill>
                          <a:srgbClr val="000066"/>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81" name="Google Shape;2081;p38"/>
                        <p:cNvSpPr/>
                        <p:nvPr/>
                      </p:nvSpPr>
                      <p:spPr>
                        <a:xfrm>
                          <a:off x="4394006" y="2368096"/>
                          <a:ext cx="118007" cy="113642"/>
                        </a:xfrm>
                        <a:custGeom>
                          <a:avLst/>
                          <a:gdLst/>
                          <a:ahLst/>
                          <a:cxnLst/>
                          <a:rect l="l" t="t" r="r" b="b"/>
                          <a:pathLst>
                            <a:path w="60" h="64" extrusionOk="0">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solidFill>
                          <a:srgbClr val="000066"/>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82" name="Google Shape;2082;p38"/>
                        <p:cNvSpPr/>
                        <p:nvPr/>
                      </p:nvSpPr>
                      <p:spPr>
                        <a:xfrm>
                          <a:off x="4893399" y="2814547"/>
                          <a:ext cx="54728" cy="71432"/>
                        </a:xfrm>
                        <a:custGeom>
                          <a:avLst/>
                          <a:gdLst/>
                          <a:ahLst/>
                          <a:cxnLst/>
                          <a:rect l="l" t="t" r="r" b="b"/>
                          <a:pathLst>
                            <a:path w="28" h="40" extrusionOk="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83" name="Google Shape;2083;p38"/>
                        <p:cNvSpPr/>
                        <p:nvPr/>
                      </p:nvSpPr>
                      <p:spPr>
                        <a:xfrm>
                          <a:off x="5035350" y="2915202"/>
                          <a:ext cx="82092" cy="42210"/>
                        </a:xfrm>
                        <a:custGeom>
                          <a:avLst/>
                          <a:gdLst/>
                          <a:ahLst/>
                          <a:cxnLst/>
                          <a:rect l="l" t="t" r="r" b="b"/>
                          <a:pathLst>
                            <a:path w="41" h="24" extrusionOk="0">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84" name="Google Shape;2084;p38"/>
                        <p:cNvSpPr/>
                        <p:nvPr/>
                      </p:nvSpPr>
                      <p:spPr>
                        <a:xfrm>
                          <a:off x="4939576" y="1957361"/>
                          <a:ext cx="295873" cy="399371"/>
                        </a:xfrm>
                        <a:custGeom>
                          <a:avLst/>
                          <a:gdLst/>
                          <a:ahLst/>
                          <a:cxnLst/>
                          <a:rect l="l" t="t" r="r" b="b"/>
                          <a:pathLst>
                            <a:path w="149" h="224" extrusionOk="0">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solidFill>
                          <a:srgbClr val="000066"/>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85" name="Google Shape;2085;p38"/>
                        <p:cNvSpPr/>
                        <p:nvPr/>
                      </p:nvSpPr>
                      <p:spPr>
                        <a:xfrm>
                          <a:off x="4789074" y="1900540"/>
                          <a:ext cx="583195" cy="381513"/>
                        </a:xfrm>
                        <a:custGeom>
                          <a:avLst/>
                          <a:gdLst/>
                          <a:ahLst/>
                          <a:cxnLst/>
                          <a:rect l="l" t="t" r="r" b="b"/>
                          <a:pathLst>
                            <a:path w="295" h="214" extrusionOk="0">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solidFill>
                          <a:srgbClr val="000066"/>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86" name="Google Shape;2086;p38"/>
                        <p:cNvSpPr/>
                        <p:nvPr/>
                      </p:nvSpPr>
                      <p:spPr>
                        <a:xfrm>
                          <a:off x="4394006" y="2785325"/>
                          <a:ext cx="78671" cy="160722"/>
                        </a:xfrm>
                        <a:custGeom>
                          <a:avLst/>
                          <a:gdLst/>
                          <a:ahLst/>
                          <a:cxnLst/>
                          <a:rect l="l" t="t" r="r" b="b"/>
                          <a:pathLst>
                            <a:path w="40" h="90" extrusionOk="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87" name="Google Shape;2087;p38"/>
                        <p:cNvSpPr/>
                        <p:nvPr/>
                      </p:nvSpPr>
                      <p:spPr>
                        <a:xfrm>
                          <a:off x="4407688" y="2731751"/>
                          <a:ext cx="342050" cy="250013"/>
                        </a:xfrm>
                        <a:custGeom>
                          <a:avLst/>
                          <a:gdLst/>
                          <a:ahLst/>
                          <a:cxnLst/>
                          <a:rect l="l" t="t" r="r" b="b"/>
                          <a:pathLst>
                            <a:path w="174" h="140" extrusionOk="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88" name="Google Shape;2088;p38"/>
                        <p:cNvSpPr/>
                        <p:nvPr/>
                      </p:nvSpPr>
                      <p:spPr>
                        <a:xfrm>
                          <a:off x="4534247" y="2499596"/>
                          <a:ext cx="350601" cy="290599"/>
                        </a:xfrm>
                        <a:custGeom>
                          <a:avLst/>
                          <a:gdLst/>
                          <a:ahLst/>
                          <a:cxnLst/>
                          <a:rect l="l" t="t" r="r" b="b"/>
                          <a:pathLst>
                            <a:path w="178" h="162" extrusionOk="0">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89" name="Google Shape;2089;p38"/>
                        <p:cNvSpPr/>
                        <p:nvPr/>
                      </p:nvSpPr>
                      <p:spPr>
                        <a:xfrm>
                          <a:off x="4818148" y="2382707"/>
                          <a:ext cx="249696" cy="232155"/>
                        </a:xfrm>
                        <a:custGeom>
                          <a:avLst/>
                          <a:gdLst/>
                          <a:ahLst/>
                          <a:cxnLst/>
                          <a:rect l="l" t="t" r="r" b="b"/>
                          <a:pathLst>
                            <a:path w="127" h="130" extrusionOk="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solidFill>
                          <a:srgbClr val="000066"/>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90" name="Google Shape;2090;p38"/>
                        <p:cNvSpPr/>
                        <p:nvPr/>
                      </p:nvSpPr>
                      <p:spPr>
                        <a:xfrm>
                          <a:off x="4845512" y="2629473"/>
                          <a:ext cx="365993" cy="288976"/>
                        </a:xfrm>
                        <a:custGeom>
                          <a:avLst/>
                          <a:gdLst/>
                          <a:ahLst/>
                          <a:cxnLst/>
                          <a:rect l="l" t="t" r="r" b="b"/>
                          <a:pathLst>
                            <a:path w="185" h="162" extrusionOk="0">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91" name="Google Shape;2091;p38"/>
                        <p:cNvSpPr/>
                        <p:nvPr/>
                      </p:nvSpPr>
                      <p:spPr>
                        <a:xfrm>
                          <a:off x="5043901" y="2379460"/>
                          <a:ext cx="277060" cy="178580"/>
                        </a:xfrm>
                        <a:custGeom>
                          <a:avLst/>
                          <a:gdLst/>
                          <a:ahLst/>
                          <a:cxnLst/>
                          <a:rect l="l" t="t" r="r" b="b"/>
                          <a:pathLst>
                            <a:path w="141" h="100" extrusionOk="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92" name="Google Shape;2092;p38"/>
                        <p:cNvSpPr/>
                        <p:nvPr/>
                      </p:nvSpPr>
                      <p:spPr>
                        <a:xfrm>
                          <a:off x="5250841" y="2799936"/>
                          <a:ext cx="186417" cy="175334"/>
                        </a:xfrm>
                        <a:custGeom>
                          <a:avLst/>
                          <a:gdLst/>
                          <a:ahLst/>
                          <a:cxnLst/>
                          <a:rect l="l" t="t" r="r" b="b"/>
                          <a:pathLst>
                            <a:path w="94" h="98" extrusionOk="0">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93" name="Google Shape;2093;p38"/>
                        <p:cNvSpPr/>
                        <p:nvPr/>
                      </p:nvSpPr>
                      <p:spPr>
                        <a:xfrm>
                          <a:off x="5225188" y="2588887"/>
                          <a:ext cx="282191" cy="142864"/>
                        </a:xfrm>
                        <a:custGeom>
                          <a:avLst/>
                          <a:gdLst/>
                          <a:ahLst/>
                          <a:cxnLst/>
                          <a:rect l="l" t="t" r="r" b="b"/>
                          <a:pathLst>
                            <a:path w="142" h="80" extrusionOk="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94" name="Google Shape;2094;p38"/>
                        <p:cNvSpPr/>
                        <p:nvPr/>
                      </p:nvSpPr>
                      <p:spPr>
                        <a:xfrm>
                          <a:off x="5423576" y="2778831"/>
                          <a:ext cx="548990" cy="207803"/>
                        </a:xfrm>
                        <a:custGeom>
                          <a:avLst/>
                          <a:gdLst/>
                          <a:ahLst/>
                          <a:cxnLst/>
                          <a:rect l="l" t="t" r="r" b="b"/>
                          <a:pathLst>
                            <a:path w="278" h="116" extrusionOk="0">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2095" name="Google Shape;2095;p38"/>
                      <p:cNvGrpSpPr/>
                      <p:nvPr/>
                    </p:nvGrpSpPr>
                    <p:grpSpPr>
                      <a:xfrm>
                        <a:off x="4691590" y="2267442"/>
                        <a:ext cx="1101400" cy="746791"/>
                        <a:chOff x="4691590" y="2267442"/>
                        <a:chExt cx="1101400" cy="746791"/>
                      </a:xfrm>
                    </p:grpSpPr>
                    <p:sp>
                      <p:nvSpPr>
                        <p:cNvPr id="2096" name="Google Shape;2096;p38"/>
                        <p:cNvSpPr/>
                        <p:nvPr/>
                      </p:nvSpPr>
                      <p:spPr>
                        <a:xfrm>
                          <a:off x="5365428" y="2999622"/>
                          <a:ext cx="82092" cy="14611"/>
                        </a:xfrm>
                        <a:custGeom>
                          <a:avLst/>
                          <a:gdLst/>
                          <a:ahLst/>
                          <a:cxnLst/>
                          <a:rect l="l" t="t" r="r" b="b"/>
                          <a:pathLst>
                            <a:path w="42" h="8" extrusionOk="0">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97" name="Google Shape;2097;p38"/>
                        <p:cNvSpPr/>
                        <p:nvPr/>
                      </p:nvSpPr>
                      <p:spPr>
                        <a:xfrm>
                          <a:off x="4730925" y="2853510"/>
                          <a:ext cx="32495" cy="17858"/>
                        </a:xfrm>
                        <a:custGeom>
                          <a:avLst/>
                          <a:gdLst/>
                          <a:ahLst/>
                          <a:cxnLst/>
                          <a:rect l="l" t="t" r="r" b="b"/>
                          <a:pathLst>
                            <a:path w="16" h="10" extrusionOk="0">
                              <a:moveTo>
                                <a:pt x="16" y="6"/>
                              </a:moveTo>
                              <a:lnTo>
                                <a:pt x="12" y="0"/>
                              </a:lnTo>
                              <a:lnTo>
                                <a:pt x="6" y="0"/>
                              </a:lnTo>
                              <a:lnTo>
                                <a:pt x="4" y="0"/>
                              </a:lnTo>
                              <a:lnTo>
                                <a:pt x="2" y="2"/>
                              </a:lnTo>
                              <a:lnTo>
                                <a:pt x="0" y="10"/>
                              </a:lnTo>
                              <a:lnTo>
                                <a:pt x="16" y="10"/>
                              </a:lnTo>
                              <a:lnTo>
                                <a:pt x="14" y="4"/>
                              </a:lnTo>
                              <a:lnTo>
                                <a:pt x="16" y="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98" name="Google Shape;2098;p38"/>
                        <p:cNvSpPr/>
                        <p:nvPr/>
                      </p:nvSpPr>
                      <p:spPr>
                        <a:xfrm>
                          <a:off x="4920763" y="2757726"/>
                          <a:ext cx="18813" cy="50327"/>
                        </a:xfrm>
                        <a:custGeom>
                          <a:avLst/>
                          <a:gdLst/>
                          <a:ahLst/>
                          <a:cxnLst/>
                          <a:rect l="l" t="t" r="r" b="b"/>
                          <a:pathLst>
                            <a:path w="10" h="28" extrusionOk="0">
                              <a:moveTo>
                                <a:pt x="0" y="28"/>
                              </a:moveTo>
                              <a:lnTo>
                                <a:pt x="0" y="12"/>
                              </a:lnTo>
                              <a:lnTo>
                                <a:pt x="2" y="6"/>
                              </a:lnTo>
                              <a:lnTo>
                                <a:pt x="6" y="0"/>
                              </a:lnTo>
                              <a:lnTo>
                                <a:pt x="8" y="6"/>
                              </a:lnTo>
                              <a:lnTo>
                                <a:pt x="10" y="10"/>
                              </a:lnTo>
                              <a:lnTo>
                                <a:pt x="10" y="28"/>
                              </a:lnTo>
                              <a:lnTo>
                                <a:pt x="0" y="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099" name="Google Shape;2099;p38"/>
                        <p:cNvSpPr/>
                        <p:nvPr/>
                      </p:nvSpPr>
                      <p:spPr>
                        <a:xfrm>
                          <a:off x="4939576" y="2332380"/>
                          <a:ext cx="47887" cy="53574"/>
                        </a:xfrm>
                        <a:custGeom>
                          <a:avLst/>
                          <a:gdLst/>
                          <a:ahLst/>
                          <a:cxnLst/>
                          <a:rect l="l" t="t" r="r" b="b"/>
                          <a:pathLst>
                            <a:path w="24" h="30" extrusionOk="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00" name="Google Shape;2100;p38"/>
                        <p:cNvSpPr/>
                        <p:nvPr/>
                      </p:nvSpPr>
                      <p:spPr>
                        <a:xfrm>
                          <a:off x="5214926" y="2267442"/>
                          <a:ext cx="169315" cy="89290"/>
                        </a:xfrm>
                        <a:custGeom>
                          <a:avLst/>
                          <a:gdLst/>
                          <a:ahLst/>
                          <a:cxnLst/>
                          <a:rect l="l" t="t" r="r" b="b"/>
                          <a:pathLst>
                            <a:path w="86" h="50" extrusionOk="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01" name="Google Shape;2101;p38"/>
                        <p:cNvSpPr/>
                        <p:nvPr/>
                      </p:nvSpPr>
                      <p:spPr>
                        <a:xfrm>
                          <a:off x="4727505" y="2489856"/>
                          <a:ext cx="107746" cy="60068"/>
                        </a:xfrm>
                        <a:custGeom>
                          <a:avLst/>
                          <a:gdLst/>
                          <a:ahLst/>
                          <a:cxnLst/>
                          <a:rect l="l" t="t" r="r" b="b"/>
                          <a:pathLst>
                            <a:path w="54" h="34" extrusionOk="0">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02" name="Google Shape;2102;p38"/>
                        <p:cNvSpPr/>
                        <p:nvPr/>
                      </p:nvSpPr>
                      <p:spPr>
                        <a:xfrm>
                          <a:off x="4746318" y="2415176"/>
                          <a:ext cx="99194" cy="89290"/>
                        </a:xfrm>
                        <a:custGeom>
                          <a:avLst/>
                          <a:gdLst/>
                          <a:ahLst/>
                          <a:cxnLst/>
                          <a:rect l="l" t="t" r="r" b="b"/>
                          <a:pathLst>
                            <a:path w="50" h="50" extrusionOk="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03" name="Google Shape;2103;p38"/>
                        <p:cNvSpPr/>
                        <p:nvPr/>
                      </p:nvSpPr>
                      <p:spPr>
                        <a:xfrm>
                          <a:off x="4929314" y="2564535"/>
                          <a:ext cx="210361" cy="82796"/>
                        </a:xfrm>
                        <a:custGeom>
                          <a:avLst/>
                          <a:gdLst/>
                          <a:ahLst/>
                          <a:cxnLst/>
                          <a:rect l="l" t="t" r="r" b="b"/>
                          <a:pathLst>
                            <a:path w="107" h="46" extrusionOk="0">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04" name="Google Shape;2104;p38"/>
                        <p:cNvSpPr/>
                        <p:nvPr/>
                      </p:nvSpPr>
                      <p:spPr>
                        <a:xfrm>
                          <a:off x="4996014" y="2507714"/>
                          <a:ext cx="174445" cy="71432"/>
                        </a:xfrm>
                        <a:custGeom>
                          <a:avLst/>
                          <a:gdLst/>
                          <a:ahLst/>
                          <a:cxnLst/>
                          <a:rect l="l" t="t" r="r" b="b"/>
                          <a:pathLst>
                            <a:path w="89" h="40" extrusionOk="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05" name="Google Shape;2105;p38"/>
                        <p:cNvSpPr/>
                        <p:nvPr/>
                      </p:nvSpPr>
                      <p:spPr>
                        <a:xfrm>
                          <a:off x="5112311" y="2579146"/>
                          <a:ext cx="188127" cy="89290"/>
                        </a:xfrm>
                        <a:custGeom>
                          <a:avLst/>
                          <a:gdLst/>
                          <a:ahLst/>
                          <a:cxnLst/>
                          <a:rect l="l" t="t" r="r" b="b"/>
                          <a:pathLst>
                            <a:path w="96" h="50" extrusionOk="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06" name="Google Shape;2106;p38"/>
                        <p:cNvSpPr/>
                        <p:nvPr/>
                      </p:nvSpPr>
                      <p:spPr>
                        <a:xfrm>
                          <a:off x="5278205" y="2442775"/>
                          <a:ext cx="514785" cy="264624"/>
                        </a:xfrm>
                        <a:custGeom>
                          <a:avLst/>
                          <a:gdLst/>
                          <a:ahLst/>
                          <a:cxnLst/>
                          <a:rect l="l" t="t" r="r" b="b"/>
                          <a:pathLst>
                            <a:path w="260" h="148" extrusionOk="0">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07" name="Google Shape;2107;p38"/>
                        <p:cNvSpPr/>
                        <p:nvPr/>
                      </p:nvSpPr>
                      <p:spPr>
                        <a:xfrm>
                          <a:off x="5185852" y="2650578"/>
                          <a:ext cx="135110" cy="134747"/>
                        </a:xfrm>
                        <a:custGeom>
                          <a:avLst/>
                          <a:gdLst/>
                          <a:ahLst/>
                          <a:cxnLst/>
                          <a:rect l="l" t="t" r="r" b="b"/>
                          <a:pathLst>
                            <a:path w="68" h="76" extrusionOk="0">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08" name="Google Shape;2108;p38"/>
                        <p:cNvSpPr/>
                        <p:nvPr/>
                      </p:nvSpPr>
                      <p:spPr>
                        <a:xfrm>
                          <a:off x="5305569" y="2718763"/>
                          <a:ext cx="174445" cy="92537"/>
                        </a:xfrm>
                        <a:custGeom>
                          <a:avLst/>
                          <a:gdLst/>
                          <a:ahLst/>
                          <a:cxnLst/>
                          <a:rect l="l" t="t" r="r" b="b"/>
                          <a:pathLst>
                            <a:path w="88" h="52" extrusionOk="0">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09" name="Google Shape;2109;p38"/>
                        <p:cNvSpPr/>
                        <p:nvPr/>
                      </p:nvSpPr>
                      <p:spPr>
                        <a:xfrm>
                          <a:off x="4691590" y="2767467"/>
                          <a:ext cx="32495" cy="14611"/>
                        </a:xfrm>
                        <a:custGeom>
                          <a:avLst/>
                          <a:gdLst/>
                          <a:ahLst/>
                          <a:cxnLst/>
                          <a:rect l="l" t="t" r="r" b="b"/>
                          <a:pathLst>
                            <a:path w="16" h="8" extrusionOk="0">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10" name="Google Shape;2110;p38"/>
                        <p:cNvSpPr/>
                        <p:nvPr/>
                      </p:nvSpPr>
                      <p:spPr>
                        <a:xfrm>
                          <a:off x="5642488" y="2989881"/>
                          <a:ext cx="39336" cy="21105"/>
                        </a:xfrm>
                        <a:custGeom>
                          <a:avLst/>
                          <a:gdLst/>
                          <a:ahLst/>
                          <a:cxnLst/>
                          <a:rect l="l" t="t" r="r" b="b"/>
                          <a:pathLst>
                            <a:path w="20" h="12" extrusionOk="0">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2111" name="Google Shape;2111;p38"/>
                    <p:cNvGrpSpPr/>
                    <p:nvPr/>
                  </p:nvGrpSpPr>
                  <p:grpSpPr>
                    <a:xfrm>
                      <a:off x="4813017" y="2228479"/>
                      <a:ext cx="738828" cy="600679"/>
                      <a:chOff x="4813017" y="2228479"/>
                      <a:chExt cx="738828" cy="600679"/>
                    </a:xfrm>
                  </p:grpSpPr>
                  <p:sp>
                    <p:nvSpPr>
                      <p:cNvPr id="2112" name="Google Shape;2112;p38"/>
                      <p:cNvSpPr/>
                      <p:nvPr/>
                    </p:nvSpPr>
                    <p:spPr>
                      <a:xfrm>
                        <a:off x="5076396" y="2647331"/>
                        <a:ext cx="126558" cy="92537"/>
                      </a:xfrm>
                      <a:custGeom>
                        <a:avLst/>
                        <a:gdLst/>
                        <a:ahLst/>
                        <a:cxnLst/>
                        <a:rect l="l" t="t" r="r" b="b"/>
                        <a:pathLst>
                          <a:path w="64" h="52" extrusionOk="0">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13" name="Google Shape;2113;p38"/>
                      <p:cNvSpPr/>
                      <p:nvPr/>
                    </p:nvSpPr>
                    <p:spPr>
                      <a:xfrm>
                        <a:off x="5257682" y="2228479"/>
                        <a:ext cx="114587" cy="61691"/>
                      </a:xfrm>
                      <a:custGeom>
                        <a:avLst/>
                        <a:gdLst/>
                        <a:ahLst/>
                        <a:cxnLst/>
                        <a:rect l="l" t="t" r="r" b="b"/>
                        <a:pathLst>
                          <a:path w="58" h="34" extrusionOk="0">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14" name="Google Shape;2114;p38"/>
                      <p:cNvSpPr/>
                      <p:nvPr/>
                    </p:nvSpPr>
                    <p:spPr>
                      <a:xfrm>
                        <a:off x="5192693" y="2361602"/>
                        <a:ext cx="78671" cy="27599"/>
                      </a:xfrm>
                      <a:custGeom>
                        <a:avLst/>
                        <a:gdLst/>
                        <a:ahLst/>
                        <a:cxnLst/>
                        <a:rect l="l" t="t" r="r" b="b"/>
                        <a:pathLst>
                          <a:path w="40" h="16" extrusionOk="0">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15" name="Google Shape;2115;p38"/>
                      <p:cNvSpPr/>
                      <p:nvPr/>
                    </p:nvSpPr>
                    <p:spPr>
                      <a:xfrm>
                        <a:off x="4878007" y="2290170"/>
                        <a:ext cx="61569" cy="92537"/>
                      </a:xfrm>
                      <a:custGeom>
                        <a:avLst/>
                        <a:gdLst/>
                        <a:ahLst/>
                        <a:cxnLst/>
                        <a:rect l="l" t="t" r="r" b="b"/>
                        <a:pathLst>
                          <a:path w="32" h="52" extrusionOk="0">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16" name="Google Shape;2116;p38"/>
                      <p:cNvSpPr/>
                      <p:nvPr/>
                    </p:nvSpPr>
                    <p:spPr>
                      <a:xfrm>
                        <a:off x="4828410" y="2606745"/>
                        <a:ext cx="119717" cy="53574"/>
                      </a:xfrm>
                      <a:custGeom>
                        <a:avLst/>
                        <a:gdLst/>
                        <a:ahLst/>
                        <a:cxnLst/>
                        <a:rect l="l" t="t" r="r" b="b"/>
                        <a:pathLst>
                          <a:path w="60" h="30" extrusionOk="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17" name="Google Shape;2117;p38"/>
                      <p:cNvSpPr/>
                      <p:nvPr/>
                    </p:nvSpPr>
                    <p:spPr>
                      <a:xfrm>
                        <a:off x="5127703" y="2535312"/>
                        <a:ext cx="153922" cy="71432"/>
                      </a:xfrm>
                      <a:custGeom>
                        <a:avLst/>
                        <a:gdLst/>
                        <a:ahLst/>
                        <a:cxnLst/>
                        <a:rect l="l" t="t" r="r" b="b"/>
                        <a:pathLst>
                          <a:path w="78" h="40" extrusionOk="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18" name="Google Shape;2118;p38"/>
                      <p:cNvSpPr/>
                      <p:nvPr/>
                    </p:nvSpPr>
                    <p:spPr>
                      <a:xfrm>
                        <a:off x="5408184" y="2575899"/>
                        <a:ext cx="99194" cy="89290"/>
                      </a:xfrm>
                      <a:custGeom>
                        <a:avLst/>
                        <a:gdLst/>
                        <a:ahLst/>
                        <a:cxnLst/>
                        <a:rect l="l" t="t" r="r" b="b"/>
                        <a:pathLst>
                          <a:path w="50" h="50" extrusionOk="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19" name="Google Shape;2119;p38"/>
                      <p:cNvSpPr/>
                      <p:nvPr/>
                    </p:nvSpPr>
                    <p:spPr>
                      <a:xfrm>
                        <a:off x="5290177" y="2325886"/>
                        <a:ext cx="261668" cy="146111"/>
                      </a:xfrm>
                      <a:custGeom>
                        <a:avLst/>
                        <a:gdLst/>
                        <a:ahLst/>
                        <a:cxnLst/>
                        <a:rect l="l" t="t" r="r" b="b"/>
                        <a:pathLst>
                          <a:path w="132" h="82" extrusionOk="0">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20" name="Google Shape;2120;p38"/>
                      <p:cNvSpPr/>
                      <p:nvPr/>
                    </p:nvSpPr>
                    <p:spPr>
                      <a:xfrm>
                        <a:off x="5254262" y="2782078"/>
                        <a:ext cx="71830" cy="43833"/>
                      </a:xfrm>
                      <a:custGeom>
                        <a:avLst/>
                        <a:gdLst/>
                        <a:ahLst/>
                        <a:cxnLst/>
                        <a:rect l="l" t="t" r="r" b="b"/>
                        <a:pathLst>
                          <a:path w="36" h="24" extrusionOk="0">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21" name="Google Shape;2121;p38"/>
                      <p:cNvSpPr/>
                      <p:nvPr/>
                    </p:nvSpPr>
                    <p:spPr>
                      <a:xfrm>
                        <a:off x="4813017" y="2525572"/>
                        <a:ext cx="25654" cy="27599"/>
                      </a:xfrm>
                      <a:custGeom>
                        <a:avLst/>
                        <a:gdLst/>
                        <a:ahLst/>
                        <a:cxnLst/>
                        <a:rect l="l" t="t" r="r" b="b"/>
                        <a:pathLst>
                          <a:path w="12" h="16" extrusionOk="0">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22" name="Google Shape;2122;p38"/>
                      <p:cNvSpPr/>
                      <p:nvPr/>
                    </p:nvSpPr>
                    <p:spPr>
                      <a:xfrm>
                        <a:off x="5423576" y="2785325"/>
                        <a:ext cx="63279" cy="43833"/>
                      </a:xfrm>
                      <a:custGeom>
                        <a:avLst/>
                        <a:gdLst/>
                        <a:ahLst/>
                        <a:cxnLst/>
                        <a:rect l="l" t="t" r="r" b="b"/>
                        <a:pathLst>
                          <a:path w="32" h="24" extrusionOk="0">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2123" name="Google Shape;2123;p38"/>
                  <p:cNvGrpSpPr/>
                  <p:nvPr/>
                </p:nvGrpSpPr>
                <p:grpSpPr>
                  <a:xfrm>
                    <a:off x="4932735" y="2325886"/>
                    <a:ext cx="407039" cy="538988"/>
                    <a:chOff x="4932735" y="2325886"/>
                    <a:chExt cx="407039" cy="538988"/>
                  </a:xfrm>
                </p:grpSpPr>
                <p:sp>
                  <p:nvSpPr>
                    <p:cNvPr id="2124" name="Google Shape;2124;p38"/>
                    <p:cNvSpPr/>
                    <p:nvPr/>
                  </p:nvSpPr>
                  <p:spPr>
                    <a:xfrm>
                      <a:off x="5107180" y="2689541"/>
                      <a:ext cx="107746" cy="68185"/>
                    </a:xfrm>
                    <a:custGeom>
                      <a:avLst/>
                      <a:gdLst/>
                      <a:ahLst/>
                      <a:cxnLst/>
                      <a:rect l="l" t="t" r="r" b="b"/>
                      <a:pathLst>
                        <a:path w="54" h="38" extrusionOk="0">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25" name="Google Shape;2125;p38"/>
                    <p:cNvSpPr/>
                    <p:nvPr/>
                  </p:nvSpPr>
                  <p:spPr>
                    <a:xfrm>
                      <a:off x="5214926" y="2325886"/>
                      <a:ext cx="124848" cy="84420"/>
                    </a:xfrm>
                    <a:custGeom>
                      <a:avLst/>
                      <a:gdLst/>
                      <a:ahLst/>
                      <a:cxnLst/>
                      <a:rect l="l" t="t" r="r" b="b"/>
                      <a:pathLst>
                        <a:path w="64" h="48" extrusionOk="0">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26" name="Google Shape;2126;p38"/>
                    <p:cNvSpPr/>
                    <p:nvPr/>
                  </p:nvSpPr>
                  <p:spPr>
                    <a:xfrm>
                      <a:off x="5218347" y="2772337"/>
                      <a:ext cx="56438" cy="92537"/>
                    </a:xfrm>
                    <a:custGeom>
                      <a:avLst/>
                      <a:gdLst/>
                      <a:ahLst/>
                      <a:cxnLst/>
                      <a:rect l="l" t="t" r="r" b="b"/>
                      <a:pathLst>
                        <a:path w="28" h="52" extrusionOk="0">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27" name="Google Shape;2127;p38"/>
                    <p:cNvSpPr/>
                    <p:nvPr/>
                  </p:nvSpPr>
                  <p:spPr>
                    <a:xfrm>
                      <a:off x="5035350" y="2635967"/>
                      <a:ext cx="95774" cy="64938"/>
                    </a:xfrm>
                    <a:custGeom>
                      <a:avLst/>
                      <a:gdLst/>
                      <a:ahLst/>
                      <a:cxnLst/>
                      <a:rect l="l" t="t" r="r" b="b"/>
                      <a:pathLst>
                        <a:path w="49" h="36" extrusionOk="0">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28" name="Google Shape;2128;p38"/>
                    <p:cNvSpPr/>
                    <p:nvPr/>
                  </p:nvSpPr>
                  <p:spPr>
                    <a:xfrm>
                      <a:off x="4932735" y="2371343"/>
                      <a:ext cx="27364" cy="8117"/>
                    </a:xfrm>
                    <a:custGeom>
                      <a:avLst/>
                      <a:gdLst/>
                      <a:ahLst/>
                      <a:cxnLst/>
                      <a:rect l="l" t="t" r="r" b="b"/>
                      <a:pathLst>
                        <a:path w="14" h="4" extrusionOk="0">
                          <a:moveTo>
                            <a:pt x="0" y="2"/>
                          </a:moveTo>
                          <a:lnTo>
                            <a:pt x="6" y="4"/>
                          </a:lnTo>
                          <a:lnTo>
                            <a:pt x="8" y="4"/>
                          </a:lnTo>
                          <a:lnTo>
                            <a:pt x="14" y="2"/>
                          </a:lnTo>
                          <a:lnTo>
                            <a:pt x="8" y="0"/>
                          </a:lnTo>
                          <a:lnTo>
                            <a:pt x="4" y="0"/>
                          </a:lnTo>
                          <a:lnTo>
                            <a:pt x="0" y="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2129" name="Google Shape;2129;p38"/>
                <p:cNvGrpSpPr/>
                <p:nvPr/>
              </p:nvGrpSpPr>
              <p:grpSpPr>
                <a:xfrm>
                  <a:off x="4149441" y="2942801"/>
                  <a:ext cx="1771818" cy="597432"/>
                  <a:chOff x="4149441" y="2942801"/>
                  <a:chExt cx="1771818" cy="597432"/>
                </a:xfrm>
              </p:grpSpPr>
              <p:sp>
                <p:nvSpPr>
                  <p:cNvPr id="2130" name="Google Shape;2130;p38"/>
                  <p:cNvSpPr/>
                  <p:nvPr/>
                </p:nvSpPr>
                <p:spPr>
                  <a:xfrm>
                    <a:off x="5415025" y="3124628"/>
                    <a:ext cx="360863" cy="326315"/>
                  </a:xfrm>
                  <a:custGeom>
                    <a:avLst/>
                    <a:gdLst/>
                    <a:ahLst/>
                    <a:cxnLst/>
                    <a:rect l="l" t="t" r="r" b="b"/>
                    <a:pathLst>
                      <a:path w="182" h="182" extrusionOk="0">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31" name="Google Shape;2131;p38"/>
                  <p:cNvSpPr/>
                  <p:nvPr/>
                </p:nvSpPr>
                <p:spPr>
                  <a:xfrm>
                    <a:off x="4953258" y="3071054"/>
                    <a:ext cx="487421" cy="451322"/>
                  </a:xfrm>
                  <a:custGeom>
                    <a:avLst/>
                    <a:gdLst/>
                    <a:ahLst/>
                    <a:cxnLst/>
                    <a:rect l="l" t="t" r="r" b="b"/>
                    <a:pathLst>
                      <a:path w="247" h="252" extrusionOk="0">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32" name="Google Shape;2132;p38"/>
                  <p:cNvSpPr/>
                  <p:nvPr/>
                </p:nvSpPr>
                <p:spPr>
                  <a:xfrm>
                    <a:off x="4888268" y="2942801"/>
                    <a:ext cx="123138" cy="240272"/>
                  </a:xfrm>
                  <a:custGeom>
                    <a:avLst/>
                    <a:gdLst/>
                    <a:ahLst/>
                    <a:cxnLst/>
                    <a:rect l="l" t="t" r="r" b="b"/>
                    <a:pathLst>
                      <a:path w="62" h="134" extrusionOk="0">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33" name="Google Shape;2133;p38"/>
                  <p:cNvSpPr/>
                  <p:nvPr/>
                </p:nvSpPr>
                <p:spPr>
                  <a:xfrm>
                    <a:off x="4404268" y="2946047"/>
                    <a:ext cx="627662" cy="594186"/>
                  </a:xfrm>
                  <a:custGeom>
                    <a:avLst/>
                    <a:gdLst/>
                    <a:ahLst/>
                    <a:cxnLst/>
                    <a:rect l="l" t="t" r="r" b="b"/>
                    <a:pathLst>
                      <a:path w="318" h="332" extrusionOk="0">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34" name="Google Shape;2134;p38"/>
                  <p:cNvSpPr/>
                  <p:nvPr/>
                </p:nvSpPr>
                <p:spPr>
                  <a:xfrm>
                    <a:off x="4267448" y="2989881"/>
                    <a:ext cx="355732" cy="274365"/>
                  </a:xfrm>
                  <a:custGeom>
                    <a:avLst/>
                    <a:gdLst/>
                    <a:ahLst/>
                    <a:cxnLst/>
                    <a:rect l="l" t="t" r="r" b="b"/>
                    <a:pathLst>
                      <a:path w="180" h="154" extrusionOk="0">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35" name="Google Shape;2135;p38"/>
                  <p:cNvSpPr/>
                  <p:nvPr/>
                </p:nvSpPr>
                <p:spPr>
                  <a:xfrm>
                    <a:off x="4149441" y="3260999"/>
                    <a:ext cx="249696" cy="207803"/>
                  </a:xfrm>
                  <a:custGeom>
                    <a:avLst/>
                    <a:gdLst/>
                    <a:ahLst/>
                    <a:cxnLst/>
                    <a:rect l="l" t="t" r="r" b="b"/>
                    <a:pathLst>
                      <a:path w="126" h="116" extrusionOk="0">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36" name="Google Shape;2136;p38"/>
                  <p:cNvSpPr/>
                  <p:nvPr/>
                </p:nvSpPr>
                <p:spPr>
                  <a:xfrm>
                    <a:off x="5736552" y="2942801"/>
                    <a:ext cx="184707" cy="157476"/>
                  </a:xfrm>
                  <a:custGeom>
                    <a:avLst/>
                    <a:gdLst/>
                    <a:ahLst/>
                    <a:cxnLst/>
                    <a:rect l="l" t="t" r="r" b="b"/>
                    <a:pathLst>
                      <a:path w="94" h="88" extrusionOk="0">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37" name="Google Shape;2137;p38"/>
                  <p:cNvSpPr/>
                  <p:nvPr/>
                </p:nvSpPr>
                <p:spPr>
                  <a:xfrm>
                    <a:off x="5724580" y="3025597"/>
                    <a:ext cx="35915" cy="53574"/>
                  </a:xfrm>
                  <a:custGeom>
                    <a:avLst/>
                    <a:gdLst/>
                    <a:ahLst/>
                    <a:cxnLst/>
                    <a:rect l="l" t="t" r="r" b="b"/>
                    <a:pathLst>
                      <a:path w="18" h="30" extrusionOk="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2138" name="Google Shape;2138;p38"/>
              <p:cNvGrpSpPr/>
              <p:nvPr/>
            </p:nvGrpSpPr>
            <p:grpSpPr>
              <a:xfrm>
                <a:off x="5721160" y="3071054"/>
                <a:ext cx="129979" cy="139617"/>
                <a:chOff x="5721160" y="3071054"/>
                <a:chExt cx="129979" cy="139617"/>
              </a:xfrm>
            </p:grpSpPr>
            <p:sp>
              <p:nvSpPr>
                <p:cNvPr id="2139" name="Google Shape;2139;p38"/>
                <p:cNvSpPr/>
                <p:nvPr/>
              </p:nvSpPr>
              <p:spPr>
                <a:xfrm>
                  <a:off x="5728001" y="3071054"/>
                  <a:ext cx="123138" cy="139617"/>
                </a:xfrm>
                <a:custGeom>
                  <a:avLst/>
                  <a:gdLst/>
                  <a:ahLst/>
                  <a:cxnLst/>
                  <a:rect l="l" t="t" r="r" b="b"/>
                  <a:pathLst>
                    <a:path w="62" h="78" extrusionOk="0">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40" name="Google Shape;2140;p38"/>
                <p:cNvSpPr/>
                <p:nvPr/>
              </p:nvSpPr>
              <p:spPr>
                <a:xfrm>
                  <a:off x="5721160" y="3093782"/>
                  <a:ext cx="18813" cy="35716"/>
                </a:xfrm>
                <a:custGeom>
                  <a:avLst/>
                  <a:gdLst/>
                  <a:ahLst/>
                  <a:cxnLst/>
                  <a:rect l="l" t="t" r="r" b="b"/>
                  <a:pathLst>
                    <a:path w="10" h="20" extrusionOk="0">
                      <a:moveTo>
                        <a:pt x="8" y="20"/>
                      </a:moveTo>
                      <a:lnTo>
                        <a:pt x="8" y="0"/>
                      </a:lnTo>
                      <a:lnTo>
                        <a:pt x="4" y="0"/>
                      </a:lnTo>
                      <a:lnTo>
                        <a:pt x="0" y="20"/>
                      </a:lnTo>
                      <a:lnTo>
                        <a:pt x="10" y="20"/>
                      </a:lnTo>
                      <a:lnTo>
                        <a:pt x="8" y="2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2141" name="Google Shape;2141;p38"/>
            <p:cNvSpPr/>
            <p:nvPr/>
          </p:nvSpPr>
          <p:spPr>
            <a:xfrm>
              <a:off x="5695506" y="3079171"/>
              <a:ext cx="44466" cy="113642"/>
            </a:xfrm>
            <a:custGeom>
              <a:avLst/>
              <a:gdLst/>
              <a:ahLst/>
              <a:cxnLst/>
              <a:rect l="l" t="t" r="r" b="b"/>
              <a:pathLst>
                <a:path w="22" h="64" extrusionOk="0">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2142" name="Google Shape;2142;p38"/>
          <p:cNvGrpSpPr/>
          <p:nvPr/>
        </p:nvGrpSpPr>
        <p:grpSpPr>
          <a:xfrm>
            <a:off x="7737475" y="7742238"/>
            <a:ext cx="3038475" cy="2540000"/>
            <a:chOff x="4113525" y="1900540"/>
            <a:chExt cx="1859041" cy="1639693"/>
          </a:xfrm>
        </p:grpSpPr>
        <p:grpSp>
          <p:nvGrpSpPr>
            <p:cNvPr id="2143" name="Google Shape;2143;p38"/>
            <p:cNvGrpSpPr/>
            <p:nvPr/>
          </p:nvGrpSpPr>
          <p:grpSpPr>
            <a:xfrm>
              <a:off x="4113525" y="1900540"/>
              <a:ext cx="1859041" cy="1639693"/>
              <a:chOff x="4113525" y="1900540"/>
              <a:chExt cx="1859041" cy="1639693"/>
            </a:xfrm>
          </p:grpSpPr>
          <p:grpSp>
            <p:nvGrpSpPr>
              <p:cNvPr id="2144" name="Google Shape;2144;p38"/>
              <p:cNvGrpSpPr/>
              <p:nvPr/>
            </p:nvGrpSpPr>
            <p:grpSpPr>
              <a:xfrm>
                <a:off x="4113525" y="1900540"/>
                <a:ext cx="1859041" cy="1639693"/>
                <a:chOff x="4113525" y="1900540"/>
                <a:chExt cx="1859041" cy="1639693"/>
              </a:xfrm>
            </p:grpSpPr>
            <p:grpSp>
              <p:nvGrpSpPr>
                <p:cNvPr id="2145" name="Google Shape;2145;p38"/>
                <p:cNvGrpSpPr/>
                <p:nvPr/>
              </p:nvGrpSpPr>
              <p:grpSpPr>
                <a:xfrm>
                  <a:off x="4113525" y="1900540"/>
                  <a:ext cx="1859041" cy="1113693"/>
                  <a:chOff x="4113525" y="1900540"/>
                  <a:chExt cx="1859041" cy="1113693"/>
                </a:xfrm>
              </p:grpSpPr>
              <p:grpSp>
                <p:nvGrpSpPr>
                  <p:cNvPr id="2146" name="Google Shape;2146;p38"/>
                  <p:cNvGrpSpPr/>
                  <p:nvPr/>
                </p:nvGrpSpPr>
                <p:grpSpPr>
                  <a:xfrm>
                    <a:off x="4113525" y="1900540"/>
                    <a:ext cx="1859041" cy="1113693"/>
                    <a:chOff x="4113525" y="1900540"/>
                    <a:chExt cx="1859041" cy="1113693"/>
                  </a:xfrm>
                </p:grpSpPr>
                <p:grpSp>
                  <p:nvGrpSpPr>
                    <p:cNvPr id="2147" name="Google Shape;2147;p38"/>
                    <p:cNvGrpSpPr/>
                    <p:nvPr/>
                  </p:nvGrpSpPr>
                  <p:grpSpPr>
                    <a:xfrm>
                      <a:off x="4113525" y="1900540"/>
                      <a:ext cx="1859041" cy="1113693"/>
                      <a:chOff x="4113525" y="1900540"/>
                      <a:chExt cx="1859041" cy="1113693"/>
                    </a:xfrm>
                  </p:grpSpPr>
                  <p:grpSp>
                    <p:nvGrpSpPr>
                      <p:cNvPr id="2148" name="Google Shape;2148;p38"/>
                      <p:cNvGrpSpPr/>
                      <p:nvPr/>
                    </p:nvGrpSpPr>
                    <p:grpSpPr>
                      <a:xfrm>
                        <a:off x="4113525" y="1900540"/>
                        <a:ext cx="1859041" cy="1086094"/>
                        <a:chOff x="4113525" y="1900540"/>
                        <a:chExt cx="1859041" cy="1086094"/>
                      </a:xfrm>
                    </p:grpSpPr>
                    <p:sp>
                      <p:nvSpPr>
                        <p:cNvPr id="2149" name="Google Shape;2149;p38"/>
                        <p:cNvSpPr/>
                        <p:nvPr/>
                      </p:nvSpPr>
                      <p:spPr>
                        <a:xfrm>
                          <a:off x="4113525" y="2028793"/>
                          <a:ext cx="249696" cy="95784"/>
                        </a:xfrm>
                        <a:custGeom>
                          <a:avLst/>
                          <a:gdLst/>
                          <a:ahLst/>
                          <a:cxnLst/>
                          <a:rect l="l" t="t" r="r" b="b"/>
                          <a:pathLst>
                            <a:path w="126" h="54" extrusionOk="0">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50" name="Google Shape;2150;p38"/>
                        <p:cNvSpPr/>
                        <p:nvPr/>
                      </p:nvSpPr>
                      <p:spPr>
                        <a:xfrm>
                          <a:off x="5146516" y="1924892"/>
                          <a:ext cx="290742" cy="300340"/>
                        </a:xfrm>
                        <a:custGeom>
                          <a:avLst/>
                          <a:gdLst/>
                          <a:ahLst/>
                          <a:cxnLst/>
                          <a:rect l="l" t="t" r="r" b="b"/>
                          <a:pathLst>
                            <a:path w="146" h="168" extrusionOk="0">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51" name="Google Shape;2151;p38"/>
                        <p:cNvSpPr/>
                        <p:nvPr/>
                      </p:nvSpPr>
                      <p:spPr>
                        <a:xfrm>
                          <a:off x="4489780" y="2249584"/>
                          <a:ext cx="217202" cy="275988"/>
                        </a:xfrm>
                        <a:custGeom>
                          <a:avLst/>
                          <a:gdLst/>
                          <a:ahLst/>
                          <a:cxnLst/>
                          <a:rect l="l" t="t" r="r" b="b"/>
                          <a:pathLst>
                            <a:path w="110" h="154" extrusionOk="0">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52" name="Google Shape;2152;p38"/>
                        <p:cNvSpPr/>
                        <p:nvPr/>
                      </p:nvSpPr>
                      <p:spPr>
                        <a:xfrm>
                          <a:off x="4394006" y="2368096"/>
                          <a:ext cx="118007" cy="113642"/>
                        </a:xfrm>
                        <a:custGeom>
                          <a:avLst/>
                          <a:gdLst/>
                          <a:ahLst/>
                          <a:cxnLst/>
                          <a:rect l="l" t="t" r="r" b="b"/>
                          <a:pathLst>
                            <a:path w="60" h="64" extrusionOk="0">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53" name="Google Shape;2153;p38"/>
                        <p:cNvSpPr/>
                        <p:nvPr/>
                      </p:nvSpPr>
                      <p:spPr>
                        <a:xfrm>
                          <a:off x="4893399" y="2814547"/>
                          <a:ext cx="54728" cy="71432"/>
                        </a:xfrm>
                        <a:custGeom>
                          <a:avLst/>
                          <a:gdLst/>
                          <a:ahLst/>
                          <a:cxnLst/>
                          <a:rect l="l" t="t" r="r" b="b"/>
                          <a:pathLst>
                            <a:path w="28" h="40" extrusionOk="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54" name="Google Shape;2154;p38"/>
                        <p:cNvSpPr/>
                        <p:nvPr/>
                      </p:nvSpPr>
                      <p:spPr>
                        <a:xfrm>
                          <a:off x="5035350" y="2915202"/>
                          <a:ext cx="82092" cy="42210"/>
                        </a:xfrm>
                        <a:custGeom>
                          <a:avLst/>
                          <a:gdLst/>
                          <a:ahLst/>
                          <a:cxnLst/>
                          <a:rect l="l" t="t" r="r" b="b"/>
                          <a:pathLst>
                            <a:path w="41" h="24" extrusionOk="0">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55" name="Google Shape;2155;p38"/>
                        <p:cNvSpPr/>
                        <p:nvPr/>
                      </p:nvSpPr>
                      <p:spPr>
                        <a:xfrm>
                          <a:off x="4939576" y="1957361"/>
                          <a:ext cx="295873" cy="399371"/>
                        </a:xfrm>
                        <a:custGeom>
                          <a:avLst/>
                          <a:gdLst/>
                          <a:ahLst/>
                          <a:cxnLst/>
                          <a:rect l="l" t="t" r="r" b="b"/>
                          <a:pathLst>
                            <a:path w="149" h="224" extrusionOk="0">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56" name="Google Shape;2156;p38"/>
                        <p:cNvSpPr/>
                        <p:nvPr/>
                      </p:nvSpPr>
                      <p:spPr>
                        <a:xfrm>
                          <a:off x="4789074" y="1900540"/>
                          <a:ext cx="583195" cy="381513"/>
                        </a:xfrm>
                        <a:custGeom>
                          <a:avLst/>
                          <a:gdLst/>
                          <a:ahLst/>
                          <a:cxnLst/>
                          <a:rect l="l" t="t" r="r" b="b"/>
                          <a:pathLst>
                            <a:path w="295" h="214" extrusionOk="0">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57" name="Google Shape;2157;p38"/>
                        <p:cNvSpPr/>
                        <p:nvPr/>
                      </p:nvSpPr>
                      <p:spPr>
                        <a:xfrm>
                          <a:off x="4394006" y="2785325"/>
                          <a:ext cx="78671" cy="160722"/>
                        </a:xfrm>
                        <a:custGeom>
                          <a:avLst/>
                          <a:gdLst/>
                          <a:ahLst/>
                          <a:cxnLst/>
                          <a:rect l="l" t="t" r="r" b="b"/>
                          <a:pathLst>
                            <a:path w="40" h="90" extrusionOk="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58" name="Google Shape;2158;p38"/>
                        <p:cNvSpPr/>
                        <p:nvPr/>
                      </p:nvSpPr>
                      <p:spPr>
                        <a:xfrm>
                          <a:off x="4407688" y="2731751"/>
                          <a:ext cx="342050" cy="250013"/>
                        </a:xfrm>
                        <a:custGeom>
                          <a:avLst/>
                          <a:gdLst/>
                          <a:ahLst/>
                          <a:cxnLst/>
                          <a:rect l="l" t="t" r="r" b="b"/>
                          <a:pathLst>
                            <a:path w="174" h="140" extrusionOk="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59" name="Google Shape;2159;p38"/>
                        <p:cNvSpPr/>
                        <p:nvPr/>
                      </p:nvSpPr>
                      <p:spPr>
                        <a:xfrm>
                          <a:off x="4534247" y="2499596"/>
                          <a:ext cx="350601" cy="290599"/>
                        </a:xfrm>
                        <a:custGeom>
                          <a:avLst/>
                          <a:gdLst/>
                          <a:ahLst/>
                          <a:cxnLst/>
                          <a:rect l="l" t="t" r="r" b="b"/>
                          <a:pathLst>
                            <a:path w="178" h="162" extrusionOk="0">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60" name="Google Shape;2160;p38"/>
                        <p:cNvSpPr/>
                        <p:nvPr/>
                      </p:nvSpPr>
                      <p:spPr>
                        <a:xfrm>
                          <a:off x="4818148" y="2382707"/>
                          <a:ext cx="249696" cy="232155"/>
                        </a:xfrm>
                        <a:custGeom>
                          <a:avLst/>
                          <a:gdLst/>
                          <a:ahLst/>
                          <a:cxnLst/>
                          <a:rect l="l" t="t" r="r" b="b"/>
                          <a:pathLst>
                            <a:path w="127" h="130" extrusionOk="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61" name="Google Shape;2161;p38"/>
                        <p:cNvSpPr/>
                        <p:nvPr/>
                      </p:nvSpPr>
                      <p:spPr>
                        <a:xfrm>
                          <a:off x="4845512" y="2629473"/>
                          <a:ext cx="365993" cy="288976"/>
                        </a:xfrm>
                        <a:custGeom>
                          <a:avLst/>
                          <a:gdLst/>
                          <a:ahLst/>
                          <a:cxnLst/>
                          <a:rect l="l" t="t" r="r" b="b"/>
                          <a:pathLst>
                            <a:path w="185" h="162" extrusionOk="0">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62" name="Google Shape;2162;p38"/>
                        <p:cNvSpPr/>
                        <p:nvPr/>
                      </p:nvSpPr>
                      <p:spPr>
                        <a:xfrm>
                          <a:off x="5043901" y="2379460"/>
                          <a:ext cx="277060" cy="178580"/>
                        </a:xfrm>
                        <a:custGeom>
                          <a:avLst/>
                          <a:gdLst/>
                          <a:ahLst/>
                          <a:cxnLst/>
                          <a:rect l="l" t="t" r="r" b="b"/>
                          <a:pathLst>
                            <a:path w="141" h="100" extrusionOk="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63" name="Google Shape;2163;p38"/>
                        <p:cNvSpPr/>
                        <p:nvPr/>
                      </p:nvSpPr>
                      <p:spPr>
                        <a:xfrm>
                          <a:off x="5250841" y="2799936"/>
                          <a:ext cx="186417" cy="175334"/>
                        </a:xfrm>
                        <a:custGeom>
                          <a:avLst/>
                          <a:gdLst/>
                          <a:ahLst/>
                          <a:cxnLst/>
                          <a:rect l="l" t="t" r="r" b="b"/>
                          <a:pathLst>
                            <a:path w="94" h="98" extrusionOk="0">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64" name="Google Shape;2164;p38"/>
                        <p:cNvSpPr/>
                        <p:nvPr/>
                      </p:nvSpPr>
                      <p:spPr>
                        <a:xfrm>
                          <a:off x="5225188" y="2588887"/>
                          <a:ext cx="282191" cy="142864"/>
                        </a:xfrm>
                        <a:custGeom>
                          <a:avLst/>
                          <a:gdLst/>
                          <a:ahLst/>
                          <a:cxnLst/>
                          <a:rect l="l" t="t" r="r" b="b"/>
                          <a:pathLst>
                            <a:path w="142" h="80" extrusionOk="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65" name="Google Shape;2165;p38"/>
                        <p:cNvSpPr/>
                        <p:nvPr/>
                      </p:nvSpPr>
                      <p:spPr>
                        <a:xfrm>
                          <a:off x="5423576" y="2778831"/>
                          <a:ext cx="548990" cy="207803"/>
                        </a:xfrm>
                        <a:custGeom>
                          <a:avLst/>
                          <a:gdLst/>
                          <a:ahLst/>
                          <a:cxnLst/>
                          <a:rect l="l" t="t" r="r" b="b"/>
                          <a:pathLst>
                            <a:path w="278" h="116" extrusionOk="0">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2166" name="Google Shape;2166;p38"/>
                      <p:cNvGrpSpPr/>
                      <p:nvPr/>
                    </p:nvGrpSpPr>
                    <p:grpSpPr>
                      <a:xfrm>
                        <a:off x="4691590" y="2267442"/>
                        <a:ext cx="1101400" cy="746791"/>
                        <a:chOff x="4691590" y="2267442"/>
                        <a:chExt cx="1101400" cy="746791"/>
                      </a:xfrm>
                    </p:grpSpPr>
                    <p:sp>
                      <p:nvSpPr>
                        <p:cNvPr id="2167" name="Google Shape;2167;p38"/>
                        <p:cNvSpPr/>
                        <p:nvPr/>
                      </p:nvSpPr>
                      <p:spPr>
                        <a:xfrm>
                          <a:off x="5365428" y="2999622"/>
                          <a:ext cx="82092" cy="14611"/>
                        </a:xfrm>
                        <a:custGeom>
                          <a:avLst/>
                          <a:gdLst/>
                          <a:ahLst/>
                          <a:cxnLst/>
                          <a:rect l="l" t="t" r="r" b="b"/>
                          <a:pathLst>
                            <a:path w="42" h="8" extrusionOk="0">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68" name="Google Shape;2168;p38"/>
                        <p:cNvSpPr/>
                        <p:nvPr/>
                      </p:nvSpPr>
                      <p:spPr>
                        <a:xfrm>
                          <a:off x="4730925" y="2853510"/>
                          <a:ext cx="32495" cy="17858"/>
                        </a:xfrm>
                        <a:custGeom>
                          <a:avLst/>
                          <a:gdLst/>
                          <a:ahLst/>
                          <a:cxnLst/>
                          <a:rect l="l" t="t" r="r" b="b"/>
                          <a:pathLst>
                            <a:path w="16" h="10" extrusionOk="0">
                              <a:moveTo>
                                <a:pt x="16" y="6"/>
                              </a:moveTo>
                              <a:lnTo>
                                <a:pt x="12" y="0"/>
                              </a:lnTo>
                              <a:lnTo>
                                <a:pt x="6" y="0"/>
                              </a:lnTo>
                              <a:lnTo>
                                <a:pt x="4" y="0"/>
                              </a:lnTo>
                              <a:lnTo>
                                <a:pt x="2" y="2"/>
                              </a:lnTo>
                              <a:lnTo>
                                <a:pt x="0" y="10"/>
                              </a:lnTo>
                              <a:lnTo>
                                <a:pt x="16" y="10"/>
                              </a:lnTo>
                              <a:lnTo>
                                <a:pt x="14" y="4"/>
                              </a:lnTo>
                              <a:lnTo>
                                <a:pt x="16" y="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69" name="Google Shape;2169;p38"/>
                        <p:cNvSpPr/>
                        <p:nvPr/>
                      </p:nvSpPr>
                      <p:spPr>
                        <a:xfrm>
                          <a:off x="4920763" y="2757726"/>
                          <a:ext cx="18813" cy="50327"/>
                        </a:xfrm>
                        <a:custGeom>
                          <a:avLst/>
                          <a:gdLst/>
                          <a:ahLst/>
                          <a:cxnLst/>
                          <a:rect l="l" t="t" r="r" b="b"/>
                          <a:pathLst>
                            <a:path w="10" h="28" extrusionOk="0">
                              <a:moveTo>
                                <a:pt x="0" y="28"/>
                              </a:moveTo>
                              <a:lnTo>
                                <a:pt x="0" y="12"/>
                              </a:lnTo>
                              <a:lnTo>
                                <a:pt x="2" y="6"/>
                              </a:lnTo>
                              <a:lnTo>
                                <a:pt x="6" y="0"/>
                              </a:lnTo>
                              <a:lnTo>
                                <a:pt x="8" y="6"/>
                              </a:lnTo>
                              <a:lnTo>
                                <a:pt x="10" y="10"/>
                              </a:lnTo>
                              <a:lnTo>
                                <a:pt x="10" y="28"/>
                              </a:lnTo>
                              <a:lnTo>
                                <a:pt x="0" y="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70" name="Google Shape;2170;p38"/>
                        <p:cNvSpPr/>
                        <p:nvPr/>
                      </p:nvSpPr>
                      <p:spPr>
                        <a:xfrm>
                          <a:off x="4939576" y="2332380"/>
                          <a:ext cx="47887" cy="53574"/>
                        </a:xfrm>
                        <a:custGeom>
                          <a:avLst/>
                          <a:gdLst/>
                          <a:ahLst/>
                          <a:cxnLst/>
                          <a:rect l="l" t="t" r="r" b="b"/>
                          <a:pathLst>
                            <a:path w="24" h="30" extrusionOk="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71" name="Google Shape;2171;p38"/>
                        <p:cNvSpPr/>
                        <p:nvPr/>
                      </p:nvSpPr>
                      <p:spPr>
                        <a:xfrm>
                          <a:off x="5214926" y="2267442"/>
                          <a:ext cx="169315" cy="89290"/>
                        </a:xfrm>
                        <a:custGeom>
                          <a:avLst/>
                          <a:gdLst/>
                          <a:ahLst/>
                          <a:cxnLst/>
                          <a:rect l="l" t="t" r="r" b="b"/>
                          <a:pathLst>
                            <a:path w="86" h="50" extrusionOk="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72" name="Google Shape;2172;p38"/>
                        <p:cNvSpPr/>
                        <p:nvPr/>
                      </p:nvSpPr>
                      <p:spPr>
                        <a:xfrm>
                          <a:off x="4727505" y="2489856"/>
                          <a:ext cx="107746" cy="60068"/>
                        </a:xfrm>
                        <a:custGeom>
                          <a:avLst/>
                          <a:gdLst/>
                          <a:ahLst/>
                          <a:cxnLst/>
                          <a:rect l="l" t="t" r="r" b="b"/>
                          <a:pathLst>
                            <a:path w="54" h="34" extrusionOk="0">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73" name="Google Shape;2173;p38"/>
                        <p:cNvSpPr/>
                        <p:nvPr/>
                      </p:nvSpPr>
                      <p:spPr>
                        <a:xfrm>
                          <a:off x="4746318" y="2415176"/>
                          <a:ext cx="99194" cy="89290"/>
                        </a:xfrm>
                        <a:custGeom>
                          <a:avLst/>
                          <a:gdLst/>
                          <a:ahLst/>
                          <a:cxnLst/>
                          <a:rect l="l" t="t" r="r" b="b"/>
                          <a:pathLst>
                            <a:path w="50" h="50" extrusionOk="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74" name="Google Shape;2174;p38"/>
                        <p:cNvSpPr/>
                        <p:nvPr/>
                      </p:nvSpPr>
                      <p:spPr>
                        <a:xfrm>
                          <a:off x="4929314" y="2564535"/>
                          <a:ext cx="210361" cy="82796"/>
                        </a:xfrm>
                        <a:custGeom>
                          <a:avLst/>
                          <a:gdLst/>
                          <a:ahLst/>
                          <a:cxnLst/>
                          <a:rect l="l" t="t" r="r" b="b"/>
                          <a:pathLst>
                            <a:path w="107" h="46" extrusionOk="0">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75" name="Google Shape;2175;p38"/>
                        <p:cNvSpPr/>
                        <p:nvPr/>
                      </p:nvSpPr>
                      <p:spPr>
                        <a:xfrm>
                          <a:off x="4996014" y="2507714"/>
                          <a:ext cx="174445" cy="71432"/>
                        </a:xfrm>
                        <a:custGeom>
                          <a:avLst/>
                          <a:gdLst/>
                          <a:ahLst/>
                          <a:cxnLst/>
                          <a:rect l="l" t="t" r="r" b="b"/>
                          <a:pathLst>
                            <a:path w="89" h="40" extrusionOk="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76" name="Google Shape;2176;p38"/>
                        <p:cNvSpPr/>
                        <p:nvPr/>
                      </p:nvSpPr>
                      <p:spPr>
                        <a:xfrm>
                          <a:off x="5112311" y="2579146"/>
                          <a:ext cx="188127" cy="89290"/>
                        </a:xfrm>
                        <a:custGeom>
                          <a:avLst/>
                          <a:gdLst/>
                          <a:ahLst/>
                          <a:cxnLst/>
                          <a:rect l="l" t="t" r="r" b="b"/>
                          <a:pathLst>
                            <a:path w="96" h="50" extrusionOk="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77" name="Google Shape;2177;p38"/>
                        <p:cNvSpPr/>
                        <p:nvPr/>
                      </p:nvSpPr>
                      <p:spPr>
                        <a:xfrm>
                          <a:off x="5278205" y="2442775"/>
                          <a:ext cx="514785" cy="264624"/>
                        </a:xfrm>
                        <a:custGeom>
                          <a:avLst/>
                          <a:gdLst/>
                          <a:ahLst/>
                          <a:cxnLst/>
                          <a:rect l="l" t="t" r="r" b="b"/>
                          <a:pathLst>
                            <a:path w="260" h="148" extrusionOk="0">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78" name="Google Shape;2178;p38"/>
                        <p:cNvSpPr/>
                        <p:nvPr/>
                      </p:nvSpPr>
                      <p:spPr>
                        <a:xfrm>
                          <a:off x="5185852" y="2650578"/>
                          <a:ext cx="135110" cy="134747"/>
                        </a:xfrm>
                        <a:custGeom>
                          <a:avLst/>
                          <a:gdLst/>
                          <a:ahLst/>
                          <a:cxnLst/>
                          <a:rect l="l" t="t" r="r" b="b"/>
                          <a:pathLst>
                            <a:path w="68" h="76" extrusionOk="0">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79" name="Google Shape;2179;p38"/>
                        <p:cNvSpPr/>
                        <p:nvPr/>
                      </p:nvSpPr>
                      <p:spPr>
                        <a:xfrm>
                          <a:off x="5305569" y="2718763"/>
                          <a:ext cx="174445" cy="92537"/>
                        </a:xfrm>
                        <a:custGeom>
                          <a:avLst/>
                          <a:gdLst/>
                          <a:ahLst/>
                          <a:cxnLst/>
                          <a:rect l="l" t="t" r="r" b="b"/>
                          <a:pathLst>
                            <a:path w="88" h="52" extrusionOk="0">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80" name="Google Shape;2180;p38"/>
                        <p:cNvSpPr/>
                        <p:nvPr/>
                      </p:nvSpPr>
                      <p:spPr>
                        <a:xfrm>
                          <a:off x="4691590" y="2767467"/>
                          <a:ext cx="32495" cy="14611"/>
                        </a:xfrm>
                        <a:custGeom>
                          <a:avLst/>
                          <a:gdLst/>
                          <a:ahLst/>
                          <a:cxnLst/>
                          <a:rect l="l" t="t" r="r" b="b"/>
                          <a:pathLst>
                            <a:path w="16" h="8" extrusionOk="0">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81" name="Google Shape;2181;p38"/>
                        <p:cNvSpPr/>
                        <p:nvPr/>
                      </p:nvSpPr>
                      <p:spPr>
                        <a:xfrm>
                          <a:off x="5642488" y="2989881"/>
                          <a:ext cx="39336" cy="21105"/>
                        </a:xfrm>
                        <a:custGeom>
                          <a:avLst/>
                          <a:gdLst/>
                          <a:ahLst/>
                          <a:cxnLst/>
                          <a:rect l="l" t="t" r="r" b="b"/>
                          <a:pathLst>
                            <a:path w="20" h="12" extrusionOk="0">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2182" name="Google Shape;2182;p38"/>
                    <p:cNvGrpSpPr/>
                    <p:nvPr/>
                  </p:nvGrpSpPr>
                  <p:grpSpPr>
                    <a:xfrm>
                      <a:off x="4813017" y="2228479"/>
                      <a:ext cx="738828" cy="600679"/>
                      <a:chOff x="4813017" y="2228479"/>
                      <a:chExt cx="738828" cy="600679"/>
                    </a:xfrm>
                  </p:grpSpPr>
                  <p:sp>
                    <p:nvSpPr>
                      <p:cNvPr id="2183" name="Google Shape;2183;p38"/>
                      <p:cNvSpPr/>
                      <p:nvPr/>
                    </p:nvSpPr>
                    <p:spPr>
                      <a:xfrm>
                        <a:off x="5076396" y="2647331"/>
                        <a:ext cx="126558" cy="92537"/>
                      </a:xfrm>
                      <a:custGeom>
                        <a:avLst/>
                        <a:gdLst/>
                        <a:ahLst/>
                        <a:cxnLst/>
                        <a:rect l="l" t="t" r="r" b="b"/>
                        <a:pathLst>
                          <a:path w="64" h="52" extrusionOk="0">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84" name="Google Shape;2184;p38"/>
                      <p:cNvSpPr/>
                      <p:nvPr/>
                    </p:nvSpPr>
                    <p:spPr>
                      <a:xfrm>
                        <a:off x="5257682" y="2228479"/>
                        <a:ext cx="114587" cy="61691"/>
                      </a:xfrm>
                      <a:custGeom>
                        <a:avLst/>
                        <a:gdLst/>
                        <a:ahLst/>
                        <a:cxnLst/>
                        <a:rect l="l" t="t" r="r" b="b"/>
                        <a:pathLst>
                          <a:path w="58" h="34" extrusionOk="0">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85" name="Google Shape;2185;p38"/>
                      <p:cNvSpPr/>
                      <p:nvPr/>
                    </p:nvSpPr>
                    <p:spPr>
                      <a:xfrm>
                        <a:off x="5192693" y="2361602"/>
                        <a:ext cx="78671" cy="27599"/>
                      </a:xfrm>
                      <a:custGeom>
                        <a:avLst/>
                        <a:gdLst/>
                        <a:ahLst/>
                        <a:cxnLst/>
                        <a:rect l="l" t="t" r="r" b="b"/>
                        <a:pathLst>
                          <a:path w="40" h="16" extrusionOk="0">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86" name="Google Shape;2186;p38"/>
                      <p:cNvSpPr/>
                      <p:nvPr/>
                    </p:nvSpPr>
                    <p:spPr>
                      <a:xfrm>
                        <a:off x="4878007" y="2290170"/>
                        <a:ext cx="61569" cy="92537"/>
                      </a:xfrm>
                      <a:custGeom>
                        <a:avLst/>
                        <a:gdLst/>
                        <a:ahLst/>
                        <a:cxnLst/>
                        <a:rect l="l" t="t" r="r" b="b"/>
                        <a:pathLst>
                          <a:path w="32" h="52" extrusionOk="0">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87" name="Google Shape;2187;p38"/>
                      <p:cNvSpPr/>
                      <p:nvPr/>
                    </p:nvSpPr>
                    <p:spPr>
                      <a:xfrm>
                        <a:off x="4828410" y="2606745"/>
                        <a:ext cx="119717" cy="53574"/>
                      </a:xfrm>
                      <a:custGeom>
                        <a:avLst/>
                        <a:gdLst/>
                        <a:ahLst/>
                        <a:cxnLst/>
                        <a:rect l="l" t="t" r="r" b="b"/>
                        <a:pathLst>
                          <a:path w="60" h="30" extrusionOk="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88" name="Google Shape;2188;p38"/>
                      <p:cNvSpPr/>
                      <p:nvPr/>
                    </p:nvSpPr>
                    <p:spPr>
                      <a:xfrm>
                        <a:off x="5127703" y="2535312"/>
                        <a:ext cx="153922" cy="71432"/>
                      </a:xfrm>
                      <a:custGeom>
                        <a:avLst/>
                        <a:gdLst/>
                        <a:ahLst/>
                        <a:cxnLst/>
                        <a:rect l="l" t="t" r="r" b="b"/>
                        <a:pathLst>
                          <a:path w="78" h="40" extrusionOk="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89" name="Google Shape;2189;p38"/>
                      <p:cNvSpPr/>
                      <p:nvPr/>
                    </p:nvSpPr>
                    <p:spPr>
                      <a:xfrm>
                        <a:off x="5408184" y="2575899"/>
                        <a:ext cx="99194" cy="89290"/>
                      </a:xfrm>
                      <a:custGeom>
                        <a:avLst/>
                        <a:gdLst/>
                        <a:ahLst/>
                        <a:cxnLst/>
                        <a:rect l="l" t="t" r="r" b="b"/>
                        <a:pathLst>
                          <a:path w="50" h="50" extrusionOk="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90" name="Google Shape;2190;p38"/>
                      <p:cNvSpPr/>
                      <p:nvPr/>
                    </p:nvSpPr>
                    <p:spPr>
                      <a:xfrm>
                        <a:off x="5290177" y="2325886"/>
                        <a:ext cx="261668" cy="146111"/>
                      </a:xfrm>
                      <a:custGeom>
                        <a:avLst/>
                        <a:gdLst/>
                        <a:ahLst/>
                        <a:cxnLst/>
                        <a:rect l="l" t="t" r="r" b="b"/>
                        <a:pathLst>
                          <a:path w="132" h="82" extrusionOk="0">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91" name="Google Shape;2191;p38"/>
                      <p:cNvSpPr/>
                      <p:nvPr/>
                    </p:nvSpPr>
                    <p:spPr>
                      <a:xfrm>
                        <a:off x="5254262" y="2782078"/>
                        <a:ext cx="71830" cy="43833"/>
                      </a:xfrm>
                      <a:custGeom>
                        <a:avLst/>
                        <a:gdLst/>
                        <a:ahLst/>
                        <a:cxnLst/>
                        <a:rect l="l" t="t" r="r" b="b"/>
                        <a:pathLst>
                          <a:path w="36" h="24" extrusionOk="0">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92" name="Google Shape;2192;p38"/>
                      <p:cNvSpPr/>
                      <p:nvPr/>
                    </p:nvSpPr>
                    <p:spPr>
                      <a:xfrm>
                        <a:off x="4813017" y="2525572"/>
                        <a:ext cx="25654" cy="27599"/>
                      </a:xfrm>
                      <a:custGeom>
                        <a:avLst/>
                        <a:gdLst/>
                        <a:ahLst/>
                        <a:cxnLst/>
                        <a:rect l="l" t="t" r="r" b="b"/>
                        <a:pathLst>
                          <a:path w="12" h="16" extrusionOk="0">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93" name="Google Shape;2193;p38"/>
                      <p:cNvSpPr/>
                      <p:nvPr/>
                    </p:nvSpPr>
                    <p:spPr>
                      <a:xfrm>
                        <a:off x="5423576" y="2785325"/>
                        <a:ext cx="63279" cy="43833"/>
                      </a:xfrm>
                      <a:custGeom>
                        <a:avLst/>
                        <a:gdLst/>
                        <a:ahLst/>
                        <a:cxnLst/>
                        <a:rect l="l" t="t" r="r" b="b"/>
                        <a:pathLst>
                          <a:path w="32" h="24" extrusionOk="0">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2194" name="Google Shape;2194;p38"/>
                  <p:cNvGrpSpPr/>
                  <p:nvPr/>
                </p:nvGrpSpPr>
                <p:grpSpPr>
                  <a:xfrm>
                    <a:off x="4932735" y="2325886"/>
                    <a:ext cx="407039" cy="538988"/>
                    <a:chOff x="4932735" y="2325886"/>
                    <a:chExt cx="407039" cy="538988"/>
                  </a:xfrm>
                </p:grpSpPr>
                <p:sp>
                  <p:nvSpPr>
                    <p:cNvPr id="2195" name="Google Shape;2195;p38"/>
                    <p:cNvSpPr/>
                    <p:nvPr/>
                  </p:nvSpPr>
                  <p:spPr>
                    <a:xfrm>
                      <a:off x="5107180" y="2689541"/>
                      <a:ext cx="107746" cy="68185"/>
                    </a:xfrm>
                    <a:custGeom>
                      <a:avLst/>
                      <a:gdLst/>
                      <a:ahLst/>
                      <a:cxnLst/>
                      <a:rect l="l" t="t" r="r" b="b"/>
                      <a:pathLst>
                        <a:path w="54" h="38" extrusionOk="0">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96" name="Google Shape;2196;p38"/>
                    <p:cNvSpPr/>
                    <p:nvPr/>
                  </p:nvSpPr>
                  <p:spPr>
                    <a:xfrm>
                      <a:off x="5214926" y="2325886"/>
                      <a:ext cx="124848" cy="84420"/>
                    </a:xfrm>
                    <a:custGeom>
                      <a:avLst/>
                      <a:gdLst/>
                      <a:ahLst/>
                      <a:cxnLst/>
                      <a:rect l="l" t="t" r="r" b="b"/>
                      <a:pathLst>
                        <a:path w="64" h="48" extrusionOk="0">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97" name="Google Shape;2197;p38"/>
                    <p:cNvSpPr/>
                    <p:nvPr/>
                  </p:nvSpPr>
                  <p:spPr>
                    <a:xfrm>
                      <a:off x="5218347" y="2772337"/>
                      <a:ext cx="56438" cy="92537"/>
                    </a:xfrm>
                    <a:custGeom>
                      <a:avLst/>
                      <a:gdLst/>
                      <a:ahLst/>
                      <a:cxnLst/>
                      <a:rect l="l" t="t" r="r" b="b"/>
                      <a:pathLst>
                        <a:path w="28" h="52" extrusionOk="0">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98" name="Google Shape;2198;p38"/>
                    <p:cNvSpPr/>
                    <p:nvPr/>
                  </p:nvSpPr>
                  <p:spPr>
                    <a:xfrm>
                      <a:off x="5035350" y="2635967"/>
                      <a:ext cx="95774" cy="64938"/>
                    </a:xfrm>
                    <a:custGeom>
                      <a:avLst/>
                      <a:gdLst/>
                      <a:ahLst/>
                      <a:cxnLst/>
                      <a:rect l="l" t="t" r="r" b="b"/>
                      <a:pathLst>
                        <a:path w="49" h="36" extrusionOk="0">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199" name="Google Shape;2199;p38"/>
                    <p:cNvSpPr/>
                    <p:nvPr/>
                  </p:nvSpPr>
                  <p:spPr>
                    <a:xfrm>
                      <a:off x="4932735" y="2371343"/>
                      <a:ext cx="27364" cy="8117"/>
                    </a:xfrm>
                    <a:custGeom>
                      <a:avLst/>
                      <a:gdLst/>
                      <a:ahLst/>
                      <a:cxnLst/>
                      <a:rect l="l" t="t" r="r" b="b"/>
                      <a:pathLst>
                        <a:path w="14" h="4" extrusionOk="0">
                          <a:moveTo>
                            <a:pt x="0" y="2"/>
                          </a:moveTo>
                          <a:lnTo>
                            <a:pt x="6" y="4"/>
                          </a:lnTo>
                          <a:lnTo>
                            <a:pt x="8" y="4"/>
                          </a:lnTo>
                          <a:lnTo>
                            <a:pt x="14" y="2"/>
                          </a:lnTo>
                          <a:lnTo>
                            <a:pt x="8" y="0"/>
                          </a:lnTo>
                          <a:lnTo>
                            <a:pt x="4" y="0"/>
                          </a:lnTo>
                          <a:lnTo>
                            <a:pt x="0" y="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2200" name="Google Shape;2200;p38"/>
                <p:cNvGrpSpPr/>
                <p:nvPr/>
              </p:nvGrpSpPr>
              <p:grpSpPr>
                <a:xfrm>
                  <a:off x="4149441" y="2942801"/>
                  <a:ext cx="1771818" cy="597432"/>
                  <a:chOff x="4149441" y="2942801"/>
                  <a:chExt cx="1771818" cy="597432"/>
                </a:xfrm>
              </p:grpSpPr>
              <p:sp>
                <p:nvSpPr>
                  <p:cNvPr id="2201" name="Google Shape;2201;p38"/>
                  <p:cNvSpPr/>
                  <p:nvPr/>
                </p:nvSpPr>
                <p:spPr>
                  <a:xfrm>
                    <a:off x="5415025" y="3124628"/>
                    <a:ext cx="360863" cy="326315"/>
                  </a:xfrm>
                  <a:custGeom>
                    <a:avLst/>
                    <a:gdLst/>
                    <a:ahLst/>
                    <a:cxnLst/>
                    <a:rect l="l" t="t" r="r" b="b"/>
                    <a:pathLst>
                      <a:path w="182" h="182" extrusionOk="0">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202" name="Google Shape;2202;p38"/>
                  <p:cNvSpPr/>
                  <p:nvPr/>
                </p:nvSpPr>
                <p:spPr>
                  <a:xfrm>
                    <a:off x="4953258" y="3071054"/>
                    <a:ext cx="487421" cy="451322"/>
                  </a:xfrm>
                  <a:custGeom>
                    <a:avLst/>
                    <a:gdLst/>
                    <a:ahLst/>
                    <a:cxnLst/>
                    <a:rect l="l" t="t" r="r" b="b"/>
                    <a:pathLst>
                      <a:path w="247" h="252" extrusionOk="0">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203" name="Google Shape;2203;p38"/>
                  <p:cNvSpPr/>
                  <p:nvPr/>
                </p:nvSpPr>
                <p:spPr>
                  <a:xfrm>
                    <a:off x="4888268" y="2942801"/>
                    <a:ext cx="123138" cy="240272"/>
                  </a:xfrm>
                  <a:custGeom>
                    <a:avLst/>
                    <a:gdLst/>
                    <a:ahLst/>
                    <a:cxnLst/>
                    <a:rect l="l" t="t" r="r" b="b"/>
                    <a:pathLst>
                      <a:path w="62" h="134" extrusionOk="0">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204" name="Google Shape;2204;p38"/>
                  <p:cNvSpPr/>
                  <p:nvPr/>
                </p:nvSpPr>
                <p:spPr>
                  <a:xfrm>
                    <a:off x="4404268" y="2946047"/>
                    <a:ext cx="627662" cy="594186"/>
                  </a:xfrm>
                  <a:custGeom>
                    <a:avLst/>
                    <a:gdLst/>
                    <a:ahLst/>
                    <a:cxnLst/>
                    <a:rect l="l" t="t" r="r" b="b"/>
                    <a:pathLst>
                      <a:path w="318" h="332" extrusionOk="0">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205" name="Google Shape;2205;p38"/>
                  <p:cNvSpPr/>
                  <p:nvPr/>
                </p:nvSpPr>
                <p:spPr>
                  <a:xfrm>
                    <a:off x="4267448" y="2989881"/>
                    <a:ext cx="355732" cy="274365"/>
                  </a:xfrm>
                  <a:custGeom>
                    <a:avLst/>
                    <a:gdLst/>
                    <a:ahLst/>
                    <a:cxnLst/>
                    <a:rect l="l" t="t" r="r" b="b"/>
                    <a:pathLst>
                      <a:path w="180" h="154" extrusionOk="0">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206" name="Google Shape;2206;p38"/>
                  <p:cNvSpPr/>
                  <p:nvPr/>
                </p:nvSpPr>
                <p:spPr>
                  <a:xfrm>
                    <a:off x="4149441" y="3260999"/>
                    <a:ext cx="249696" cy="207803"/>
                  </a:xfrm>
                  <a:custGeom>
                    <a:avLst/>
                    <a:gdLst/>
                    <a:ahLst/>
                    <a:cxnLst/>
                    <a:rect l="l" t="t" r="r" b="b"/>
                    <a:pathLst>
                      <a:path w="126" h="116" extrusionOk="0">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207" name="Google Shape;2207;p38"/>
                  <p:cNvSpPr/>
                  <p:nvPr/>
                </p:nvSpPr>
                <p:spPr>
                  <a:xfrm>
                    <a:off x="5736552" y="2942801"/>
                    <a:ext cx="184707" cy="157476"/>
                  </a:xfrm>
                  <a:custGeom>
                    <a:avLst/>
                    <a:gdLst/>
                    <a:ahLst/>
                    <a:cxnLst/>
                    <a:rect l="l" t="t" r="r" b="b"/>
                    <a:pathLst>
                      <a:path w="94" h="88" extrusionOk="0">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208" name="Google Shape;2208;p38"/>
                  <p:cNvSpPr/>
                  <p:nvPr/>
                </p:nvSpPr>
                <p:spPr>
                  <a:xfrm>
                    <a:off x="5724580" y="3025597"/>
                    <a:ext cx="35915" cy="53574"/>
                  </a:xfrm>
                  <a:custGeom>
                    <a:avLst/>
                    <a:gdLst/>
                    <a:ahLst/>
                    <a:cxnLst/>
                    <a:rect l="l" t="t" r="r" b="b"/>
                    <a:pathLst>
                      <a:path w="18" h="30" extrusionOk="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2209" name="Google Shape;2209;p38"/>
              <p:cNvGrpSpPr/>
              <p:nvPr/>
            </p:nvGrpSpPr>
            <p:grpSpPr>
              <a:xfrm>
                <a:off x="5721160" y="3071054"/>
                <a:ext cx="129979" cy="139617"/>
                <a:chOff x="5721160" y="3071054"/>
                <a:chExt cx="129979" cy="139617"/>
              </a:xfrm>
            </p:grpSpPr>
            <p:sp>
              <p:nvSpPr>
                <p:cNvPr id="2210" name="Google Shape;2210;p38"/>
                <p:cNvSpPr/>
                <p:nvPr/>
              </p:nvSpPr>
              <p:spPr>
                <a:xfrm>
                  <a:off x="5728001" y="3071054"/>
                  <a:ext cx="123138" cy="139617"/>
                </a:xfrm>
                <a:custGeom>
                  <a:avLst/>
                  <a:gdLst/>
                  <a:ahLst/>
                  <a:cxnLst/>
                  <a:rect l="l" t="t" r="r" b="b"/>
                  <a:pathLst>
                    <a:path w="62" h="78" extrusionOk="0">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211" name="Google Shape;2211;p38"/>
                <p:cNvSpPr/>
                <p:nvPr/>
              </p:nvSpPr>
              <p:spPr>
                <a:xfrm>
                  <a:off x="5721160" y="3093782"/>
                  <a:ext cx="18813" cy="35716"/>
                </a:xfrm>
                <a:custGeom>
                  <a:avLst/>
                  <a:gdLst/>
                  <a:ahLst/>
                  <a:cxnLst/>
                  <a:rect l="l" t="t" r="r" b="b"/>
                  <a:pathLst>
                    <a:path w="10" h="20" extrusionOk="0">
                      <a:moveTo>
                        <a:pt x="8" y="20"/>
                      </a:moveTo>
                      <a:lnTo>
                        <a:pt x="8" y="0"/>
                      </a:lnTo>
                      <a:lnTo>
                        <a:pt x="4" y="0"/>
                      </a:lnTo>
                      <a:lnTo>
                        <a:pt x="0" y="20"/>
                      </a:lnTo>
                      <a:lnTo>
                        <a:pt x="10" y="20"/>
                      </a:lnTo>
                      <a:lnTo>
                        <a:pt x="8" y="2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2212" name="Google Shape;2212;p38"/>
            <p:cNvSpPr/>
            <p:nvPr/>
          </p:nvSpPr>
          <p:spPr>
            <a:xfrm>
              <a:off x="5695506" y="3079171"/>
              <a:ext cx="44466" cy="113642"/>
            </a:xfrm>
            <a:custGeom>
              <a:avLst/>
              <a:gdLst/>
              <a:ahLst/>
              <a:cxnLst/>
              <a:rect l="l" t="t" r="r" b="b"/>
              <a:pathLst>
                <a:path w="22" h="64" extrusionOk="0">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sp>
        <p:nvSpPr>
          <p:cNvPr id="2213" name="Google Shape;2213;p38"/>
          <p:cNvSpPr txBox="1">
            <a:spLocks noGrp="1"/>
          </p:cNvSpPr>
          <p:nvPr>
            <p:ph type="sldNum" idx="12"/>
          </p:nvPr>
        </p:nvSpPr>
        <p:spPr>
          <a:xfrm>
            <a:off x="14257338" y="10267950"/>
            <a:ext cx="633412" cy="3032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r>
              <a:rPr lang="ja-JP"/>
              <a:t>1</a:t>
            </a:r>
            <a:endParaRPr sz="2500"/>
          </a:p>
          <a:p>
            <a:pPr marL="0" lvl="0" indent="0" algn="r" rtl="0">
              <a:spcBef>
                <a:spcPts val="0"/>
              </a:spcBef>
              <a:spcAft>
                <a:spcPts val="0"/>
              </a:spcAft>
              <a:buNone/>
            </a:pPr>
            <a:endParaRPr/>
          </a:p>
        </p:txBody>
      </p:sp>
      <p:sp>
        <p:nvSpPr>
          <p:cNvPr id="2214" name="Google Shape;2214;p38"/>
          <p:cNvSpPr txBox="1">
            <a:spLocks noGrp="1"/>
          </p:cNvSpPr>
          <p:nvPr>
            <p:ph type="ftr" idx="11"/>
          </p:nvPr>
        </p:nvSpPr>
        <p:spPr>
          <a:xfrm>
            <a:off x="9209088" y="10374313"/>
            <a:ext cx="4959350" cy="196850"/>
          </a:xfrm>
          <a:prstGeom prst="rect">
            <a:avLst/>
          </a:prstGeom>
          <a:noFill/>
          <a:ln>
            <a:noFill/>
          </a:ln>
        </p:spPr>
        <p:txBody>
          <a:bodyPr spcFirstLastPara="1" wrap="square" lIns="146050" tIns="73000" rIns="146050" bIns="73000" anchor="ctr" anchorCtr="0">
            <a:noAutofit/>
          </a:bodyPr>
          <a:lstStyle>
            <a:lvl1pPr lvl="0" algn="r">
              <a:lnSpc>
                <a:spcPct val="100000"/>
              </a:lnSpc>
              <a:spcBef>
                <a:spcPts val="0"/>
              </a:spcBef>
              <a:spcAft>
                <a:spcPts val="0"/>
              </a:spcAft>
              <a:buSzPts val="1400"/>
              <a:buNone/>
              <a:defRPr sz="1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15" name="Google Shape;2215;p38"/>
          <p:cNvSpPr txBox="1">
            <a:spLocks noGrp="1"/>
          </p:cNvSpPr>
          <p:nvPr>
            <p:ph type="dt" idx="10"/>
          </p:nvPr>
        </p:nvSpPr>
        <p:spPr>
          <a:xfrm>
            <a:off x="763588" y="10328275"/>
            <a:ext cx="5919787" cy="29368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216"/>
        <p:cNvGrpSpPr/>
        <p:nvPr/>
      </p:nvGrpSpPr>
      <p:grpSpPr>
        <a:xfrm>
          <a:off x="0" y="0"/>
          <a:ext cx="0" cy="0"/>
          <a:chOff x="0" y="0"/>
          <a:chExt cx="0" cy="0"/>
        </a:xfrm>
      </p:grpSpPr>
      <p:sp>
        <p:nvSpPr>
          <p:cNvPr id="2217" name="Google Shape;2217;p39"/>
          <p:cNvSpPr txBox="1">
            <a:spLocks noGrp="1"/>
          </p:cNvSpPr>
          <p:nvPr>
            <p:ph type="title"/>
          </p:nvPr>
        </p:nvSpPr>
        <p:spPr>
          <a:xfrm>
            <a:off x="257496" y="524838"/>
            <a:ext cx="14426561" cy="758585"/>
          </a:xfrm>
          <a:prstGeom prst="rect">
            <a:avLst/>
          </a:prstGeom>
          <a:noFill/>
          <a:ln>
            <a:noFill/>
          </a:ln>
        </p:spPr>
        <p:txBody>
          <a:bodyPr spcFirstLastPara="1" wrap="square" lIns="145925" tIns="72950" rIns="145925" bIns="7295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18" name="Google Shape;2218;p39"/>
          <p:cNvSpPr txBox="1">
            <a:spLocks noGrp="1"/>
          </p:cNvSpPr>
          <p:nvPr>
            <p:ph type="body" idx="1"/>
          </p:nvPr>
        </p:nvSpPr>
        <p:spPr>
          <a:xfrm>
            <a:off x="257496" y="1467057"/>
            <a:ext cx="14426561" cy="910403"/>
          </a:xfrm>
          <a:prstGeom prst="rect">
            <a:avLst/>
          </a:prstGeom>
          <a:noFill/>
          <a:ln>
            <a:noFill/>
          </a:ln>
        </p:spPr>
        <p:txBody>
          <a:bodyPr spcFirstLastPara="1" wrap="square" lIns="145925" tIns="72950" rIns="145925" bIns="72950" anchor="t" anchorCtr="0">
            <a:noAutofit/>
          </a:bodyPr>
          <a:lstStyle>
            <a:lvl1pPr marL="457200" lvl="0" indent="-412750" algn="l">
              <a:lnSpc>
                <a:spcPct val="100000"/>
              </a:lnSpc>
              <a:spcBef>
                <a:spcPts val="580"/>
              </a:spcBef>
              <a:spcAft>
                <a:spcPts val="0"/>
              </a:spcAft>
              <a:buClr>
                <a:schemeClr val="accent4"/>
              </a:buClr>
              <a:buSzPts val="2900"/>
              <a:buFont typeface="Noto Sans Symbols"/>
              <a:buChar char="✔"/>
              <a:defRPr/>
            </a:lvl1pPr>
            <a:lvl2pPr marL="914400" lvl="1" indent="-387350" algn="l">
              <a:lnSpc>
                <a:spcPct val="100000"/>
              </a:lnSpc>
              <a:spcBef>
                <a:spcPts val="500"/>
              </a:spcBef>
              <a:spcAft>
                <a:spcPts val="0"/>
              </a:spcAft>
              <a:buClr>
                <a:schemeClr val="accent4"/>
              </a:buClr>
              <a:buSzPts val="2500"/>
              <a:buChar char="–"/>
              <a:defRPr>
                <a:latin typeface="Arial"/>
                <a:ea typeface="Arial"/>
                <a:cs typeface="Arial"/>
                <a:sym typeface="Arial"/>
              </a:defRPr>
            </a:lvl2pPr>
            <a:lvl3pPr marL="1371600" lvl="2" indent="-368300" algn="l">
              <a:lnSpc>
                <a:spcPct val="100000"/>
              </a:lnSpc>
              <a:spcBef>
                <a:spcPts val="440"/>
              </a:spcBef>
              <a:spcAft>
                <a:spcPts val="0"/>
              </a:spcAft>
              <a:buClr>
                <a:schemeClr val="accent4"/>
              </a:buClr>
              <a:buSzPts val="2200"/>
              <a:buFont typeface="Noto Sans Symbols"/>
              <a:buChar char="🞐"/>
              <a:defRPr>
                <a:latin typeface="Arial"/>
                <a:ea typeface="Arial"/>
                <a:cs typeface="Arial"/>
                <a:sym typeface="Arial"/>
              </a:defRPr>
            </a:lvl3pPr>
            <a:lvl4pPr marL="1828800" lvl="3" indent="-349250" algn="l">
              <a:lnSpc>
                <a:spcPct val="100000"/>
              </a:lnSpc>
              <a:spcBef>
                <a:spcPts val="380"/>
              </a:spcBef>
              <a:spcAft>
                <a:spcPts val="0"/>
              </a:spcAft>
              <a:buClr>
                <a:schemeClr val="accent4"/>
              </a:buClr>
              <a:buSzPts val="1900"/>
              <a:buChar char="–"/>
              <a:defRPr>
                <a:latin typeface="Arial"/>
                <a:ea typeface="Arial"/>
                <a:cs typeface="Arial"/>
                <a:sym typeface="Arial"/>
              </a:defRPr>
            </a:lvl4pPr>
            <a:lvl5pPr marL="2286000" lvl="4" indent="-342900" algn="l">
              <a:lnSpc>
                <a:spcPct val="100000"/>
              </a:lnSpc>
              <a:spcBef>
                <a:spcPts val="360"/>
              </a:spcBef>
              <a:spcAft>
                <a:spcPts val="0"/>
              </a:spcAft>
              <a:buClr>
                <a:schemeClr val="accent4"/>
              </a:buClr>
              <a:buSzPts val="1800"/>
              <a:buChar char="»"/>
              <a:defRPr>
                <a:latin typeface="Arial"/>
                <a:ea typeface="Arial"/>
                <a:cs typeface="Arial"/>
                <a:sym typeface="Arial"/>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219" name="Google Shape;2219;p39"/>
          <p:cNvSpPr txBox="1">
            <a:spLocks noGrp="1"/>
          </p:cNvSpPr>
          <p:nvPr>
            <p:ph type="sldNum" idx="12"/>
          </p:nvPr>
        </p:nvSpPr>
        <p:spPr>
          <a:xfrm>
            <a:off x="14177963" y="10267950"/>
            <a:ext cx="712787" cy="28416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
        <p:nvSpPr>
          <p:cNvPr id="2220" name="Google Shape;2220;p39"/>
          <p:cNvSpPr txBox="1">
            <a:spLocks noGrp="1"/>
          </p:cNvSpPr>
          <p:nvPr>
            <p:ph type="dt" idx="10"/>
          </p:nvPr>
        </p:nvSpPr>
        <p:spPr>
          <a:xfrm>
            <a:off x="257175" y="10328275"/>
            <a:ext cx="7331075" cy="22383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matchingName="1_Title Slide">
  <p:cSld name="1_Title Slide">
    <p:spTree>
      <p:nvGrpSpPr>
        <p:cNvPr id="1" name="Shape 2238"/>
        <p:cNvGrpSpPr/>
        <p:nvPr/>
      </p:nvGrpSpPr>
      <p:grpSpPr>
        <a:xfrm>
          <a:off x="0" y="0"/>
          <a:ext cx="0" cy="0"/>
          <a:chOff x="0" y="0"/>
          <a:chExt cx="0" cy="0"/>
        </a:xfrm>
      </p:grpSpPr>
      <p:sp>
        <p:nvSpPr>
          <p:cNvPr id="2239" name="Google Shape;2239;p41"/>
          <p:cNvSpPr/>
          <p:nvPr/>
        </p:nvSpPr>
        <p:spPr>
          <a:xfrm flipH="1">
            <a:off x="58737" y="9501188"/>
            <a:ext cx="12882563" cy="28575"/>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240" name="Google Shape;2240;p41"/>
          <p:cNvSpPr/>
          <p:nvPr/>
        </p:nvSpPr>
        <p:spPr>
          <a:xfrm rot="-5400000" flipH="1">
            <a:off x="-2090738" y="5295901"/>
            <a:ext cx="10621963" cy="30162"/>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241" name="Google Shape;2241;p41"/>
          <p:cNvSpPr/>
          <p:nvPr/>
        </p:nvSpPr>
        <p:spPr>
          <a:xfrm rot="-5400000">
            <a:off x="9004591" y="-2968090"/>
            <a:ext cx="167275" cy="11706646"/>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242" name="Google Shape;2242;p41"/>
          <p:cNvSpPr/>
          <p:nvPr/>
        </p:nvSpPr>
        <p:spPr>
          <a:xfrm flipH="1">
            <a:off x="2058987" y="2941638"/>
            <a:ext cx="12882563" cy="26987"/>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nvGrpSpPr>
          <p:cNvPr id="2243" name="Google Shape;2243;p41"/>
          <p:cNvGrpSpPr/>
          <p:nvPr/>
        </p:nvGrpSpPr>
        <p:grpSpPr>
          <a:xfrm>
            <a:off x="11942763" y="55563"/>
            <a:ext cx="2940050" cy="711200"/>
            <a:chOff x="7308304" y="36078"/>
            <a:chExt cx="1800000" cy="458594"/>
          </a:xfrm>
        </p:grpSpPr>
        <p:grpSp>
          <p:nvGrpSpPr>
            <p:cNvPr id="2244" name="Google Shape;2244;p41"/>
            <p:cNvGrpSpPr/>
            <p:nvPr/>
          </p:nvGrpSpPr>
          <p:grpSpPr>
            <a:xfrm>
              <a:off x="7308304" y="476246"/>
              <a:ext cx="1800000" cy="18426"/>
              <a:chOff x="7380312" y="44198"/>
              <a:chExt cx="1808384" cy="18426"/>
            </a:xfrm>
          </p:grpSpPr>
          <p:sp>
            <p:nvSpPr>
              <p:cNvPr id="2245" name="Google Shape;2245;p41"/>
              <p:cNvSpPr/>
              <p:nvPr/>
            </p:nvSpPr>
            <p:spPr>
              <a:xfrm rot="10800000" flipH="1">
                <a:off x="7389100" y="44198"/>
                <a:ext cx="1799596" cy="18426"/>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246" name="Google Shape;2246;p41"/>
              <p:cNvSpPr/>
              <p:nvPr/>
            </p:nvSpPr>
            <p:spPr>
              <a:xfrm rot="10800000" flipH="1">
                <a:off x="7380312" y="44198"/>
                <a:ext cx="1440262" cy="18426"/>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2247" name="Google Shape;2247;p41" descr="TYPE_3.gif"/>
            <p:cNvPicPr preferRelativeResize="0"/>
            <p:nvPr/>
          </p:nvPicPr>
          <p:blipFill rotWithShape="1">
            <a:blip r:embed="rId2">
              <a:alphaModFix/>
            </a:blip>
            <a:srcRect/>
            <a:stretch/>
          </p:blipFill>
          <p:spPr>
            <a:xfrm>
              <a:off x="7489093" y="36078"/>
              <a:ext cx="1547403" cy="440594"/>
            </a:xfrm>
            <a:prstGeom prst="rect">
              <a:avLst/>
            </a:prstGeom>
            <a:noFill/>
            <a:ln>
              <a:noFill/>
            </a:ln>
          </p:spPr>
        </p:pic>
      </p:grpSp>
      <p:sp>
        <p:nvSpPr>
          <p:cNvPr id="2248" name="Google Shape;2248;p41"/>
          <p:cNvSpPr/>
          <p:nvPr/>
        </p:nvSpPr>
        <p:spPr>
          <a:xfrm>
            <a:off x="3470275" y="8434388"/>
            <a:ext cx="8343900" cy="839787"/>
          </a:xfrm>
          <a:prstGeom prst="rect">
            <a:avLst/>
          </a:prstGeom>
          <a:noFill/>
          <a:ln w="9525" cap="flat" cmpd="sng">
            <a:solidFill>
              <a:srgbClr val="7F7F7F"/>
            </a:solidFill>
            <a:prstDash val="solid"/>
            <a:round/>
            <a:headEnd type="none" w="sm" len="sm"/>
            <a:tailEnd type="none" w="sm" len="sm"/>
          </a:ln>
        </p:spPr>
        <p:txBody>
          <a:bodyPr spcFirstLastPara="1" wrap="square" lIns="146050" tIns="73000" rIns="146050" bIns="730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0" i="0" u="none" strike="noStrike" cap="none">
                <a:solidFill>
                  <a:srgbClr val="7F7F7F"/>
                </a:solidFill>
                <a:latin typeface="Arial"/>
                <a:ea typeface="Arial"/>
                <a:cs typeface="Arial"/>
                <a:sym typeface="Arial"/>
              </a:rPr>
              <a:t>This document shall be treated as confidential. It has been compiled for the exclusive, internal use by our client and is not complete without the underlying detail analyses and the oral presentation. It may not be passed on and/or may not be made available to third parties without prior written consent from Japan Tourism Marketing Co. JTM does not assume any responsibility for the completeness and accuracy of the statements made in this document. </a:t>
            </a:r>
            <a:endParaRPr sz="1100" b="0" i="0" u="none" strike="noStrike" cap="none">
              <a:solidFill>
                <a:srgbClr val="7F7F7F"/>
              </a:solidFill>
              <a:latin typeface="Arial"/>
              <a:ea typeface="Arial"/>
              <a:cs typeface="Arial"/>
              <a:sym typeface="Arial"/>
            </a:endParaRPr>
          </a:p>
        </p:txBody>
      </p:sp>
      <p:sp>
        <p:nvSpPr>
          <p:cNvPr id="2249" name="Google Shape;2249;p41"/>
          <p:cNvSpPr/>
          <p:nvPr/>
        </p:nvSpPr>
        <p:spPr>
          <a:xfrm flipH="1">
            <a:off x="1470025" y="8210550"/>
            <a:ext cx="12882563" cy="28575"/>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250" name="Google Shape;2250;p41"/>
          <p:cNvSpPr txBox="1">
            <a:spLocks noGrp="1"/>
          </p:cNvSpPr>
          <p:nvPr>
            <p:ph type="subTitle" idx="1"/>
          </p:nvPr>
        </p:nvSpPr>
        <p:spPr>
          <a:xfrm>
            <a:off x="3234907" y="3191929"/>
            <a:ext cx="11390848" cy="2758452"/>
          </a:xfrm>
          <a:prstGeom prst="rect">
            <a:avLst/>
          </a:prstGeom>
          <a:noFill/>
          <a:ln>
            <a:noFill/>
          </a:ln>
        </p:spPr>
        <p:txBody>
          <a:bodyPr spcFirstLastPara="1" wrap="square" lIns="145925" tIns="72950" rIns="145925" bIns="72950" anchor="t" anchorCtr="0">
            <a:noAutofit/>
          </a:bodyPr>
          <a:lstStyle>
            <a:lvl1pPr lvl="0" algn="r">
              <a:lnSpc>
                <a:spcPct val="140000"/>
              </a:lnSpc>
              <a:spcBef>
                <a:spcPts val="0"/>
              </a:spcBef>
              <a:spcAft>
                <a:spcPts val="0"/>
              </a:spcAft>
              <a:buClr>
                <a:schemeClr val="dk1"/>
              </a:buClr>
              <a:buSzPts val="6500"/>
              <a:buFont typeface="Noto Sans Symbols"/>
              <a:buNone/>
              <a:defRPr sz="6500">
                <a:latin typeface="Arial"/>
                <a:ea typeface="Arial"/>
                <a:cs typeface="Arial"/>
                <a:sym typeface="Arial"/>
              </a:defRPr>
            </a:lvl1pPr>
            <a:lvl2pPr lvl="1" algn="l">
              <a:lnSpc>
                <a:spcPct val="100000"/>
              </a:lnSpc>
              <a:spcBef>
                <a:spcPts val="360"/>
              </a:spcBef>
              <a:spcAft>
                <a:spcPts val="0"/>
              </a:spcAft>
              <a:buClr>
                <a:schemeClr val="dk1"/>
              </a:buClr>
              <a:buSzPts val="1800"/>
              <a:buChar char="–"/>
              <a:defRPr/>
            </a:lvl2pPr>
            <a:lvl3pPr lvl="2" algn="l">
              <a:lnSpc>
                <a:spcPct val="100000"/>
              </a:lnSpc>
              <a:spcBef>
                <a:spcPts val="360"/>
              </a:spcBef>
              <a:spcAft>
                <a:spcPts val="0"/>
              </a:spcAft>
              <a:buClr>
                <a:schemeClr val="dk1"/>
              </a:buClr>
              <a:buSzPts val="1800"/>
              <a:buChar char="?"/>
              <a:defRPr/>
            </a:lvl3pPr>
            <a:lvl4pPr lvl="3" algn="l">
              <a:lnSpc>
                <a:spcPct val="100000"/>
              </a:lnSpc>
              <a:spcBef>
                <a:spcPts val="360"/>
              </a:spcBef>
              <a:spcAft>
                <a:spcPts val="0"/>
              </a:spcAft>
              <a:buClr>
                <a:schemeClr val="dk1"/>
              </a:buClr>
              <a:buSzPts val="1800"/>
              <a:buChar char="–"/>
              <a:defRPr/>
            </a:lvl4pPr>
            <a:lvl5pPr lvl="4" algn="l">
              <a:lnSpc>
                <a:spcPct val="100000"/>
              </a:lnSpc>
              <a:spcBef>
                <a:spcPts val="360"/>
              </a:spcBef>
              <a:spcAft>
                <a:spcPts val="0"/>
              </a:spcAft>
              <a:buClr>
                <a:schemeClr val="dk1"/>
              </a:buClr>
              <a:buSzPts val="1800"/>
              <a:buChar char="»"/>
              <a:defRPr/>
            </a:lvl5pPr>
            <a:lvl6pPr lvl="5" algn="l">
              <a:lnSpc>
                <a:spcPct val="100000"/>
              </a:lnSpc>
              <a:spcBef>
                <a:spcPts val="360"/>
              </a:spcBef>
              <a:spcAft>
                <a:spcPts val="0"/>
              </a:spcAft>
              <a:buClr>
                <a:schemeClr val="dk1"/>
              </a:buClr>
              <a:buSzPts val="1800"/>
              <a:buChar char="•"/>
              <a:defRPr/>
            </a:lvl6pPr>
            <a:lvl7pPr lvl="6" algn="l">
              <a:lnSpc>
                <a:spcPct val="100000"/>
              </a:lnSpc>
              <a:spcBef>
                <a:spcPts val="360"/>
              </a:spcBef>
              <a:spcAft>
                <a:spcPts val="0"/>
              </a:spcAft>
              <a:buClr>
                <a:schemeClr val="dk1"/>
              </a:buClr>
              <a:buSzPts val="1800"/>
              <a:buChar char="•"/>
              <a:defRPr/>
            </a:lvl7pPr>
            <a:lvl8pPr lvl="7" algn="l">
              <a:lnSpc>
                <a:spcPct val="100000"/>
              </a:lnSpc>
              <a:spcBef>
                <a:spcPts val="360"/>
              </a:spcBef>
              <a:spcAft>
                <a:spcPts val="0"/>
              </a:spcAft>
              <a:buClr>
                <a:schemeClr val="dk1"/>
              </a:buClr>
              <a:buSzPts val="1800"/>
              <a:buChar char="•"/>
              <a:defRPr/>
            </a:lvl8pPr>
            <a:lvl9pPr lvl="8" algn="l">
              <a:lnSpc>
                <a:spcPct val="100000"/>
              </a:lnSpc>
              <a:spcBef>
                <a:spcPts val="360"/>
              </a:spcBef>
              <a:spcAft>
                <a:spcPts val="0"/>
              </a:spcAft>
              <a:buClr>
                <a:schemeClr val="dk1"/>
              </a:buClr>
              <a:buSzPts val="1800"/>
              <a:buChar char="•"/>
              <a:defRPr/>
            </a:lvl9pPr>
          </a:lstStyle>
          <a:p>
            <a:endParaRPr/>
          </a:p>
        </p:txBody>
      </p:sp>
      <p:sp>
        <p:nvSpPr>
          <p:cNvPr id="2251" name="Google Shape;2251;p41"/>
          <p:cNvSpPr txBox="1">
            <a:spLocks noGrp="1"/>
          </p:cNvSpPr>
          <p:nvPr>
            <p:ph type="dt" idx="10"/>
          </p:nvPr>
        </p:nvSpPr>
        <p:spPr>
          <a:xfrm>
            <a:off x="9028113" y="10223500"/>
            <a:ext cx="5913437" cy="398463"/>
          </a:xfrm>
          <a:prstGeom prst="rect">
            <a:avLst/>
          </a:prstGeom>
          <a:noFill/>
          <a:ln>
            <a:noFill/>
          </a:ln>
        </p:spPr>
        <p:txBody>
          <a:bodyPr spcFirstLastPara="1" wrap="square" lIns="146050" tIns="73000" rIns="146050" bIns="73000" anchor="ctr" anchorCtr="0">
            <a:noAutofit/>
          </a:bodyPr>
          <a:lstStyle>
            <a:lvl1pPr lvl="0" algn="r">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matchingName="1_中扉">
  <p:cSld name="1_中扉">
    <p:spTree>
      <p:nvGrpSpPr>
        <p:cNvPr id="1" name="Shape 2252"/>
        <p:cNvGrpSpPr/>
        <p:nvPr/>
      </p:nvGrpSpPr>
      <p:grpSpPr>
        <a:xfrm>
          <a:off x="0" y="0"/>
          <a:ext cx="0" cy="0"/>
          <a:chOff x="0" y="0"/>
          <a:chExt cx="0" cy="0"/>
        </a:xfrm>
      </p:grpSpPr>
      <p:grpSp>
        <p:nvGrpSpPr>
          <p:cNvPr id="2253" name="Google Shape;2253;p42"/>
          <p:cNvGrpSpPr/>
          <p:nvPr/>
        </p:nvGrpSpPr>
        <p:grpSpPr>
          <a:xfrm>
            <a:off x="58740" y="1184275"/>
            <a:ext cx="13295312" cy="111125"/>
            <a:chOff x="1258233" y="350671"/>
            <a:chExt cx="8136903" cy="72001"/>
          </a:xfrm>
        </p:grpSpPr>
        <p:sp>
          <p:nvSpPr>
            <p:cNvPr id="2254" name="Google Shape;2254;p42"/>
            <p:cNvSpPr/>
            <p:nvPr/>
          </p:nvSpPr>
          <p:spPr>
            <a:xfrm rot="-5400000">
              <a:off x="5345136" y="-3627328"/>
              <a:ext cx="72000" cy="8028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255" name="Google Shape;2255;p42"/>
            <p:cNvSpPr/>
            <p:nvPr/>
          </p:nvSpPr>
          <p:spPr>
            <a:xfrm flipH="1">
              <a:off x="1258233" y="350671"/>
              <a:ext cx="7884295" cy="17486"/>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2256" name="Google Shape;2256;p42"/>
          <p:cNvGrpSpPr/>
          <p:nvPr/>
        </p:nvGrpSpPr>
        <p:grpSpPr>
          <a:xfrm rot="10800000">
            <a:off x="1470025" y="8880475"/>
            <a:ext cx="13293725" cy="111125"/>
            <a:chOff x="1259205" y="350671"/>
            <a:chExt cx="8135931" cy="72000"/>
          </a:xfrm>
        </p:grpSpPr>
        <p:sp>
          <p:nvSpPr>
            <p:cNvPr id="2257" name="Google Shape;2257;p42"/>
            <p:cNvSpPr/>
            <p:nvPr/>
          </p:nvSpPr>
          <p:spPr>
            <a:xfrm rot="-5400000">
              <a:off x="5345136" y="-3627329"/>
              <a:ext cx="72000" cy="8028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258" name="Google Shape;2258;p42"/>
            <p:cNvSpPr/>
            <p:nvPr/>
          </p:nvSpPr>
          <p:spPr>
            <a:xfrm flipH="1">
              <a:off x="1259205" y="350671"/>
              <a:ext cx="7884294"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2259" name="Google Shape;2259;p42"/>
          <p:cNvSpPr/>
          <p:nvPr/>
        </p:nvSpPr>
        <p:spPr>
          <a:xfrm rot="-5400000" flipH="1">
            <a:off x="-4031456" y="5163344"/>
            <a:ext cx="10315575" cy="17463"/>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260" name="Google Shape;2260;p42"/>
          <p:cNvSpPr/>
          <p:nvPr/>
        </p:nvSpPr>
        <p:spPr>
          <a:xfrm flipH="1">
            <a:off x="58738" y="7988300"/>
            <a:ext cx="10882312" cy="15875"/>
          </a:xfrm>
          <a:prstGeom prst="rect">
            <a:avLst/>
          </a:prstGeom>
          <a:solidFill>
            <a:srgbClr val="002060"/>
          </a:solidFill>
          <a:ln w="9525" cap="flat" cmpd="sng">
            <a:solidFill>
              <a:srgbClr val="595959"/>
            </a:solidFill>
            <a:prstDash val="solid"/>
            <a:round/>
            <a:headEnd type="none" w="sm" len="sm"/>
            <a:tailEnd type="none" w="sm" len="sm"/>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nvGrpSpPr>
          <p:cNvPr id="2261" name="Google Shape;2261;p42"/>
          <p:cNvGrpSpPr/>
          <p:nvPr/>
        </p:nvGrpSpPr>
        <p:grpSpPr>
          <a:xfrm>
            <a:off x="11942763" y="55563"/>
            <a:ext cx="2940050" cy="711200"/>
            <a:chOff x="7308304" y="36078"/>
            <a:chExt cx="1800000" cy="458594"/>
          </a:xfrm>
        </p:grpSpPr>
        <p:grpSp>
          <p:nvGrpSpPr>
            <p:cNvPr id="2262" name="Google Shape;2262;p42"/>
            <p:cNvGrpSpPr/>
            <p:nvPr/>
          </p:nvGrpSpPr>
          <p:grpSpPr>
            <a:xfrm>
              <a:off x="7308304" y="476246"/>
              <a:ext cx="1800000" cy="18426"/>
              <a:chOff x="7380312" y="44198"/>
              <a:chExt cx="1808384" cy="18426"/>
            </a:xfrm>
          </p:grpSpPr>
          <p:sp>
            <p:nvSpPr>
              <p:cNvPr id="2263" name="Google Shape;2263;p42"/>
              <p:cNvSpPr/>
              <p:nvPr/>
            </p:nvSpPr>
            <p:spPr>
              <a:xfrm rot="10800000" flipH="1">
                <a:off x="7389100" y="44198"/>
                <a:ext cx="1799596" cy="18426"/>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264" name="Google Shape;2264;p42"/>
              <p:cNvSpPr/>
              <p:nvPr/>
            </p:nvSpPr>
            <p:spPr>
              <a:xfrm rot="10800000" flipH="1">
                <a:off x="7380312" y="44198"/>
                <a:ext cx="1440262" cy="18426"/>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2265" name="Google Shape;2265;p42" descr="TYPE_3.gif"/>
            <p:cNvPicPr preferRelativeResize="0"/>
            <p:nvPr/>
          </p:nvPicPr>
          <p:blipFill rotWithShape="1">
            <a:blip r:embed="rId2">
              <a:alphaModFix/>
            </a:blip>
            <a:srcRect/>
            <a:stretch/>
          </p:blipFill>
          <p:spPr>
            <a:xfrm>
              <a:off x="7489093" y="36078"/>
              <a:ext cx="1547403" cy="440594"/>
            </a:xfrm>
            <a:prstGeom prst="rect">
              <a:avLst/>
            </a:prstGeom>
            <a:noFill/>
            <a:ln>
              <a:noFill/>
            </a:ln>
          </p:spPr>
        </p:pic>
      </p:grpSp>
      <p:sp>
        <p:nvSpPr>
          <p:cNvPr id="2266" name="Google Shape;2266;p42"/>
          <p:cNvSpPr/>
          <p:nvPr/>
        </p:nvSpPr>
        <p:spPr>
          <a:xfrm>
            <a:off x="1352550" y="9185275"/>
            <a:ext cx="8343900" cy="839788"/>
          </a:xfrm>
          <a:prstGeom prst="rect">
            <a:avLst/>
          </a:prstGeom>
          <a:noFill/>
          <a:ln w="9525" cap="flat" cmpd="sng">
            <a:solidFill>
              <a:srgbClr val="7F7F7F"/>
            </a:solidFill>
            <a:prstDash val="solid"/>
            <a:round/>
            <a:headEnd type="none" w="sm" len="sm"/>
            <a:tailEnd type="none" w="sm" len="sm"/>
          </a:ln>
        </p:spPr>
        <p:txBody>
          <a:bodyPr spcFirstLastPara="1" wrap="square" lIns="146050" tIns="73000" rIns="146050" bIns="730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0" i="0" u="none" strike="noStrike" cap="none">
                <a:solidFill>
                  <a:srgbClr val="7F7F7F"/>
                </a:solidFill>
                <a:latin typeface="Arial"/>
                <a:ea typeface="Arial"/>
                <a:cs typeface="Arial"/>
                <a:sym typeface="Arial"/>
              </a:rPr>
              <a:t>This document shall be treated as confidential. It has been compiled for the exclusive, internal use by our client and is not complete without the underlying detail analyses and the oral presentation. It may not be passed on and/or may not be made available to third parties without prior written consent from Japan Tourism Marketing Co. JTM does not assume any responsibility for the completeness and accuracy of the statements made in this document. </a:t>
            </a:r>
            <a:endParaRPr sz="1100" b="0" i="0" u="none" strike="noStrike" cap="none">
              <a:solidFill>
                <a:srgbClr val="7F7F7F"/>
              </a:solidFill>
              <a:latin typeface="Arial"/>
              <a:ea typeface="Arial"/>
              <a:cs typeface="Arial"/>
              <a:sym typeface="Arial"/>
            </a:endParaRPr>
          </a:p>
        </p:txBody>
      </p:sp>
      <p:sp>
        <p:nvSpPr>
          <p:cNvPr id="2267" name="Google Shape;2267;p42"/>
          <p:cNvSpPr txBox="1">
            <a:spLocks noGrp="1"/>
          </p:cNvSpPr>
          <p:nvPr>
            <p:ph type="subTitle" idx="1"/>
          </p:nvPr>
        </p:nvSpPr>
        <p:spPr>
          <a:xfrm>
            <a:off x="1134622" y="3556291"/>
            <a:ext cx="13453315" cy="3873742"/>
          </a:xfrm>
          <a:prstGeom prst="rect">
            <a:avLst/>
          </a:prstGeom>
          <a:noFill/>
          <a:ln>
            <a:noFill/>
          </a:ln>
        </p:spPr>
        <p:txBody>
          <a:bodyPr spcFirstLastPara="1" wrap="square" lIns="145925" tIns="72950" rIns="145925" bIns="72950" anchor="t" anchorCtr="0">
            <a:normAutofit/>
          </a:bodyPr>
          <a:lstStyle>
            <a:lvl1pPr lvl="0" algn="r">
              <a:lnSpc>
                <a:spcPct val="140000"/>
              </a:lnSpc>
              <a:spcBef>
                <a:spcPts val="0"/>
              </a:spcBef>
              <a:spcAft>
                <a:spcPts val="0"/>
              </a:spcAft>
              <a:buClr>
                <a:schemeClr val="dk1"/>
              </a:buClr>
              <a:buSzPts val="4500"/>
              <a:buFont typeface="Noto Sans Symbols"/>
              <a:buNone/>
              <a:defRPr sz="4500">
                <a:latin typeface="Arial"/>
                <a:ea typeface="Arial"/>
                <a:cs typeface="Arial"/>
                <a:sym typeface="Arial"/>
              </a:defRPr>
            </a:lvl1pPr>
            <a:lvl2pPr lvl="1" algn="l">
              <a:lnSpc>
                <a:spcPct val="100000"/>
              </a:lnSpc>
              <a:spcBef>
                <a:spcPts val="360"/>
              </a:spcBef>
              <a:spcAft>
                <a:spcPts val="0"/>
              </a:spcAft>
              <a:buClr>
                <a:schemeClr val="dk1"/>
              </a:buClr>
              <a:buSzPts val="1800"/>
              <a:buChar char="–"/>
              <a:defRPr/>
            </a:lvl2pPr>
            <a:lvl3pPr lvl="2" algn="l">
              <a:lnSpc>
                <a:spcPct val="100000"/>
              </a:lnSpc>
              <a:spcBef>
                <a:spcPts val="360"/>
              </a:spcBef>
              <a:spcAft>
                <a:spcPts val="0"/>
              </a:spcAft>
              <a:buClr>
                <a:schemeClr val="dk1"/>
              </a:buClr>
              <a:buSzPts val="1800"/>
              <a:buChar char="?"/>
              <a:defRPr/>
            </a:lvl3pPr>
            <a:lvl4pPr lvl="3" algn="l">
              <a:lnSpc>
                <a:spcPct val="100000"/>
              </a:lnSpc>
              <a:spcBef>
                <a:spcPts val="360"/>
              </a:spcBef>
              <a:spcAft>
                <a:spcPts val="0"/>
              </a:spcAft>
              <a:buClr>
                <a:schemeClr val="dk1"/>
              </a:buClr>
              <a:buSzPts val="1800"/>
              <a:buChar char="–"/>
              <a:defRPr/>
            </a:lvl4pPr>
            <a:lvl5pPr lvl="4" algn="l">
              <a:lnSpc>
                <a:spcPct val="100000"/>
              </a:lnSpc>
              <a:spcBef>
                <a:spcPts val="360"/>
              </a:spcBef>
              <a:spcAft>
                <a:spcPts val="0"/>
              </a:spcAft>
              <a:buClr>
                <a:schemeClr val="dk1"/>
              </a:buClr>
              <a:buSzPts val="1800"/>
              <a:buChar char="»"/>
              <a:defRPr/>
            </a:lvl5pPr>
            <a:lvl6pPr lvl="5" algn="l">
              <a:lnSpc>
                <a:spcPct val="100000"/>
              </a:lnSpc>
              <a:spcBef>
                <a:spcPts val="360"/>
              </a:spcBef>
              <a:spcAft>
                <a:spcPts val="0"/>
              </a:spcAft>
              <a:buClr>
                <a:schemeClr val="dk1"/>
              </a:buClr>
              <a:buSzPts val="1800"/>
              <a:buChar char="•"/>
              <a:defRPr/>
            </a:lvl6pPr>
            <a:lvl7pPr lvl="6" algn="l">
              <a:lnSpc>
                <a:spcPct val="100000"/>
              </a:lnSpc>
              <a:spcBef>
                <a:spcPts val="360"/>
              </a:spcBef>
              <a:spcAft>
                <a:spcPts val="0"/>
              </a:spcAft>
              <a:buClr>
                <a:schemeClr val="dk1"/>
              </a:buClr>
              <a:buSzPts val="1800"/>
              <a:buChar char="•"/>
              <a:defRPr/>
            </a:lvl7pPr>
            <a:lvl8pPr lvl="7" algn="l">
              <a:lnSpc>
                <a:spcPct val="100000"/>
              </a:lnSpc>
              <a:spcBef>
                <a:spcPts val="360"/>
              </a:spcBef>
              <a:spcAft>
                <a:spcPts val="0"/>
              </a:spcAft>
              <a:buClr>
                <a:schemeClr val="dk1"/>
              </a:buClr>
              <a:buSzPts val="1800"/>
              <a:buChar char="•"/>
              <a:defRPr/>
            </a:lvl8pPr>
            <a:lvl9pPr lvl="8" algn="l">
              <a:lnSpc>
                <a:spcPct val="100000"/>
              </a:lnSpc>
              <a:spcBef>
                <a:spcPts val="360"/>
              </a:spcBef>
              <a:spcAft>
                <a:spcPts val="0"/>
              </a:spcAft>
              <a:buClr>
                <a:schemeClr val="dk1"/>
              </a:buClr>
              <a:buSzPts val="1800"/>
              <a:buChar char="•"/>
              <a:defRPr/>
            </a:lvl9pPr>
          </a:lstStyle>
          <a:p>
            <a:endParaRPr/>
          </a:p>
        </p:txBody>
      </p:sp>
      <p:sp>
        <p:nvSpPr>
          <p:cNvPr id="2268" name="Google Shape;2268;p42"/>
          <p:cNvSpPr txBox="1">
            <a:spLocks noGrp="1"/>
          </p:cNvSpPr>
          <p:nvPr>
            <p:ph type="dt" idx="10"/>
          </p:nvPr>
        </p:nvSpPr>
        <p:spPr>
          <a:xfrm>
            <a:off x="9028113" y="10223500"/>
            <a:ext cx="5913437" cy="398463"/>
          </a:xfrm>
          <a:prstGeom prst="rect">
            <a:avLst/>
          </a:prstGeom>
          <a:noFill/>
          <a:ln>
            <a:noFill/>
          </a:ln>
        </p:spPr>
        <p:txBody>
          <a:bodyPr spcFirstLastPara="1" wrap="square" lIns="146050" tIns="73000" rIns="146050" bIns="73000" anchor="ctr" anchorCtr="0">
            <a:noAutofit/>
          </a:bodyPr>
          <a:lstStyle>
            <a:lvl1pPr lvl="0" algn="r">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汎用">
  <p:cSld name="汎用">
    <p:spTree>
      <p:nvGrpSpPr>
        <p:cNvPr id="1" name="Shape 2269"/>
        <p:cNvGrpSpPr/>
        <p:nvPr/>
      </p:nvGrpSpPr>
      <p:grpSpPr>
        <a:xfrm>
          <a:off x="0" y="0"/>
          <a:ext cx="0" cy="0"/>
          <a:chOff x="0" y="0"/>
          <a:chExt cx="0" cy="0"/>
        </a:xfrm>
      </p:grpSpPr>
      <p:grpSp>
        <p:nvGrpSpPr>
          <p:cNvPr id="2270" name="Google Shape;2270;p43"/>
          <p:cNvGrpSpPr/>
          <p:nvPr/>
        </p:nvGrpSpPr>
        <p:grpSpPr>
          <a:xfrm>
            <a:off x="295275" y="1295400"/>
            <a:ext cx="14587538" cy="112713"/>
            <a:chOff x="180352" y="836713"/>
            <a:chExt cx="8928152" cy="72000"/>
          </a:xfrm>
        </p:grpSpPr>
        <p:sp>
          <p:nvSpPr>
            <p:cNvPr id="2271" name="Google Shape;2271;p43"/>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272" name="Google Shape;2272;p43"/>
            <p:cNvSpPr/>
            <p:nvPr/>
          </p:nvSpPr>
          <p:spPr>
            <a:xfrm flipH="1">
              <a:off x="180352" y="836713"/>
              <a:ext cx="7560121" cy="18253"/>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2273" name="Google Shape;2273;p43"/>
          <p:cNvSpPr txBox="1">
            <a:spLocks noGrp="1"/>
          </p:cNvSpPr>
          <p:nvPr>
            <p:ph type="title"/>
          </p:nvPr>
        </p:nvSpPr>
        <p:spPr>
          <a:xfrm>
            <a:off x="258763" y="525463"/>
            <a:ext cx="14424025" cy="757237"/>
          </a:xfrm>
          <a:prstGeom prst="rect">
            <a:avLst/>
          </a:prstGeom>
          <a:noFill/>
          <a:ln>
            <a:noFill/>
          </a:ln>
        </p:spPr>
        <p:txBody>
          <a:bodyPr spcFirstLastPara="1" wrap="square" lIns="145925" tIns="72950" rIns="145925" bIns="7295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74" name="Google Shape;2274;p43"/>
          <p:cNvSpPr txBox="1">
            <a:spLocks noGrp="1"/>
          </p:cNvSpPr>
          <p:nvPr>
            <p:ph type="body" idx="1"/>
          </p:nvPr>
        </p:nvSpPr>
        <p:spPr>
          <a:xfrm>
            <a:off x="905229" y="1407464"/>
            <a:ext cx="13131093" cy="1226820"/>
          </a:xfrm>
          <a:prstGeom prst="rect">
            <a:avLst/>
          </a:prstGeom>
          <a:noFill/>
          <a:ln>
            <a:noFill/>
          </a:ln>
        </p:spPr>
        <p:txBody>
          <a:bodyPr spcFirstLastPara="1" wrap="square" lIns="145925" tIns="72950" rIns="145925" bIns="72950" anchor="t" anchorCtr="0">
            <a:normAutofit/>
          </a:bodyPr>
          <a:lstStyle>
            <a:lvl1pPr marL="457200" lvl="0" indent="-412750" algn="l">
              <a:lnSpc>
                <a:spcPct val="100000"/>
              </a:lnSpc>
              <a:spcBef>
                <a:spcPts val="580"/>
              </a:spcBef>
              <a:spcAft>
                <a:spcPts val="0"/>
              </a:spcAft>
              <a:buClr>
                <a:schemeClr val="dk1"/>
              </a:buClr>
              <a:buSzPts val="2900"/>
              <a:buFont typeface="Noto Sans Symbols"/>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275" name="Google Shape;2275;p43"/>
          <p:cNvSpPr txBox="1">
            <a:spLocks noGrp="1"/>
          </p:cNvSpPr>
          <p:nvPr>
            <p:ph type="body" idx="2"/>
          </p:nvPr>
        </p:nvSpPr>
        <p:spPr>
          <a:xfrm>
            <a:off x="905229" y="3526517"/>
            <a:ext cx="13131093" cy="6357156"/>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276" name="Google Shape;2276;p43"/>
          <p:cNvSpPr txBox="1">
            <a:spLocks noGrp="1"/>
          </p:cNvSpPr>
          <p:nvPr>
            <p:ph type="sldNum" idx="12"/>
          </p:nvPr>
        </p:nvSpPr>
        <p:spPr>
          <a:xfrm>
            <a:off x="13706475" y="10198100"/>
            <a:ext cx="1184275" cy="3540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
        <p:nvSpPr>
          <p:cNvPr id="2277" name="Google Shape;2277;p43"/>
          <p:cNvSpPr txBox="1">
            <a:spLocks noGrp="1"/>
          </p:cNvSpPr>
          <p:nvPr>
            <p:ph type="dt" idx="10"/>
          </p:nvPr>
        </p:nvSpPr>
        <p:spPr>
          <a:xfrm>
            <a:off x="-60325" y="10328275"/>
            <a:ext cx="5919788" cy="29368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汎用">
  <p:cSld name="汎用">
    <p:spTree>
      <p:nvGrpSpPr>
        <p:cNvPr id="1" name="Shape 48"/>
        <p:cNvGrpSpPr/>
        <p:nvPr/>
      </p:nvGrpSpPr>
      <p:grpSpPr>
        <a:xfrm>
          <a:off x="0" y="0"/>
          <a:ext cx="0" cy="0"/>
          <a:chOff x="0" y="0"/>
          <a:chExt cx="0" cy="0"/>
        </a:xfrm>
      </p:grpSpPr>
      <p:grpSp>
        <p:nvGrpSpPr>
          <p:cNvPr id="49" name="Google Shape;49;p6"/>
          <p:cNvGrpSpPr/>
          <p:nvPr/>
        </p:nvGrpSpPr>
        <p:grpSpPr>
          <a:xfrm>
            <a:off x="295275" y="1295400"/>
            <a:ext cx="14587538" cy="112713"/>
            <a:chOff x="180352" y="836713"/>
            <a:chExt cx="8928152" cy="72000"/>
          </a:xfrm>
        </p:grpSpPr>
        <p:sp>
          <p:nvSpPr>
            <p:cNvPr id="50" name="Google Shape;50;p6"/>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51" name="Google Shape;51;p6"/>
            <p:cNvSpPr/>
            <p:nvPr/>
          </p:nvSpPr>
          <p:spPr>
            <a:xfrm flipH="1">
              <a:off x="180352" y="836713"/>
              <a:ext cx="7560121" cy="18253"/>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52" name="Google Shape;52;p6"/>
          <p:cNvSpPr txBox="1">
            <a:spLocks noGrp="1"/>
          </p:cNvSpPr>
          <p:nvPr>
            <p:ph type="title"/>
          </p:nvPr>
        </p:nvSpPr>
        <p:spPr>
          <a:xfrm>
            <a:off x="258763" y="525463"/>
            <a:ext cx="14424025" cy="757237"/>
          </a:xfrm>
          <a:prstGeom prst="rect">
            <a:avLst/>
          </a:prstGeom>
          <a:noFill/>
          <a:ln>
            <a:noFill/>
          </a:ln>
        </p:spPr>
        <p:txBody>
          <a:bodyPr spcFirstLastPara="1" wrap="square" lIns="145775" tIns="72875" rIns="145775" bIns="72875"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6"/>
          <p:cNvSpPr txBox="1">
            <a:spLocks noGrp="1"/>
          </p:cNvSpPr>
          <p:nvPr>
            <p:ph type="body" idx="1"/>
          </p:nvPr>
        </p:nvSpPr>
        <p:spPr>
          <a:xfrm>
            <a:off x="905235" y="1407464"/>
            <a:ext cx="13131093" cy="1226820"/>
          </a:xfrm>
          <a:prstGeom prst="rect">
            <a:avLst/>
          </a:prstGeom>
          <a:noFill/>
          <a:ln>
            <a:noFill/>
          </a:ln>
        </p:spPr>
        <p:txBody>
          <a:bodyPr spcFirstLastPara="1" wrap="square" lIns="145775" tIns="72875" rIns="145775" bIns="72875"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54" name="Google Shape;54;p6"/>
          <p:cNvSpPr txBox="1">
            <a:spLocks noGrp="1"/>
          </p:cNvSpPr>
          <p:nvPr>
            <p:ph type="body" idx="2"/>
          </p:nvPr>
        </p:nvSpPr>
        <p:spPr>
          <a:xfrm>
            <a:off x="905235" y="3526517"/>
            <a:ext cx="13131093" cy="6357156"/>
          </a:xfrm>
          <a:prstGeom prst="rect">
            <a:avLst/>
          </a:prstGeom>
          <a:noFill/>
          <a:ln>
            <a:noFill/>
          </a:ln>
        </p:spPr>
        <p:txBody>
          <a:bodyPr spcFirstLastPara="1" wrap="square" lIns="145775" tIns="72875" rIns="145775" bIns="72875"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55" name="Google Shape;55;p6"/>
          <p:cNvSpPr txBox="1">
            <a:spLocks noGrp="1"/>
          </p:cNvSpPr>
          <p:nvPr>
            <p:ph type="sldNum" idx="12"/>
          </p:nvPr>
        </p:nvSpPr>
        <p:spPr>
          <a:xfrm>
            <a:off x="13757275" y="10166350"/>
            <a:ext cx="1133475" cy="363538"/>
          </a:xfrm>
          <a:prstGeom prst="rect">
            <a:avLst/>
          </a:prstGeom>
          <a:noFill/>
          <a:ln>
            <a:noFill/>
          </a:ln>
        </p:spPr>
        <p:txBody>
          <a:bodyPr spcFirstLastPara="1" wrap="square" lIns="146050" tIns="73000" rIns="146050" bIns="73000" anchor="t" anchorCtr="0">
            <a:noAutofit/>
          </a:bodyPr>
          <a:lstStyle>
            <a:lvl1pPr marL="0" marR="0" lvl="0"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ja-JP"/>
              <a:t>‹#›</a:t>
            </a:fld>
            <a:endParaRPr/>
          </a:p>
        </p:txBody>
      </p:sp>
      <p:sp>
        <p:nvSpPr>
          <p:cNvPr id="56" name="Google Shape;56;p6"/>
          <p:cNvSpPr txBox="1">
            <a:spLocks noGrp="1"/>
          </p:cNvSpPr>
          <p:nvPr>
            <p:ph type="dt" idx="10"/>
          </p:nvPr>
        </p:nvSpPr>
        <p:spPr>
          <a:xfrm>
            <a:off x="-60325" y="10328275"/>
            <a:ext cx="5919788" cy="293688"/>
          </a:xfrm>
          <a:prstGeom prst="rect">
            <a:avLst/>
          </a:prstGeom>
          <a:noFill/>
          <a:ln>
            <a:noFill/>
          </a:ln>
        </p:spPr>
        <p:txBody>
          <a:bodyPr spcFirstLastPara="1" wrap="square" lIns="145875" tIns="72925" rIns="145875" bIns="72925"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2_汎用">
  <p:cSld name="2_汎用">
    <p:spTree>
      <p:nvGrpSpPr>
        <p:cNvPr id="1" name="Shape 2278"/>
        <p:cNvGrpSpPr/>
        <p:nvPr/>
      </p:nvGrpSpPr>
      <p:grpSpPr>
        <a:xfrm>
          <a:off x="0" y="0"/>
          <a:ext cx="0" cy="0"/>
          <a:chOff x="0" y="0"/>
          <a:chExt cx="0" cy="0"/>
        </a:xfrm>
      </p:grpSpPr>
      <p:sp>
        <p:nvSpPr>
          <p:cNvPr id="2279" name="Google Shape;2279;p44"/>
          <p:cNvSpPr txBox="1">
            <a:spLocks noGrp="1"/>
          </p:cNvSpPr>
          <p:nvPr>
            <p:ph type="title"/>
          </p:nvPr>
        </p:nvSpPr>
        <p:spPr>
          <a:xfrm>
            <a:off x="258763" y="525463"/>
            <a:ext cx="14424025" cy="757237"/>
          </a:xfrm>
          <a:prstGeom prst="rect">
            <a:avLst/>
          </a:prstGeom>
          <a:noFill/>
          <a:ln>
            <a:noFill/>
          </a:ln>
        </p:spPr>
        <p:txBody>
          <a:bodyPr spcFirstLastPara="1" wrap="square" lIns="145925" tIns="72950" rIns="145925" bIns="7295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80" name="Google Shape;2280;p44"/>
          <p:cNvSpPr txBox="1">
            <a:spLocks noGrp="1"/>
          </p:cNvSpPr>
          <p:nvPr>
            <p:ph type="body" idx="1"/>
          </p:nvPr>
        </p:nvSpPr>
        <p:spPr>
          <a:xfrm>
            <a:off x="905229" y="1407464"/>
            <a:ext cx="13131093" cy="1226820"/>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281" name="Google Shape;2281;p44"/>
          <p:cNvSpPr txBox="1">
            <a:spLocks noGrp="1"/>
          </p:cNvSpPr>
          <p:nvPr>
            <p:ph type="body" idx="2"/>
          </p:nvPr>
        </p:nvSpPr>
        <p:spPr>
          <a:xfrm>
            <a:off x="905229" y="3526517"/>
            <a:ext cx="13131093" cy="6357156"/>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282" name="Google Shape;2282;p44"/>
          <p:cNvSpPr txBox="1">
            <a:spLocks noGrp="1"/>
          </p:cNvSpPr>
          <p:nvPr>
            <p:ph type="sldNum" idx="12"/>
          </p:nvPr>
        </p:nvSpPr>
        <p:spPr>
          <a:xfrm>
            <a:off x="13706475" y="10198100"/>
            <a:ext cx="1184275" cy="3540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
        <p:nvSpPr>
          <p:cNvPr id="2283" name="Google Shape;2283;p44"/>
          <p:cNvSpPr txBox="1">
            <a:spLocks noGrp="1"/>
          </p:cNvSpPr>
          <p:nvPr>
            <p:ph type="dt" idx="10"/>
          </p:nvPr>
        </p:nvSpPr>
        <p:spPr>
          <a:xfrm>
            <a:off x="-60325" y="10328275"/>
            <a:ext cx="5919788" cy="29368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1_汎用">
  <p:cSld name="1_汎用">
    <p:spTree>
      <p:nvGrpSpPr>
        <p:cNvPr id="1" name="Shape 2284"/>
        <p:cNvGrpSpPr/>
        <p:nvPr/>
      </p:nvGrpSpPr>
      <p:grpSpPr>
        <a:xfrm>
          <a:off x="0" y="0"/>
          <a:ext cx="0" cy="0"/>
          <a:chOff x="0" y="0"/>
          <a:chExt cx="0" cy="0"/>
        </a:xfrm>
      </p:grpSpPr>
      <p:grpSp>
        <p:nvGrpSpPr>
          <p:cNvPr id="2285" name="Google Shape;2285;p45"/>
          <p:cNvGrpSpPr/>
          <p:nvPr/>
        </p:nvGrpSpPr>
        <p:grpSpPr>
          <a:xfrm>
            <a:off x="295275" y="1295400"/>
            <a:ext cx="14587538" cy="112713"/>
            <a:chOff x="180352" y="836713"/>
            <a:chExt cx="8928152" cy="72000"/>
          </a:xfrm>
        </p:grpSpPr>
        <p:sp>
          <p:nvSpPr>
            <p:cNvPr id="2286" name="Google Shape;2286;p45"/>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287" name="Google Shape;2287;p45"/>
            <p:cNvSpPr/>
            <p:nvPr/>
          </p:nvSpPr>
          <p:spPr>
            <a:xfrm flipH="1">
              <a:off x="180352" y="836713"/>
              <a:ext cx="7560121" cy="18253"/>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2288" name="Google Shape;2288;p45"/>
          <p:cNvSpPr/>
          <p:nvPr/>
        </p:nvSpPr>
        <p:spPr>
          <a:xfrm rot="-5400000">
            <a:off x="7415019" y="-746120"/>
            <a:ext cx="111516" cy="13117975"/>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289" name="Google Shape;2289;p45"/>
          <p:cNvSpPr/>
          <p:nvPr/>
        </p:nvSpPr>
        <p:spPr>
          <a:xfrm rot="5400000" flipH="1">
            <a:off x="3289301" y="5686425"/>
            <a:ext cx="8362950" cy="28575"/>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290" name="Google Shape;2290;p45"/>
          <p:cNvSpPr txBox="1">
            <a:spLocks noGrp="1"/>
          </p:cNvSpPr>
          <p:nvPr>
            <p:ph type="title"/>
          </p:nvPr>
        </p:nvSpPr>
        <p:spPr>
          <a:xfrm>
            <a:off x="258763" y="525463"/>
            <a:ext cx="14424025" cy="757237"/>
          </a:xfrm>
          <a:prstGeom prst="rect">
            <a:avLst/>
          </a:prstGeom>
          <a:noFill/>
          <a:ln>
            <a:noFill/>
          </a:ln>
        </p:spPr>
        <p:txBody>
          <a:bodyPr spcFirstLastPara="1" wrap="square" lIns="145925" tIns="72950" rIns="145925" bIns="7295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91" name="Google Shape;2291;p45"/>
          <p:cNvSpPr txBox="1">
            <a:spLocks noGrp="1"/>
          </p:cNvSpPr>
          <p:nvPr>
            <p:ph type="sldNum" idx="12"/>
          </p:nvPr>
        </p:nvSpPr>
        <p:spPr>
          <a:xfrm>
            <a:off x="13706475" y="10198100"/>
            <a:ext cx="1184275" cy="3540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
        <p:nvSpPr>
          <p:cNvPr id="2292" name="Google Shape;2292;p45"/>
          <p:cNvSpPr txBox="1">
            <a:spLocks noGrp="1"/>
          </p:cNvSpPr>
          <p:nvPr>
            <p:ph type="dt" idx="10"/>
          </p:nvPr>
        </p:nvSpPr>
        <p:spPr>
          <a:xfrm>
            <a:off x="-60325" y="10328275"/>
            <a:ext cx="5919788" cy="29368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背景と目的">
  <p:cSld name="背景と目的">
    <p:spTree>
      <p:nvGrpSpPr>
        <p:cNvPr id="1" name="Shape 2293"/>
        <p:cNvGrpSpPr/>
        <p:nvPr/>
      </p:nvGrpSpPr>
      <p:grpSpPr>
        <a:xfrm>
          <a:off x="0" y="0"/>
          <a:ext cx="0" cy="0"/>
          <a:chOff x="0" y="0"/>
          <a:chExt cx="0" cy="0"/>
        </a:xfrm>
      </p:grpSpPr>
      <p:sp>
        <p:nvSpPr>
          <p:cNvPr id="2294" name="Google Shape;2294;p46"/>
          <p:cNvSpPr/>
          <p:nvPr/>
        </p:nvSpPr>
        <p:spPr>
          <a:xfrm>
            <a:off x="528638" y="1854200"/>
            <a:ext cx="1882775" cy="584200"/>
          </a:xfrm>
          <a:prstGeom prst="parallelogram">
            <a:avLst>
              <a:gd name="adj" fmla="val 25000"/>
            </a:avLst>
          </a:prstGeom>
          <a:solidFill>
            <a:srgbClr val="000066"/>
          </a:solidFill>
          <a:ln>
            <a:noFill/>
          </a:ln>
        </p:spPr>
        <p:txBody>
          <a:bodyPr spcFirstLastPara="1" wrap="square" lIns="146050" tIns="73000" rIns="146050" bIns="73000" anchor="ctr" anchorCtr="0">
            <a:noAutofit/>
          </a:bodyPr>
          <a:lstStyle/>
          <a:p>
            <a:pPr marL="0" marR="0" lvl="0" indent="0" algn="ctr" rtl="0">
              <a:lnSpc>
                <a:spcPct val="100000"/>
              </a:lnSpc>
              <a:spcBef>
                <a:spcPts val="0"/>
              </a:spcBef>
              <a:spcAft>
                <a:spcPts val="0"/>
              </a:spcAft>
              <a:buClr>
                <a:srgbClr val="000000"/>
              </a:buClr>
              <a:buSzPts val="2900"/>
              <a:buFont typeface="Arial"/>
              <a:buNone/>
            </a:pPr>
            <a:r>
              <a:rPr lang="ja-JP" sz="2900" b="0" i="0" u="none" strike="noStrike" cap="none">
                <a:solidFill>
                  <a:srgbClr val="FFFFFF"/>
                </a:solidFill>
                <a:latin typeface="Arial"/>
                <a:ea typeface="Arial"/>
                <a:cs typeface="Arial"/>
                <a:sym typeface="Arial"/>
              </a:rPr>
              <a:t>背景</a:t>
            </a:r>
            <a:endParaRPr sz="1400" b="0" i="0" u="none" strike="noStrike" cap="none">
              <a:solidFill>
                <a:srgbClr val="000000"/>
              </a:solidFill>
              <a:latin typeface="Arial"/>
              <a:ea typeface="Arial"/>
              <a:cs typeface="Arial"/>
              <a:sym typeface="Arial"/>
            </a:endParaRPr>
          </a:p>
        </p:txBody>
      </p:sp>
      <p:sp>
        <p:nvSpPr>
          <p:cNvPr id="2295" name="Google Shape;2295;p46"/>
          <p:cNvSpPr/>
          <p:nvPr/>
        </p:nvSpPr>
        <p:spPr>
          <a:xfrm>
            <a:off x="528638" y="5645150"/>
            <a:ext cx="1882775" cy="585788"/>
          </a:xfrm>
          <a:prstGeom prst="parallelogram">
            <a:avLst>
              <a:gd name="adj" fmla="val 25000"/>
            </a:avLst>
          </a:prstGeom>
          <a:solidFill>
            <a:srgbClr val="000066"/>
          </a:solidFill>
          <a:ln>
            <a:noFill/>
          </a:ln>
        </p:spPr>
        <p:txBody>
          <a:bodyPr spcFirstLastPara="1" wrap="square" lIns="146050" tIns="73000" rIns="146050" bIns="73000" anchor="ctr" anchorCtr="0">
            <a:noAutofit/>
          </a:bodyPr>
          <a:lstStyle/>
          <a:p>
            <a:pPr marL="0" marR="0" lvl="0" indent="0" algn="ctr" rtl="0">
              <a:lnSpc>
                <a:spcPct val="100000"/>
              </a:lnSpc>
              <a:spcBef>
                <a:spcPts val="0"/>
              </a:spcBef>
              <a:spcAft>
                <a:spcPts val="0"/>
              </a:spcAft>
              <a:buClr>
                <a:srgbClr val="000000"/>
              </a:buClr>
              <a:buSzPts val="2900"/>
              <a:buFont typeface="Arial"/>
              <a:buNone/>
            </a:pPr>
            <a:r>
              <a:rPr lang="ja-JP" sz="2900" b="0" i="0" u="none" strike="noStrike" cap="none">
                <a:solidFill>
                  <a:srgbClr val="FFFFFF"/>
                </a:solidFill>
                <a:latin typeface="Arial"/>
                <a:ea typeface="Arial"/>
                <a:cs typeface="Arial"/>
                <a:sym typeface="Arial"/>
              </a:rPr>
              <a:t>目的</a:t>
            </a:r>
            <a:endParaRPr sz="1400" b="0" i="0" u="none" strike="noStrike" cap="none">
              <a:solidFill>
                <a:srgbClr val="000000"/>
              </a:solidFill>
              <a:latin typeface="Arial"/>
              <a:ea typeface="Arial"/>
              <a:cs typeface="Arial"/>
              <a:sym typeface="Arial"/>
            </a:endParaRPr>
          </a:p>
        </p:txBody>
      </p:sp>
      <p:grpSp>
        <p:nvGrpSpPr>
          <p:cNvPr id="2296" name="Google Shape;2296;p46"/>
          <p:cNvGrpSpPr/>
          <p:nvPr/>
        </p:nvGrpSpPr>
        <p:grpSpPr>
          <a:xfrm>
            <a:off x="295275" y="2522538"/>
            <a:ext cx="14587538" cy="111125"/>
            <a:chOff x="180352" y="836713"/>
            <a:chExt cx="8928152" cy="72000"/>
          </a:xfrm>
        </p:grpSpPr>
        <p:sp>
          <p:nvSpPr>
            <p:cNvPr id="2297" name="Google Shape;2297;p46"/>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298" name="Google Shape;2298;p46"/>
            <p:cNvSpPr/>
            <p:nvPr/>
          </p:nvSpPr>
          <p:spPr>
            <a:xfrm flipH="1">
              <a:off x="180352" y="836713"/>
              <a:ext cx="7560121"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2299" name="Google Shape;2299;p46"/>
          <p:cNvGrpSpPr/>
          <p:nvPr/>
        </p:nvGrpSpPr>
        <p:grpSpPr>
          <a:xfrm>
            <a:off x="295275" y="6315075"/>
            <a:ext cx="14587538" cy="111125"/>
            <a:chOff x="180352" y="836713"/>
            <a:chExt cx="8928152" cy="72000"/>
          </a:xfrm>
        </p:grpSpPr>
        <p:sp>
          <p:nvSpPr>
            <p:cNvPr id="2300" name="Google Shape;2300;p46"/>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01" name="Google Shape;2301;p46"/>
            <p:cNvSpPr/>
            <p:nvPr/>
          </p:nvSpPr>
          <p:spPr>
            <a:xfrm flipH="1">
              <a:off x="180352" y="836713"/>
              <a:ext cx="7560121"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2302" name="Google Shape;2302;p46"/>
          <p:cNvGrpSpPr/>
          <p:nvPr/>
        </p:nvGrpSpPr>
        <p:grpSpPr>
          <a:xfrm>
            <a:off x="295275" y="1630363"/>
            <a:ext cx="14587538" cy="111125"/>
            <a:chOff x="180352" y="836713"/>
            <a:chExt cx="8928152" cy="72000"/>
          </a:xfrm>
        </p:grpSpPr>
        <p:sp>
          <p:nvSpPr>
            <p:cNvPr id="2303" name="Google Shape;2303;p46"/>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04" name="Google Shape;2304;p46"/>
            <p:cNvSpPr/>
            <p:nvPr/>
          </p:nvSpPr>
          <p:spPr>
            <a:xfrm flipH="1">
              <a:off x="180352" y="836713"/>
              <a:ext cx="7560121"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2305" name="Google Shape;2305;p46"/>
          <p:cNvSpPr txBox="1">
            <a:spLocks noGrp="1"/>
          </p:cNvSpPr>
          <p:nvPr>
            <p:ph type="body" idx="1"/>
          </p:nvPr>
        </p:nvSpPr>
        <p:spPr>
          <a:xfrm>
            <a:off x="763981" y="2634287"/>
            <a:ext cx="13648916" cy="2899754"/>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06" name="Google Shape;2306;p46"/>
          <p:cNvSpPr txBox="1">
            <a:spLocks noGrp="1"/>
          </p:cNvSpPr>
          <p:nvPr>
            <p:ph type="body" idx="2"/>
          </p:nvPr>
        </p:nvSpPr>
        <p:spPr>
          <a:xfrm>
            <a:off x="575825" y="738291"/>
            <a:ext cx="6764875" cy="780703"/>
          </a:xfrm>
          <a:prstGeom prst="rect">
            <a:avLst/>
          </a:prstGeom>
          <a:gradFill>
            <a:gsLst>
              <a:gs pos="0">
                <a:srgbClr val="000066"/>
              </a:gs>
              <a:gs pos="51000">
                <a:srgbClr val="000066"/>
              </a:gs>
              <a:gs pos="100000">
                <a:srgbClr val="7B8196">
                  <a:alpha val="0"/>
                </a:srgbClr>
              </a:gs>
            </a:gsLst>
            <a:lin ang="0" scaled="0"/>
          </a:gradFill>
          <a:ln>
            <a:noFill/>
          </a:ln>
        </p:spPr>
        <p:txBody>
          <a:bodyPr spcFirstLastPara="1" wrap="square" lIns="145925" tIns="72950" rIns="145925" bIns="72950" anchor="t" anchorCtr="0">
            <a:noAutofit/>
          </a:bodyPr>
          <a:lstStyle>
            <a:lvl1pPr marL="457200" lvl="0" indent="-228600" algn="ctr">
              <a:lnSpc>
                <a:spcPct val="100000"/>
              </a:lnSpc>
              <a:spcBef>
                <a:spcPts val="900"/>
              </a:spcBef>
              <a:spcAft>
                <a:spcPts val="0"/>
              </a:spcAft>
              <a:buSzPts val="1400"/>
              <a:buNone/>
              <a:defRPr sz="4500">
                <a:solidFill>
                  <a:schemeClr val="lt1"/>
                </a:solidFill>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07" name="Google Shape;2307;p46"/>
          <p:cNvSpPr txBox="1">
            <a:spLocks noGrp="1"/>
          </p:cNvSpPr>
          <p:nvPr>
            <p:ph type="body" idx="3"/>
          </p:nvPr>
        </p:nvSpPr>
        <p:spPr>
          <a:xfrm>
            <a:off x="763981" y="6426273"/>
            <a:ext cx="13648916" cy="3345872"/>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08" name="Google Shape;2308;p46"/>
          <p:cNvSpPr txBox="1">
            <a:spLocks noGrp="1"/>
          </p:cNvSpPr>
          <p:nvPr>
            <p:ph type="dt" idx="10"/>
          </p:nvPr>
        </p:nvSpPr>
        <p:spPr>
          <a:xfrm>
            <a:off x="-60325" y="10328275"/>
            <a:ext cx="5919788" cy="29368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09" name="Google Shape;2309;p46"/>
          <p:cNvSpPr txBox="1">
            <a:spLocks noGrp="1"/>
          </p:cNvSpPr>
          <p:nvPr>
            <p:ph type="sldNum" idx="12"/>
          </p:nvPr>
        </p:nvSpPr>
        <p:spPr>
          <a:xfrm>
            <a:off x="13706475" y="10198100"/>
            <a:ext cx="1184275" cy="3540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目次">
  <p:cSld name="目次">
    <p:spTree>
      <p:nvGrpSpPr>
        <p:cNvPr id="1" name="Shape 2310"/>
        <p:cNvGrpSpPr/>
        <p:nvPr/>
      </p:nvGrpSpPr>
      <p:grpSpPr>
        <a:xfrm>
          <a:off x="0" y="0"/>
          <a:ext cx="0" cy="0"/>
          <a:chOff x="0" y="0"/>
          <a:chExt cx="0" cy="0"/>
        </a:xfrm>
      </p:grpSpPr>
      <p:sp>
        <p:nvSpPr>
          <p:cNvPr id="2311" name="Google Shape;2311;p47"/>
          <p:cNvSpPr/>
          <p:nvPr/>
        </p:nvSpPr>
        <p:spPr>
          <a:xfrm>
            <a:off x="528638" y="4752975"/>
            <a:ext cx="941387" cy="585788"/>
          </a:xfrm>
          <a:prstGeom prst="parallelogram">
            <a:avLst>
              <a:gd name="adj" fmla="val 25000"/>
            </a:avLst>
          </a:prstGeom>
          <a:solidFill>
            <a:srgbClr val="000066"/>
          </a:solidFill>
          <a:ln>
            <a:noFill/>
          </a:ln>
        </p:spPr>
        <p:txBody>
          <a:bodyPr spcFirstLastPara="1" wrap="square" lIns="146050" tIns="73000" rIns="146050" bIns="73000" anchor="ctr" anchorCtr="0">
            <a:noAutofit/>
          </a:bodyPr>
          <a:lstStyle/>
          <a:p>
            <a:pPr marL="0" marR="0" lvl="0" indent="0" algn="ctr" rtl="0">
              <a:lnSpc>
                <a:spcPct val="100000"/>
              </a:lnSpc>
              <a:spcBef>
                <a:spcPts val="0"/>
              </a:spcBef>
              <a:spcAft>
                <a:spcPts val="0"/>
              </a:spcAft>
              <a:buClr>
                <a:srgbClr val="000000"/>
              </a:buClr>
              <a:buSzPts val="2900"/>
              <a:buFont typeface="Arial"/>
              <a:buNone/>
            </a:pPr>
            <a:r>
              <a:rPr lang="ja-JP" sz="2900" b="0" i="0" u="none" strike="noStrike" cap="none">
                <a:solidFill>
                  <a:srgbClr val="FFFFFF"/>
                </a:solidFill>
                <a:latin typeface="Arial"/>
                <a:ea typeface="Arial"/>
                <a:cs typeface="Arial"/>
                <a:sym typeface="Arial"/>
              </a:rPr>
              <a:t>2.</a:t>
            </a:r>
            <a:endParaRPr sz="2900" b="0" i="0" u="none" strike="noStrike" cap="none">
              <a:solidFill>
                <a:srgbClr val="FFFFFF"/>
              </a:solidFill>
              <a:latin typeface="Arial"/>
              <a:ea typeface="Arial"/>
              <a:cs typeface="Arial"/>
              <a:sym typeface="Arial"/>
            </a:endParaRPr>
          </a:p>
        </p:txBody>
      </p:sp>
      <p:sp>
        <p:nvSpPr>
          <p:cNvPr id="2312" name="Google Shape;2312;p47"/>
          <p:cNvSpPr/>
          <p:nvPr/>
        </p:nvSpPr>
        <p:spPr>
          <a:xfrm>
            <a:off x="528638" y="6650038"/>
            <a:ext cx="941387" cy="584200"/>
          </a:xfrm>
          <a:prstGeom prst="parallelogram">
            <a:avLst>
              <a:gd name="adj" fmla="val 25000"/>
            </a:avLst>
          </a:prstGeom>
          <a:solidFill>
            <a:srgbClr val="000066"/>
          </a:solidFill>
          <a:ln>
            <a:noFill/>
          </a:ln>
        </p:spPr>
        <p:txBody>
          <a:bodyPr spcFirstLastPara="1" wrap="square" lIns="146050" tIns="73000" rIns="146050" bIns="73000" anchor="ctr" anchorCtr="0">
            <a:noAutofit/>
          </a:bodyPr>
          <a:lstStyle/>
          <a:p>
            <a:pPr marL="0" marR="0" lvl="0" indent="0" algn="ctr" rtl="0">
              <a:lnSpc>
                <a:spcPct val="100000"/>
              </a:lnSpc>
              <a:spcBef>
                <a:spcPts val="0"/>
              </a:spcBef>
              <a:spcAft>
                <a:spcPts val="0"/>
              </a:spcAft>
              <a:buClr>
                <a:srgbClr val="000000"/>
              </a:buClr>
              <a:buSzPts val="2900"/>
              <a:buFont typeface="Arial"/>
              <a:buNone/>
            </a:pPr>
            <a:r>
              <a:rPr lang="ja-JP" sz="2900" b="0" i="0" u="none" strike="noStrike" cap="none">
                <a:solidFill>
                  <a:srgbClr val="FFFFFF"/>
                </a:solidFill>
                <a:latin typeface="Arial"/>
                <a:ea typeface="Arial"/>
                <a:cs typeface="Arial"/>
                <a:sym typeface="Arial"/>
              </a:rPr>
              <a:t>3.</a:t>
            </a:r>
            <a:endParaRPr sz="2900" b="0" i="0" u="none" strike="noStrike" cap="none">
              <a:solidFill>
                <a:srgbClr val="FFFFFF"/>
              </a:solidFill>
              <a:latin typeface="Arial"/>
              <a:ea typeface="Arial"/>
              <a:cs typeface="Arial"/>
              <a:sym typeface="Arial"/>
            </a:endParaRPr>
          </a:p>
        </p:txBody>
      </p:sp>
      <p:sp>
        <p:nvSpPr>
          <p:cNvPr id="2313" name="Google Shape;2313;p47"/>
          <p:cNvSpPr/>
          <p:nvPr/>
        </p:nvSpPr>
        <p:spPr>
          <a:xfrm>
            <a:off x="528638" y="8545513"/>
            <a:ext cx="941387" cy="585787"/>
          </a:xfrm>
          <a:prstGeom prst="parallelogram">
            <a:avLst>
              <a:gd name="adj" fmla="val 25000"/>
            </a:avLst>
          </a:prstGeom>
          <a:solidFill>
            <a:srgbClr val="000066"/>
          </a:solidFill>
          <a:ln>
            <a:noFill/>
          </a:ln>
        </p:spPr>
        <p:txBody>
          <a:bodyPr spcFirstLastPara="1" wrap="square" lIns="146050" tIns="73000" rIns="146050" bIns="73000" anchor="ctr" anchorCtr="0">
            <a:noAutofit/>
          </a:bodyPr>
          <a:lstStyle/>
          <a:p>
            <a:pPr marL="0" marR="0" lvl="0" indent="0" algn="ctr" rtl="0">
              <a:lnSpc>
                <a:spcPct val="100000"/>
              </a:lnSpc>
              <a:spcBef>
                <a:spcPts val="0"/>
              </a:spcBef>
              <a:spcAft>
                <a:spcPts val="0"/>
              </a:spcAft>
              <a:buClr>
                <a:srgbClr val="000000"/>
              </a:buClr>
              <a:buSzPts val="2900"/>
              <a:buFont typeface="Arial"/>
              <a:buNone/>
            </a:pPr>
            <a:r>
              <a:rPr lang="ja-JP" sz="2900" b="0" i="0" u="none" strike="noStrike" cap="none">
                <a:solidFill>
                  <a:srgbClr val="FFFFFF"/>
                </a:solidFill>
                <a:latin typeface="Arial"/>
                <a:ea typeface="Arial"/>
                <a:cs typeface="Arial"/>
                <a:sym typeface="Arial"/>
              </a:rPr>
              <a:t>4.</a:t>
            </a:r>
            <a:endParaRPr sz="2900" b="0" i="0" u="none" strike="noStrike" cap="none">
              <a:solidFill>
                <a:srgbClr val="FFFFFF"/>
              </a:solidFill>
              <a:latin typeface="Arial"/>
              <a:ea typeface="Arial"/>
              <a:cs typeface="Arial"/>
              <a:sym typeface="Arial"/>
            </a:endParaRPr>
          </a:p>
        </p:txBody>
      </p:sp>
      <p:sp>
        <p:nvSpPr>
          <p:cNvPr id="2314" name="Google Shape;2314;p47"/>
          <p:cNvSpPr/>
          <p:nvPr/>
        </p:nvSpPr>
        <p:spPr>
          <a:xfrm>
            <a:off x="528638" y="2857500"/>
            <a:ext cx="941387" cy="585788"/>
          </a:xfrm>
          <a:prstGeom prst="parallelogram">
            <a:avLst>
              <a:gd name="adj" fmla="val 25000"/>
            </a:avLst>
          </a:prstGeom>
          <a:solidFill>
            <a:srgbClr val="000066"/>
          </a:solidFill>
          <a:ln>
            <a:noFill/>
          </a:ln>
        </p:spPr>
        <p:txBody>
          <a:bodyPr spcFirstLastPara="1" wrap="square" lIns="146050" tIns="73000" rIns="146050" bIns="73000" anchor="ctr" anchorCtr="0">
            <a:noAutofit/>
          </a:bodyPr>
          <a:lstStyle/>
          <a:p>
            <a:pPr marL="0" marR="0" lvl="0" indent="0" algn="ctr" rtl="0">
              <a:lnSpc>
                <a:spcPct val="100000"/>
              </a:lnSpc>
              <a:spcBef>
                <a:spcPts val="0"/>
              </a:spcBef>
              <a:spcAft>
                <a:spcPts val="0"/>
              </a:spcAft>
              <a:buClr>
                <a:srgbClr val="000000"/>
              </a:buClr>
              <a:buSzPts val="2900"/>
              <a:buFont typeface="Arial"/>
              <a:buNone/>
            </a:pPr>
            <a:r>
              <a:rPr lang="ja-JP" sz="2900" b="0" i="0" u="none" strike="noStrike" cap="none">
                <a:solidFill>
                  <a:srgbClr val="FFFFFF"/>
                </a:solidFill>
                <a:latin typeface="Arial"/>
                <a:ea typeface="Arial"/>
                <a:cs typeface="Arial"/>
                <a:sym typeface="Arial"/>
              </a:rPr>
              <a:t>1.</a:t>
            </a:r>
            <a:endParaRPr sz="2900" b="0" i="0" u="none" strike="noStrike" cap="none">
              <a:solidFill>
                <a:srgbClr val="FFFFFF"/>
              </a:solidFill>
              <a:latin typeface="Arial"/>
              <a:ea typeface="Arial"/>
              <a:cs typeface="Arial"/>
              <a:sym typeface="Arial"/>
            </a:endParaRPr>
          </a:p>
        </p:txBody>
      </p:sp>
      <p:grpSp>
        <p:nvGrpSpPr>
          <p:cNvPr id="2315" name="Google Shape;2315;p47"/>
          <p:cNvGrpSpPr/>
          <p:nvPr/>
        </p:nvGrpSpPr>
        <p:grpSpPr>
          <a:xfrm>
            <a:off x="295277" y="1630363"/>
            <a:ext cx="11764963" cy="111127"/>
            <a:chOff x="180352" y="836713"/>
            <a:chExt cx="8928151" cy="72000"/>
          </a:xfrm>
        </p:grpSpPr>
        <p:sp>
          <p:nvSpPr>
            <p:cNvPr id="2316" name="Google Shape;2316;p47"/>
            <p:cNvSpPr/>
            <p:nvPr/>
          </p:nvSpPr>
          <p:spPr>
            <a:xfrm rot="-5400000">
              <a:off x="5058389" y="-3141401"/>
              <a:ext cx="72000" cy="8028229"/>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17" name="Google Shape;2317;p47"/>
            <p:cNvSpPr/>
            <p:nvPr/>
          </p:nvSpPr>
          <p:spPr>
            <a:xfrm flipH="1">
              <a:off x="180352" y="836713"/>
              <a:ext cx="7559594"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2318" name="Google Shape;2318;p47"/>
          <p:cNvGrpSpPr/>
          <p:nvPr/>
        </p:nvGrpSpPr>
        <p:grpSpPr>
          <a:xfrm>
            <a:off x="295275" y="3525837"/>
            <a:ext cx="14587538" cy="112712"/>
            <a:chOff x="180352" y="836712"/>
            <a:chExt cx="8928152" cy="72000"/>
          </a:xfrm>
        </p:grpSpPr>
        <p:sp>
          <p:nvSpPr>
            <p:cNvPr id="2319" name="Google Shape;2319;p47"/>
            <p:cNvSpPr/>
            <p:nvPr/>
          </p:nvSpPr>
          <p:spPr>
            <a:xfrm rot="-5400000">
              <a:off x="5058285" y="-3141507"/>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20" name="Google Shape;2320;p47"/>
            <p:cNvSpPr/>
            <p:nvPr/>
          </p:nvSpPr>
          <p:spPr>
            <a:xfrm flipH="1">
              <a:off x="180352" y="836713"/>
              <a:ext cx="7560121" cy="1825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2321" name="Google Shape;2321;p47"/>
          <p:cNvGrpSpPr/>
          <p:nvPr/>
        </p:nvGrpSpPr>
        <p:grpSpPr>
          <a:xfrm>
            <a:off x="295275" y="5422900"/>
            <a:ext cx="14587538" cy="111125"/>
            <a:chOff x="180352" y="836713"/>
            <a:chExt cx="8928152" cy="72000"/>
          </a:xfrm>
        </p:grpSpPr>
        <p:sp>
          <p:nvSpPr>
            <p:cNvPr id="2322" name="Google Shape;2322;p47"/>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23" name="Google Shape;2323;p47"/>
            <p:cNvSpPr/>
            <p:nvPr/>
          </p:nvSpPr>
          <p:spPr>
            <a:xfrm flipH="1">
              <a:off x="180352" y="836713"/>
              <a:ext cx="7560121"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2324" name="Google Shape;2324;p47"/>
          <p:cNvGrpSpPr/>
          <p:nvPr/>
        </p:nvGrpSpPr>
        <p:grpSpPr>
          <a:xfrm>
            <a:off x="295275" y="7318375"/>
            <a:ext cx="14587538" cy="111125"/>
            <a:chOff x="180352" y="836713"/>
            <a:chExt cx="8928152" cy="72000"/>
          </a:xfrm>
        </p:grpSpPr>
        <p:sp>
          <p:nvSpPr>
            <p:cNvPr id="2325" name="Google Shape;2325;p47"/>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26" name="Google Shape;2326;p47"/>
            <p:cNvSpPr/>
            <p:nvPr/>
          </p:nvSpPr>
          <p:spPr>
            <a:xfrm flipH="1">
              <a:off x="180352" y="836713"/>
              <a:ext cx="7560121"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2327" name="Google Shape;2327;p47"/>
          <p:cNvGrpSpPr/>
          <p:nvPr/>
        </p:nvGrpSpPr>
        <p:grpSpPr>
          <a:xfrm>
            <a:off x="295275" y="9213850"/>
            <a:ext cx="14587538" cy="112713"/>
            <a:chOff x="180352" y="836713"/>
            <a:chExt cx="8928152" cy="72000"/>
          </a:xfrm>
        </p:grpSpPr>
        <p:sp>
          <p:nvSpPr>
            <p:cNvPr id="2328" name="Google Shape;2328;p47"/>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29" name="Google Shape;2329;p47"/>
            <p:cNvSpPr/>
            <p:nvPr/>
          </p:nvSpPr>
          <p:spPr>
            <a:xfrm flipH="1">
              <a:off x="180352" y="836713"/>
              <a:ext cx="7560121" cy="18253"/>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2330" name="Google Shape;2330;p47"/>
          <p:cNvSpPr txBox="1">
            <a:spLocks noGrp="1"/>
          </p:cNvSpPr>
          <p:nvPr>
            <p:ph type="body" idx="1"/>
          </p:nvPr>
        </p:nvSpPr>
        <p:spPr>
          <a:xfrm>
            <a:off x="2693761" y="2906137"/>
            <a:ext cx="9364700" cy="731911"/>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31" name="Google Shape;2331;p47"/>
          <p:cNvSpPr txBox="1">
            <a:spLocks noGrp="1"/>
          </p:cNvSpPr>
          <p:nvPr>
            <p:ph type="body" idx="2"/>
          </p:nvPr>
        </p:nvSpPr>
        <p:spPr>
          <a:xfrm>
            <a:off x="2693761" y="4802131"/>
            <a:ext cx="9364700" cy="731911"/>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32" name="Google Shape;2332;p47"/>
          <p:cNvSpPr txBox="1">
            <a:spLocks noGrp="1"/>
          </p:cNvSpPr>
          <p:nvPr>
            <p:ph type="body" idx="3"/>
          </p:nvPr>
        </p:nvSpPr>
        <p:spPr>
          <a:xfrm>
            <a:off x="2693761" y="6698124"/>
            <a:ext cx="9364700" cy="731911"/>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33" name="Google Shape;2333;p47"/>
          <p:cNvSpPr txBox="1">
            <a:spLocks noGrp="1"/>
          </p:cNvSpPr>
          <p:nvPr>
            <p:ph type="body" idx="4"/>
          </p:nvPr>
        </p:nvSpPr>
        <p:spPr>
          <a:xfrm>
            <a:off x="2693761" y="8594119"/>
            <a:ext cx="9364700" cy="731911"/>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34" name="Google Shape;2334;p47"/>
          <p:cNvSpPr txBox="1">
            <a:spLocks noGrp="1"/>
          </p:cNvSpPr>
          <p:nvPr>
            <p:ph type="body" idx="5"/>
          </p:nvPr>
        </p:nvSpPr>
        <p:spPr>
          <a:xfrm>
            <a:off x="575825" y="738291"/>
            <a:ext cx="6764875" cy="780703"/>
          </a:xfrm>
          <a:prstGeom prst="rect">
            <a:avLst/>
          </a:prstGeom>
          <a:gradFill>
            <a:gsLst>
              <a:gs pos="0">
                <a:srgbClr val="000066"/>
              </a:gs>
              <a:gs pos="51000">
                <a:srgbClr val="000066"/>
              </a:gs>
              <a:gs pos="100000">
                <a:srgbClr val="7B8196">
                  <a:alpha val="0"/>
                </a:srgbClr>
              </a:gs>
            </a:gsLst>
            <a:lin ang="0" scaled="0"/>
          </a:gradFill>
          <a:ln>
            <a:noFill/>
          </a:ln>
        </p:spPr>
        <p:txBody>
          <a:bodyPr spcFirstLastPara="1" wrap="square" lIns="145925" tIns="72950" rIns="145925" bIns="72950" anchor="t" anchorCtr="0">
            <a:noAutofit/>
          </a:bodyPr>
          <a:lstStyle>
            <a:lvl1pPr marL="457200" lvl="0" indent="-228600" algn="ctr">
              <a:lnSpc>
                <a:spcPct val="100000"/>
              </a:lnSpc>
              <a:spcBef>
                <a:spcPts val="900"/>
              </a:spcBef>
              <a:spcAft>
                <a:spcPts val="0"/>
              </a:spcAft>
              <a:buSzPts val="1400"/>
              <a:buNone/>
              <a:defRPr sz="4500">
                <a:solidFill>
                  <a:schemeClr val="lt1"/>
                </a:solidFill>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35" name="Google Shape;2335;p47"/>
          <p:cNvSpPr txBox="1">
            <a:spLocks noGrp="1"/>
          </p:cNvSpPr>
          <p:nvPr>
            <p:ph type="body" idx="6"/>
          </p:nvPr>
        </p:nvSpPr>
        <p:spPr>
          <a:xfrm>
            <a:off x="410992" y="1742053"/>
            <a:ext cx="14237233" cy="892232"/>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440"/>
              </a:spcBef>
              <a:spcAft>
                <a:spcPts val="0"/>
              </a:spcAft>
              <a:buSzPts val="1400"/>
              <a:buNone/>
              <a:defRPr sz="2200"/>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36" name="Google Shape;2336;p47"/>
          <p:cNvSpPr txBox="1">
            <a:spLocks noGrp="1"/>
          </p:cNvSpPr>
          <p:nvPr>
            <p:ph type="dt" idx="10"/>
          </p:nvPr>
        </p:nvSpPr>
        <p:spPr>
          <a:xfrm>
            <a:off x="257175" y="10328275"/>
            <a:ext cx="7448550" cy="22383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37" name="Google Shape;2337;p47"/>
          <p:cNvSpPr txBox="1">
            <a:spLocks noGrp="1"/>
          </p:cNvSpPr>
          <p:nvPr>
            <p:ph type="sldNum" idx="12"/>
          </p:nvPr>
        </p:nvSpPr>
        <p:spPr>
          <a:xfrm>
            <a:off x="13706475" y="10198100"/>
            <a:ext cx="1184275" cy="3540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まとめ１">
  <p:cSld name="まとめ１">
    <p:spTree>
      <p:nvGrpSpPr>
        <p:cNvPr id="1" name="Shape 2338"/>
        <p:cNvGrpSpPr/>
        <p:nvPr/>
      </p:nvGrpSpPr>
      <p:grpSpPr>
        <a:xfrm>
          <a:off x="0" y="0"/>
          <a:ext cx="0" cy="0"/>
          <a:chOff x="0" y="0"/>
          <a:chExt cx="0" cy="0"/>
        </a:xfrm>
      </p:grpSpPr>
      <p:grpSp>
        <p:nvGrpSpPr>
          <p:cNvPr id="2339" name="Google Shape;2339;p48"/>
          <p:cNvGrpSpPr/>
          <p:nvPr/>
        </p:nvGrpSpPr>
        <p:grpSpPr>
          <a:xfrm>
            <a:off x="249238" y="2832100"/>
            <a:ext cx="11104562" cy="693738"/>
            <a:chOff x="152636" y="1650053"/>
            <a:chExt cx="6795628" cy="447882"/>
          </a:xfrm>
        </p:grpSpPr>
        <p:sp>
          <p:nvSpPr>
            <p:cNvPr id="2340" name="Google Shape;2340;p48"/>
            <p:cNvSpPr txBox="1"/>
            <p:nvPr/>
          </p:nvSpPr>
          <p:spPr>
            <a:xfrm>
              <a:off x="1403648" y="1700808"/>
              <a:ext cx="5544616" cy="353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rgbClr val="000000"/>
                </a:solidFill>
                <a:latin typeface="Arial"/>
                <a:ea typeface="Arial"/>
                <a:cs typeface="Arial"/>
                <a:sym typeface="Arial"/>
              </a:endParaRPr>
            </a:p>
          </p:txBody>
        </p:sp>
        <p:sp>
          <p:nvSpPr>
            <p:cNvPr id="2341" name="Google Shape;2341;p48"/>
            <p:cNvSpPr/>
            <p:nvPr/>
          </p:nvSpPr>
          <p:spPr>
            <a:xfrm>
              <a:off x="152636" y="1650053"/>
              <a:ext cx="1205881" cy="447882"/>
            </a:xfrm>
            <a:prstGeom prst="homePlate">
              <a:avLst>
                <a:gd name="adj" fmla="val 50000"/>
              </a:avLst>
            </a:prstGeom>
            <a:gradFill>
              <a:gsLst>
                <a:gs pos="0">
                  <a:srgbClr val="000066"/>
                </a:gs>
                <a:gs pos="62000">
                  <a:srgbClr val="000066"/>
                </a:gs>
                <a:gs pos="100000">
                  <a:srgbClr val="7B8196">
                    <a:alpha val="0"/>
                  </a:srgbClr>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FFFFFF"/>
                </a:solidFill>
                <a:latin typeface="Arial"/>
                <a:ea typeface="Arial"/>
                <a:cs typeface="Arial"/>
                <a:sym typeface="Arial"/>
              </a:endParaRPr>
            </a:p>
          </p:txBody>
        </p:sp>
      </p:grpSp>
      <p:grpSp>
        <p:nvGrpSpPr>
          <p:cNvPr id="2342" name="Google Shape;2342;p48"/>
          <p:cNvGrpSpPr/>
          <p:nvPr/>
        </p:nvGrpSpPr>
        <p:grpSpPr>
          <a:xfrm>
            <a:off x="249238" y="6178550"/>
            <a:ext cx="11104562" cy="693738"/>
            <a:chOff x="152636" y="1650053"/>
            <a:chExt cx="6795628" cy="447882"/>
          </a:xfrm>
        </p:grpSpPr>
        <p:sp>
          <p:nvSpPr>
            <p:cNvPr id="2343" name="Google Shape;2343;p48"/>
            <p:cNvSpPr txBox="1"/>
            <p:nvPr/>
          </p:nvSpPr>
          <p:spPr>
            <a:xfrm>
              <a:off x="1403648" y="1700808"/>
              <a:ext cx="5544616" cy="353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rgbClr val="000000"/>
                </a:solidFill>
                <a:latin typeface="Arial"/>
                <a:ea typeface="Arial"/>
                <a:cs typeface="Arial"/>
                <a:sym typeface="Arial"/>
              </a:endParaRPr>
            </a:p>
          </p:txBody>
        </p:sp>
        <p:sp>
          <p:nvSpPr>
            <p:cNvPr id="2344" name="Google Shape;2344;p48"/>
            <p:cNvSpPr/>
            <p:nvPr/>
          </p:nvSpPr>
          <p:spPr>
            <a:xfrm>
              <a:off x="152636" y="1650053"/>
              <a:ext cx="1205881" cy="447882"/>
            </a:xfrm>
            <a:prstGeom prst="homePlate">
              <a:avLst>
                <a:gd name="adj" fmla="val 50000"/>
              </a:avLst>
            </a:prstGeom>
            <a:gradFill>
              <a:gsLst>
                <a:gs pos="0">
                  <a:srgbClr val="000066"/>
                </a:gs>
                <a:gs pos="62000">
                  <a:srgbClr val="000066"/>
                </a:gs>
                <a:gs pos="100000">
                  <a:srgbClr val="7B8196">
                    <a:alpha val="0"/>
                  </a:srgbClr>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FFFFFF"/>
                </a:solidFill>
                <a:latin typeface="Arial"/>
                <a:ea typeface="Arial"/>
                <a:cs typeface="Arial"/>
                <a:sym typeface="Arial"/>
              </a:endParaRPr>
            </a:p>
          </p:txBody>
        </p:sp>
      </p:grpSp>
      <p:grpSp>
        <p:nvGrpSpPr>
          <p:cNvPr id="2345" name="Google Shape;2345;p48"/>
          <p:cNvGrpSpPr/>
          <p:nvPr/>
        </p:nvGrpSpPr>
        <p:grpSpPr>
          <a:xfrm>
            <a:off x="295275" y="3638550"/>
            <a:ext cx="14587538" cy="111125"/>
            <a:chOff x="180352" y="836713"/>
            <a:chExt cx="8928152" cy="72000"/>
          </a:xfrm>
        </p:grpSpPr>
        <p:sp>
          <p:nvSpPr>
            <p:cNvPr id="2346" name="Google Shape;2346;p48"/>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47" name="Google Shape;2347;p48"/>
            <p:cNvSpPr/>
            <p:nvPr/>
          </p:nvSpPr>
          <p:spPr>
            <a:xfrm flipH="1">
              <a:off x="180352" y="836713"/>
              <a:ext cx="7560121"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2348" name="Google Shape;2348;p48"/>
          <p:cNvGrpSpPr/>
          <p:nvPr/>
        </p:nvGrpSpPr>
        <p:grpSpPr>
          <a:xfrm>
            <a:off x="295277" y="1630363"/>
            <a:ext cx="11764963" cy="111127"/>
            <a:chOff x="180352" y="836713"/>
            <a:chExt cx="8928151" cy="72000"/>
          </a:xfrm>
        </p:grpSpPr>
        <p:sp>
          <p:nvSpPr>
            <p:cNvPr id="2349" name="Google Shape;2349;p48"/>
            <p:cNvSpPr/>
            <p:nvPr/>
          </p:nvSpPr>
          <p:spPr>
            <a:xfrm rot="-5400000">
              <a:off x="5058389" y="-3141401"/>
              <a:ext cx="72000" cy="8028229"/>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50" name="Google Shape;2350;p48"/>
            <p:cNvSpPr/>
            <p:nvPr/>
          </p:nvSpPr>
          <p:spPr>
            <a:xfrm flipH="1">
              <a:off x="180352" y="836713"/>
              <a:ext cx="7559594"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2351" name="Google Shape;2351;p48"/>
          <p:cNvGrpSpPr/>
          <p:nvPr/>
        </p:nvGrpSpPr>
        <p:grpSpPr>
          <a:xfrm>
            <a:off x="293686" y="6983413"/>
            <a:ext cx="14589126" cy="112712"/>
            <a:chOff x="180352" y="836712"/>
            <a:chExt cx="8928153" cy="72000"/>
          </a:xfrm>
        </p:grpSpPr>
        <p:sp>
          <p:nvSpPr>
            <p:cNvPr id="2352" name="Google Shape;2352;p48"/>
            <p:cNvSpPr/>
            <p:nvPr/>
          </p:nvSpPr>
          <p:spPr>
            <a:xfrm rot="-5400000">
              <a:off x="5058722" y="-3141070"/>
              <a:ext cx="72000" cy="8027565"/>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53" name="Google Shape;2353;p48"/>
            <p:cNvSpPr/>
            <p:nvPr/>
          </p:nvSpPr>
          <p:spPr>
            <a:xfrm flipH="1">
              <a:off x="180352" y="836713"/>
              <a:ext cx="7560270" cy="1825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2354" name="Google Shape;2354;p48"/>
          <p:cNvSpPr txBox="1">
            <a:spLocks noGrp="1"/>
          </p:cNvSpPr>
          <p:nvPr>
            <p:ph type="body" idx="1"/>
          </p:nvPr>
        </p:nvSpPr>
        <p:spPr>
          <a:xfrm>
            <a:off x="927640" y="3861105"/>
            <a:ext cx="13602921" cy="2230581"/>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55" name="Google Shape;2355;p48"/>
          <p:cNvSpPr txBox="1">
            <a:spLocks noGrp="1"/>
          </p:cNvSpPr>
          <p:nvPr>
            <p:ph type="body" idx="2"/>
          </p:nvPr>
        </p:nvSpPr>
        <p:spPr>
          <a:xfrm>
            <a:off x="927640" y="7206977"/>
            <a:ext cx="13602921" cy="2230581"/>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56" name="Google Shape;2356;p48"/>
          <p:cNvSpPr txBox="1">
            <a:spLocks noGrp="1"/>
          </p:cNvSpPr>
          <p:nvPr>
            <p:ph type="body" idx="3"/>
          </p:nvPr>
        </p:nvSpPr>
        <p:spPr>
          <a:xfrm>
            <a:off x="575825" y="738291"/>
            <a:ext cx="6764875" cy="780703"/>
          </a:xfrm>
          <a:prstGeom prst="rect">
            <a:avLst/>
          </a:prstGeom>
          <a:gradFill>
            <a:gsLst>
              <a:gs pos="0">
                <a:srgbClr val="000066"/>
              </a:gs>
              <a:gs pos="51000">
                <a:srgbClr val="000066"/>
              </a:gs>
              <a:gs pos="100000">
                <a:srgbClr val="7B8196">
                  <a:alpha val="0"/>
                </a:srgbClr>
              </a:gs>
            </a:gsLst>
            <a:lin ang="0" scaled="0"/>
          </a:gradFill>
          <a:ln>
            <a:noFill/>
          </a:ln>
        </p:spPr>
        <p:txBody>
          <a:bodyPr spcFirstLastPara="1" wrap="square" lIns="145925" tIns="72950" rIns="145925" bIns="72950" anchor="t" anchorCtr="0">
            <a:noAutofit/>
          </a:bodyPr>
          <a:lstStyle>
            <a:lvl1pPr marL="457200" lvl="0" indent="-228600" algn="ctr">
              <a:lnSpc>
                <a:spcPct val="100000"/>
              </a:lnSpc>
              <a:spcBef>
                <a:spcPts val="900"/>
              </a:spcBef>
              <a:spcAft>
                <a:spcPts val="0"/>
              </a:spcAft>
              <a:buSzPts val="1400"/>
              <a:buNone/>
              <a:defRPr sz="4500">
                <a:solidFill>
                  <a:schemeClr val="lt1"/>
                </a:solidFill>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57" name="Google Shape;2357;p48"/>
          <p:cNvSpPr txBox="1">
            <a:spLocks noGrp="1"/>
          </p:cNvSpPr>
          <p:nvPr>
            <p:ph type="body" idx="4"/>
          </p:nvPr>
        </p:nvSpPr>
        <p:spPr>
          <a:xfrm>
            <a:off x="293327" y="2998432"/>
            <a:ext cx="1764946" cy="639614"/>
          </a:xfrm>
          <a:prstGeom prst="rect">
            <a:avLst/>
          </a:prstGeom>
          <a:noFill/>
          <a:ln>
            <a:noFill/>
          </a:ln>
        </p:spPr>
        <p:txBody>
          <a:bodyPr spcFirstLastPara="1" wrap="square" lIns="145925" tIns="72950" rIns="145925" bIns="72950" anchor="t" anchorCtr="0">
            <a:noAutofit/>
          </a:bodyPr>
          <a:lstStyle>
            <a:lvl1pPr marL="457200" lvl="0" indent="-228600" algn="ctr">
              <a:lnSpc>
                <a:spcPct val="100000"/>
              </a:lnSpc>
              <a:spcBef>
                <a:spcPts val="440"/>
              </a:spcBef>
              <a:spcAft>
                <a:spcPts val="0"/>
              </a:spcAft>
              <a:buSzPts val="1400"/>
              <a:buNone/>
              <a:defRPr sz="2200">
                <a:solidFill>
                  <a:schemeClr val="lt1"/>
                </a:solidFill>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58" name="Google Shape;2358;p48"/>
          <p:cNvSpPr txBox="1">
            <a:spLocks noGrp="1"/>
          </p:cNvSpPr>
          <p:nvPr>
            <p:ph type="body" idx="5"/>
          </p:nvPr>
        </p:nvSpPr>
        <p:spPr>
          <a:xfrm>
            <a:off x="293327" y="6344304"/>
            <a:ext cx="1764946" cy="639614"/>
          </a:xfrm>
          <a:prstGeom prst="rect">
            <a:avLst/>
          </a:prstGeom>
          <a:noFill/>
          <a:ln>
            <a:noFill/>
          </a:ln>
        </p:spPr>
        <p:txBody>
          <a:bodyPr spcFirstLastPara="1" wrap="square" lIns="145925" tIns="72950" rIns="145925" bIns="72950" anchor="t" anchorCtr="0">
            <a:noAutofit/>
          </a:bodyPr>
          <a:lstStyle>
            <a:lvl1pPr marL="457200" lvl="0" indent="-228600" algn="ctr">
              <a:lnSpc>
                <a:spcPct val="100000"/>
              </a:lnSpc>
              <a:spcBef>
                <a:spcPts val="440"/>
              </a:spcBef>
              <a:spcAft>
                <a:spcPts val="0"/>
              </a:spcAft>
              <a:buSzPts val="1400"/>
              <a:buNone/>
              <a:defRPr sz="2200">
                <a:solidFill>
                  <a:schemeClr val="lt1"/>
                </a:solidFill>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59" name="Google Shape;2359;p48"/>
          <p:cNvSpPr txBox="1">
            <a:spLocks noGrp="1"/>
          </p:cNvSpPr>
          <p:nvPr>
            <p:ph type="body" idx="6"/>
          </p:nvPr>
        </p:nvSpPr>
        <p:spPr>
          <a:xfrm>
            <a:off x="2293600" y="2968873"/>
            <a:ext cx="11248484" cy="529765"/>
          </a:xfrm>
          <a:prstGeom prst="rect">
            <a:avLst/>
          </a:prstGeom>
          <a:noFill/>
          <a:ln>
            <a:noFill/>
          </a:ln>
        </p:spPr>
        <p:txBody>
          <a:bodyPr spcFirstLastPara="1" wrap="square" lIns="145925" tIns="72950" rIns="145925" bIns="72950" anchor="t" anchorCtr="0">
            <a:noAutofit/>
          </a:bodyPr>
          <a:lstStyle>
            <a:lvl1pPr marL="457200" lvl="0" indent="-228600" algn="l">
              <a:lnSpc>
                <a:spcPct val="100000"/>
              </a:lnSpc>
              <a:spcBef>
                <a:spcPts val="760"/>
              </a:spcBef>
              <a:spcAft>
                <a:spcPts val="0"/>
              </a:spcAft>
              <a:buSzPts val="1400"/>
              <a:buNone/>
              <a:defRPr sz="3800"/>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60" name="Google Shape;2360;p48"/>
          <p:cNvSpPr txBox="1">
            <a:spLocks noGrp="1"/>
          </p:cNvSpPr>
          <p:nvPr>
            <p:ph type="body" idx="7"/>
          </p:nvPr>
        </p:nvSpPr>
        <p:spPr>
          <a:xfrm>
            <a:off x="2293600" y="6231096"/>
            <a:ext cx="11248484" cy="529765"/>
          </a:xfrm>
          <a:prstGeom prst="rect">
            <a:avLst/>
          </a:prstGeom>
          <a:noFill/>
          <a:ln>
            <a:noFill/>
          </a:ln>
        </p:spPr>
        <p:txBody>
          <a:bodyPr spcFirstLastPara="1" wrap="square" lIns="145925" tIns="72950" rIns="145925" bIns="72950" anchor="t" anchorCtr="0">
            <a:noAutofit/>
          </a:bodyPr>
          <a:lstStyle>
            <a:lvl1pPr marL="457200" lvl="0" indent="-228600" algn="l">
              <a:lnSpc>
                <a:spcPct val="100000"/>
              </a:lnSpc>
              <a:spcBef>
                <a:spcPts val="760"/>
              </a:spcBef>
              <a:spcAft>
                <a:spcPts val="0"/>
              </a:spcAft>
              <a:buSzPts val="1400"/>
              <a:buNone/>
              <a:defRPr sz="3800"/>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61" name="Google Shape;2361;p48"/>
          <p:cNvSpPr txBox="1">
            <a:spLocks noGrp="1"/>
          </p:cNvSpPr>
          <p:nvPr>
            <p:ph type="body" idx="8"/>
          </p:nvPr>
        </p:nvSpPr>
        <p:spPr>
          <a:xfrm>
            <a:off x="410992" y="1742053"/>
            <a:ext cx="14237233" cy="892232"/>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440"/>
              </a:spcBef>
              <a:spcAft>
                <a:spcPts val="0"/>
              </a:spcAft>
              <a:buSzPts val="1400"/>
              <a:buNone/>
              <a:defRPr sz="2200"/>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62" name="Google Shape;2362;p48"/>
          <p:cNvSpPr txBox="1">
            <a:spLocks noGrp="1"/>
          </p:cNvSpPr>
          <p:nvPr>
            <p:ph type="dt" idx="10"/>
          </p:nvPr>
        </p:nvSpPr>
        <p:spPr>
          <a:xfrm>
            <a:off x="257175" y="10328275"/>
            <a:ext cx="7448550" cy="22383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63" name="Google Shape;2363;p48"/>
          <p:cNvSpPr txBox="1">
            <a:spLocks noGrp="1"/>
          </p:cNvSpPr>
          <p:nvPr>
            <p:ph type="sldNum" idx="12"/>
          </p:nvPr>
        </p:nvSpPr>
        <p:spPr>
          <a:xfrm>
            <a:off x="13706475" y="10198100"/>
            <a:ext cx="1184275" cy="3540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まとめ２">
  <p:cSld name="まとめ２">
    <p:spTree>
      <p:nvGrpSpPr>
        <p:cNvPr id="1" name="Shape 2364"/>
        <p:cNvGrpSpPr/>
        <p:nvPr/>
      </p:nvGrpSpPr>
      <p:grpSpPr>
        <a:xfrm>
          <a:off x="0" y="0"/>
          <a:ext cx="0" cy="0"/>
          <a:chOff x="0" y="0"/>
          <a:chExt cx="0" cy="0"/>
        </a:xfrm>
      </p:grpSpPr>
      <p:sp>
        <p:nvSpPr>
          <p:cNvPr id="2365" name="Google Shape;2365;p49"/>
          <p:cNvSpPr/>
          <p:nvPr/>
        </p:nvSpPr>
        <p:spPr>
          <a:xfrm rot="5400000">
            <a:off x="5299094" y="-2087023"/>
            <a:ext cx="111516" cy="1000025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66" name="Google Shape;2366;p49"/>
          <p:cNvSpPr/>
          <p:nvPr/>
        </p:nvSpPr>
        <p:spPr>
          <a:xfrm>
            <a:off x="10294700" y="3749575"/>
            <a:ext cx="117651" cy="6133417"/>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67" name="Google Shape;2367;p49"/>
          <p:cNvSpPr/>
          <p:nvPr/>
        </p:nvSpPr>
        <p:spPr>
          <a:xfrm rot="5400000">
            <a:off x="5356469" y="4827789"/>
            <a:ext cx="111516" cy="1000025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68" name="Google Shape;2368;p49"/>
          <p:cNvSpPr/>
          <p:nvPr/>
        </p:nvSpPr>
        <p:spPr>
          <a:xfrm rot="-5400000">
            <a:off x="12004138" y="1229275"/>
            <a:ext cx="111516" cy="4706000"/>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69" name="Google Shape;2369;p49"/>
          <p:cNvSpPr/>
          <p:nvPr/>
        </p:nvSpPr>
        <p:spPr>
          <a:xfrm rot="-5400000">
            <a:off x="12004138" y="6917270"/>
            <a:ext cx="111516" cy="4706000"/>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70" name="Google Shape;2370;p49"/>
          <p:cNvSpPr/>
          <p:nvPr/>
        </p:nvSpPr>
        <p:spPr>
          <a:xfrm>
            <a:off x="9705975" y="3638550"/>
            <a:ext cx="117475" cy="5575300"/>
          </a:xfrm>
          <a:prstGeom prst="rect">
            <a:avLst/>
          </a:prstGeom>
          <a:solidFill>
            <a:srgbClr val="000066"/>
          </a:solidFill>
          <a:ln>
            <a:noFill/>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71" name="Google Shape;2371;p49"/>
          <p:cNvSpPr/>
          <p:nvPr/>
        </p:nvSpPr>
        <p:spPr>
          <a:xfrm>
            <a:off x="10294701" y="2857343"/>
            <a:ext cx="117651" cy="557584"/>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72" name="Google Shape;2372;p49"/>
          <p:cNvSpPr/>
          <p:nvPr/>
        </p:nvSpPr>
        <p:spPr>
          <a:xfrm rot="10800000">
            <a:off x="10294701" y="9326088"/>
            <a:ext cx="117651" cy="557584"/>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73" name="Google Shape;2373;p49"/>
          <p:cNvSpPr txBox="1">
            <a:spLocks noGrp="1"/>
          </p:cNvSpPr>
          <p:nvPr>
            <p:ph type="body" idx="1"/>
          </p:nvPr>
        </p:nvSpPr>
        <p:spPr>
          <a:xfrm>
            <a:off x="10647677" y="4195692"/>
            <a:ext cx="4000546" cy="4349633"/>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74" name="Google Shape;2374;p49"/>
          <p:cNvSpPr txBox="1">
            <a:spLocks noGrp="1"/>
          </p:cNvSpPr>
          <p:nvPr>
            <p:ph type="body" idx="2"/>
          </p:nvPr>
        </p:nvSpPr>
        <p:spPr>
          <a:xfrm>
            <a:off x="293331" y="3526518"/>
            <a:ext cx="9060054" cy="5353383"/>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75" name="Google Shape;2375;p49"/>
          <p:cNvSpPr txBox="1">
            <a:spLocks noGrp="1"/>
          </p:cNvSpPr>
          <p:nvPr>
            <p:ph type="body" idx="3"/>
          </p:nvPr>
        </p:nvSpPr>
        <p:spPr>
          <a:xfrm>
            <a:off x="-59661" y="1295936"/>
            <a:ext cx="15001212" cy="1338349"/>
          </a:xfrm>
          <a:prstGeom prst="rect">
            <a:avLst/>
          </a:prstGeom>
          <a:gradFill>
            <a:gsLst>
              <a:gs pos="0">
                <a:srgbClr val="000066"/>
              </a:gs>
              <a:gs pos="80000">
                <a:srgbClr val="000066"/>
              </a:gs>
              <a:gs pos="100000">
                <a:srgbClr val="7B8196">
                  <a:alpha val="0"/>
                </a:srgbClr>
              </a:gs>
            </a:gsLst>
            <a:lin ang="0" scaled="0"/>
          </a:gradFill>
          <a:ln>
            <a:noFill/>
          </a:ln>
        </p:spPr>
        <p:txBody>
          <a:bodyPr spcFirstLastPara="1" wrap="square" lIns="145925" tIns="72950" rIns="145925" bIns="72950" anchor="t" anchorCtr="0">
            <a:noAutofit/>
          </a:bodyPr>
          <a:lstStyle>
            <a:lvl1pPr marL="457200" lvl="0" indent="-228600" algn="l">
              <a:lnSpc>
                <a:spcPct val="100000"/>
              </a:lnSpc>
              <a:spcBef>
                <a:spcPts val="580"/>
              </a:spcBef>
              <a:spcAft>
                <a:spcPts val="0"/>
              </a:spcAft>
              <a:buSzPts val="1400"/>
              <a:buNone/>
              <a:defRPr sz="2900">
                <a:solidFill>
                  <a:schemeClr val="lt1"/>
                </a:solidFill>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76" name="Google Shape;2376;p49"/>
          <p:cNvSpPr txBox="1">
            <a:spLocks noGrp="1"/>
          </p:cNvSpPr>
          <p:nvPr>
            <p:ph type="title"/>
          </p:nvPr>
        </p:nvSpPr>
        <p:spPr>
          <a:xfrm>
            <a:off x="259040" y="524838"/>
            <a:ext cx="14423412" cy="758585"/>
          </a:xfrm>
          <a:prstGeom prst="rect">
            <a:avLst/>
          </a:prstGeom>
          <a:noFill/>
          <a:ln>
            <a:noFill/>
          </a:ln>
        </p:spPr>
        <p:txBody>
          <a:bodyPr spcFirstLastPara="1" wrap="square" lIns="145925" tIns="72950" rIns="145925" bIns="7295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77" name="Google Shape;2377;p49"/>
          <p:cNvSpPr txBox="1">
            <a:spLocks noGrp="1"/>
          </p:cNvSpPr>
          <p:nvPr>
            <p:ph type="dt" idx="10"/>
          </p:nvPr>
        </p:nvSpPr>
        <p:spPr>
          <a:xfrm>
            <a:off x="257175" y="10328275"/>
            <a:ext cx="7448550" cy="22383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78" name="Google Shape;2378;p49"/>
          <p:cNvSpPr txBox="1">
            <a:spLocks noGrp="1"/>
          </p:cNvSpPr>
          <p:nvPr>
            <p:ph type="sldNum" idx="12"/>
          </p:nvPr>
        </p:nvSpPr>
        <p:spPr>
          <a:xfrm>
            <a:off x="13706475" y="10198100"/>
            <a:ext cx="1184275" cy="3540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1_まとめ３">
  <p:cSld name="1_まとめ３">
    <p:spTree>
      <p:nvGrpSpPr>
        <p:cNvPr id="1" name="Shape 2379"/>
        <p:cNvGrpSpPr/>
        <p:nvPr/>
      </p:nvGrpSpPr>
      <p:grpSpPr>
        <a:xfrm>
          <a:off x="0" y="0"/>
          <a:ext cx="0" cy="0"/>
          <a:chOff x="0" y="0"/>
          <a:chExt cx="0" cy="0"/>
        </a:xfrm>
      </p:grpSpPr>
      <p:grpSp>
        <p:nvGrpSpPr>
          <p:cNvPr id="2380" name="Google Shape;2380;p50"/>
          <p:cNvGrpSpPr/>
          <p:nvPr/>
        </p:nvGrpSpPr>
        <p:grpSpPr>
          <a:xfrm>
            <a:off x="293690" y="2857500"/>
            <a:ext cx="14354175" cy="6915150"/>
            <a:chOff x="217087" y="1844824"/>
            <a:chExt cx="6155113" cy="4464495"/>
          </a:xfrm>
        </p:grpSpPr>
        <p:grpSp>
          <p:nvGrpSpPr>
            <p:cNvPr id="2381" name="Google Shape;2381;p50"/>
            <p:cNvGrpSpPr/>
            <p:nvPr/>
          </p:nvGrpSpPr>
          <p:grpSpPr>
            <a:xfrm>
              <a:off x="217087" y="1844831"/>
              <a:ext cx="6155113" cy="4464488"/>
              <a:chOff x="217087" y="1844831"/>
              <a:chExt cx="6155113" cy="4464488"/>
            </a:xfrm>
          </p:grpSpPr>
          <p:sp>
            <p:nvSpPr>
              <p:cNvPr id="2382" name="Google Shape;2382;p50"/>
              <p:cNvSpPr/>
              <p:nvPr/>
            </p:nvSpPr>
            <p:spPr>
              <a:xfrm rot="5400000">
                <a:off x="3241087" y="-1179169"/>
                <a:ext cx="72000" cy="6120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83" name="Google Shape;2383;p50"/>
              <p:cNvSpPr/>
              <p:nvPr/>
            </p:nvSpPr>
            <p:spPr>
              <a:xfrm>
                <a:off x="6300199" y="2133296"/>
                <a:ext cx="72000" cy="3960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84" name="Google Shape;2384;p50"/>
              <p:cNvSpPr/>
              <p:nvPr/>
            </p:nvSpPr>
            <p:spPr>
              <a:xfrm rot="5400000">
                <a:off x="3276200" y="3213319"/>
                <a:ext cx="72000" cy="6120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2385" name="Google Shape;2385;p50"/>
            <p:cNvSpPr/>
            <p:nvPr/>
          </p:nvSpPr>
          <p:spPr>
            <a:xfrm>
              <a:off x="6300200" y="1844824"/>
              <a:ext cx="72000" cy="360000"/>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86" name="Google Shape;2386;p50"/>
            <p:cNvSpPr/>
            <p:nvPr/>
          </p:nvSpPr>
          <p:spPr>
            <a:xfrm rot="10800000">
              <a:off x="6300200" y="5877311"/>
              <a:ext cx="72000" cy="360000"/>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2387" name="Google Shape;2387;p50"/>
          <p:cNvSpPr txBox="1">
            <a:spLocks noGrp="1"/>
          </p:cNvSpPr>
          <p:nvPr>
            <p:ph type="body" idx="1"/>
          </p:nvPr>
        </p:nvSpPr>
        <p:spPr>
          <a:xfrm>
            <a:off x="293331" y="3526518"/>
            <a:ext cx="9060054" cy="5353383"/>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88" name="Google Shape;2388;p50"/>
          <p:cNvSpPr txBox="1">
            <a:spLocks noGrp="1"/>
          </p:cNvSpPr>
          <p:nvPr>
            <p:ph type="body" idx="2"/>
          </p:nvPr>
        </p:nvSpPr>
        <p:spPr>
          <a:xfrm>
            <a:off x="-59661" y="1295936"/>
            <a:ext cx="15001212" cy="1338349"/>
          </a:xfrm>
          <a:prstGeom prst="rect">
            <a:avLst/>
          </a:prstGeom>
          <a:gradFill>
            <a:gsLst>
              <a:gs pos="0">
                <a:srgbClr val="000066"/>
              </a:gs>
              <a:gs pos="80000">
                <a:srgbClr val="000066"/>
              </a:gs>
              <a:gs pos="100000">
                <a:srgbClr val="7B8196">
                  <a:alpha val="0"/>
                </a:srgbClr>
              </a:gs>
            </a:gsLst>
            <a:lin ang="0" scaled="0"/>
          </a:gradFill>
          <a:ln>
            <a:noFill/>
          </a:ln>
        </p:spPr>
        <p:txBody>
          <a:bodyPr spcFirstLastPara="1" wrap="square" lIns="145925" tIns="72950" rIns="145925" bIns="72950" anchor="t" anchorCtr="0">
            <a:noAutofit/>
          </a:bodyPr>
          <a:lstStyle>
            <a:lvl1pPr marL="457200" lvl="0" indent="-228600" algn="l">
              <a:lnSpc>
                <a:spcPct val="100000"/>
              </a:lnSpc>
              <a:spcBef>
                <a:spcPts val="580"/>
              </a:spcBef>
              <a:spcAft>
                <a:spcPts val="0"/>
              </a:spcAft>
              <a:buSzPts val="1400"/>
              <a:buNone/>
              <a:defRPr sz="2900">
                <a:solidFill>
                  <a:schemeClr val="lt1"/>
                </a:solidFill>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89" name="Google Shape;2389;p50"/>
          <p:cNvSpPr txBox="1">
            <a:spLocks noGrp="1"/>
          </p:cNvSpPr>
          <p:nvPr>
            <p:ph type="title"/>
          </p:nvPr>
        </p:nvSpPr>
        <p:spPr>
          <a:xfrm>
            <a:off x="259040" y="524838"/>
            <a:ext cx="14423412" cy="758585"/>
          </a:xfrm>
          <a:prstGeom prst="rect">
            <a:avLst/>
          </a:prstGeom>
          <a:noFill/>
          <a:ln>
            <a:noFill/>
          </a:ln>
        </p:spPr>
        <p:txBody>
          <a:bodyPr spcFirstLastPara="1" wrap="square" lIns="145925" tIns="72950" rIns="145925" bIns="7295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90" name="Google Shape;2390;p50"/>
          <p:cNvSpPr txBox="1">
            <a:spLocks noGrp="1"/>
          </p:cNvSpPr>
          <p:nvPr>
            <p:ph type="dt" idx="10"/>
          </p:nvPr>
        </p:nvSpPr>
        <p:spPr>
          <a:xfrm>
            <a:off x="257175" y="10328275"/>
            <a:ext cx="7448550" cy="22383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91" name="Google Shape;2391;p50"/>
          <p:cNvSpPr txBox="1">
            <a:spLocks noGrp="1"/>
          </p:cNvSpPr>
          <p:nvPr>
            <p:ph type="sldNum" idx="12"/>
          </p:nvPr>
        </p:nvSpPr>
        <p:spPr>
          <a:xfrm>
            <a:off x="13706475" y="10198100"/>
            <a:ext cx="1184275" cy="3540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まとめ３">
  <p:cSld name="まとめ３">
    <p:spTree>
      <p:nvGrpSpPr>
        <p:cNvPr id="1" name="Shape 2392"/>
        <p:cNvGrpSpPr/>
        <p:nvPr/>
      </p:nvGrpSpPr>
      <p:grpSpPr>
        <a:xfrm>
          <a:off x="0" y="0"/>
          <a:ext cx="0" cy="0"/>
          <a:chOff x="0" y="0"/>
          <a:chExt cx="0" cy="0"/>
        </a:xfrm>
      </p:grpSpPr>
      <p:grpSp>
        <p:nvGrpSpPr>
          <p:cNvPr id="2393" name="Google Shape;2393;p51"/>
          <p:cNvGrpSpPr/>
          <p:nvPr/>
        </p:nvGrpSpPr>
        <p:grpSpPr>
          <a:xfrm>
            <a:off x="293690" y="1117600"/>
            <a:ext cx="14354175" cy="8431211"/>
            <a:chOff x="217087" y="1988840"/>
            <a:chExt cx="6155113" cy="4176464"/>
          </a:xfrm>
        </p:grpSpPr>
        <p:grpSp>
          <p:nvGrpSpPr>
            <p:cNvPr id="2394" name="Google Shape;2394;p51"/>
            <p:cNvGrpSpPr/>
            <p:nvPr/>
          </p:nvGrpSpPr>
          <p:grpSpPr>
            <a:xfrm>
              <a:off x="217087" y="1988841"/>
              <a:ext cx="6155113" cy="4176463"/>
              <a:chOff x="217087" y="1988841"/>
              <a:chExt cx="6155113" cy="4176463"/>
            </a:xfrm>
          </p:grpSpPr>
          <p:sp>
            <p:nvSpPr>
              <p:cNvPr id="2395" name="Google Shape;2395;p51"/>
              <p:cNvSpPr/>
              <p:nvPr/>
            </p:nvSpPr>
            <p:spPr>
              <a:xfrm rot="5400000">
                <a:off x="3241087" y="-1035159"/>
                <a:ext cx="72000" cy="6120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96" name="Google Shape;2396;p51"/>
              <p:cNvSpPr/>
              <p:nvPr/>
            </p:nvSpPr>
            <p:spPr>
              <a:xfrm>
                <a:off x="6300199" y="2349280"/>
                <a:ext cx="72000" cy="3600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97" name="Google Shape;2397;p51"/>
              <p:cNvSpPr/>
              <p:nvPr/>
            </p:nvSpPr>
            <p:spPr>
              <a:xfrm rot="5400000">
                <a:off x="3276200" y="3069304"/>
                <a:ext cx="72000" cy="6120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2398" name="Google Shape;2398;p51"/>
            <p:cNvSpPr/>
            <p:nvPr/>
          </p:nvSpPr>
          <p:spPr>
            <a:xfrm>
              <a:off x="6300200" y="1988840"/>
              <a:ext cx="72000" cy="360000"/>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399" name="Google Shape;2399;p51"/>
            <p:cNvSpPr/>
            <p:nvPr/>
          </p:nvSpPr>
          <p:spPr>
            <a:xfrm rot="10800000">
              <a:off x="6300200" y="5805303"/>
              <a:ext cx="72000" cy="360000"/>
            </a:xfrm>
            <a:prstGeom prst="rect">
              <a:avLst/>
            </a:prstGeom>
            <a:gradFill>
              <a:gsLst>
                <a:gs pos="0">
                  <a:srgbClr val="000099"/>
                </a:gs>
                <a:gs pos="50833">
                  <a:srgbClr val="000099"/>
                </a:gs>
                <a:gs pos="65000">
                  <a:srgbClr val="000099"/>
                </a:gs>
                <a:gs pos="85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2400" name="Google Shape;2400;p51"/>
          <p:cNvSpPr txBox="1">
            <a:spLocks noGrp="1"/>
          </p:cNvSpPr>
          <p:nvPr>
            <p:ph type="body" idx="1"/>
          </p:nvPr>
        </p:nvSpPr>
        <p:spPr>
          <a:xfrm>
            <a:off x="293331" y="1481390"/>
            <a:ext cx="14186975" cy="7704326"/>
          </a:xfrm>
          <a:prstGeom prst="rect">
            <a:avLst/>
          </a:prstGeom>
          <a:noFill/>
          <a:ln>
            <a:noFill/>
          </a:ln>
        </p:spPr>
        <p:txBody>
          <a:bodyPr spcFirstLastPara="1" wrap="square" lIns="145925" tIns="72950" rIns="145925" bIns="72950"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401" name="Google Shape;2401;p51"/>
          <p:cNvSpPr txBox="1">
            <a:spLocks noGrp="1"/>
          </p:cNvSpPr>
          <p:nvPr>
            <p:ph type="title"/>
          </p:nvPr>
        </p:nvSpPr>
        <p:spPr>
          <a:xfrm>
            <a:off x="259040" y="524839"/>
            <a:ext cx="14423412" cy="593186"/>
          </a:xfrm>
          <a:prstGeom prst="rect">
            <a:avLst/>
          </a:prstGeom>
          <a:noFill/>
          <a:ln>
            <a:noFill/>
          </a:ln>
        </p:spPr>
        <p:txBody>
          <a:bodyPr spcFirstLastPara="1" wrap="square" lIns="145925" tIns="72950" rIns="145925" bIns="72950" anchor="ctr" anchorCtr="0">
            <a:normAutofit/>
          </a:bodyPr>
          <a:lstStyle>
            <a:lvl1pPr lvl="0" algn="l">
              <a:lnSpc>
                <a:spcPct val="100000"/>
              </a:lnSpc>
              <a:spcBef>
                <a:spcPts val="0"/>
              </a:spcBef>
              <a:spcAft>
                <a:spcPts val="0"/>
              </a:spcAft>
              <a:buSzPts val="1400"/>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02" name="Google Shape;2402;p51"/>
          <p:cNvSpPr txBox="1">
            <a:spLocks noGrp="1"/>
          </p:cNvSpPr>
          <p:nvPr>
            <p:ph type="dt" idx="10"/>
          </p:nvPr>
        </p:nvSpPr>
        <p:spPr>
          <a:xfrm>
            <a:off x="257175" y="10328275"/>
            <a:ext cx="7448550" cy="22383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03" name="Google Shape;2403;p51"/>
          <p:cNvSpPr txBox="1">
            <a:spLocks noGrp="1"/>
          </p:cNvSpPr>
          <p:nvPr>
            <p:ph type="sldNum" idx="12"/>
          </p:nvPr>
        </p:nvSpPr>
        <p:spPr>
          <a:xfrm>
            <a:off x="13706475" y="10198100"/>
            <a:ext cx="1184275" cy="3540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スケジュール">
  <p:cSld name="スケジュール">
    <p:spTree>
      <p:nvGrpSpPr>
        <p:cNvPr id="1" name="Shape 2404"/>
        <p:cNvGrpSpPr/>
        <p:nvPr/>
      </p:nvGrpSpPr>
      <p:grpSpPr>
        <a:xfrm>
          <a:off x="0" y="0"/>
          <a:ext cx="0" cy="0"/>
          <a:chOff x="0" y="0"/>
          <a:chExt cx="0" cy="0"/>
        </a:xfrm>
      </p:grpSpPr>
      <p:sp>
        <p:nvSpPr>
          <p:cNvPr id="2405" name="Google Shape;2405;p52"/>
          <p:cNvSpPr/>
          <p:nvPr/>
        </p:nvSpPr>
        <p:spPr>
          <a:xfrm>
            <a:off x="175666" y="626762"/>
            <a:ext cx="7765762" cy="724938"/>
          </a:xfrm>
          <a:prstGeom prst="rect">
            <a:avLst/>
          </a:prstGeom>
          <a:gradFill>
            <a:gsLst>
              <a:gs pos="0">
                <a:srgbClr val="000066"/>
              </a:gs>
              <a:gs pos="51000">
                <a:srgbClr val="000066"/>
              </a:gs>
              <a:gs pos="100000">
                <a:srgbClr val="7B8196">
                  <a:alpha val="0"/>
                </a:srgbClr>
              </a:gs>
            </a:gsLst>
            <a:lin ang="0" scaled="0"/>
          </a:gradFill>
          <a:ln>
            <a:noFill/>
          </a:ln>
        </p:spPr>
        <p:txBody>
          <a:bodyPr spcFirstLastPara="1" wrap="square" lIns="146050" tIns="73000" rIns="146050" bIns="73000" anchor="ctr" anchorCtr="0">
            <a:noAutofit/>
          </a:bodyPr>
          <a:lstStyle/>
          <a:p>
            <a:pPr marL="0" marR="0" lvl="0" indent="0" algn="ctr" rtl="0">
              <a:lnSpc>
                <a:spcPct val="100000"/>
              </a:lnSpc>
              <a:spcBef>
                <a:spcPts val="0"/>
              </a:spcBef>
              <a:spcAft>
                <a:spcPts val="0"/>
              </a:spcAft>
              <a:buClr>
                <a:srgbClr val="000000"/>
              </a:buClr>
              <a:buSzPts val="4500"/>
              <a:buFont typeface="Arial"/>
              <a:buNone/>
            </a:pPr>
            <a:r>
              <a:rPr lang="ja-JP" sz="4500" b="0" i="0" u="none" strike="noStrike" cap="none">
                <a:solidFill>
                  <a:srgbClr val="FFFFFF"/>
                </a:solidFill>
                <a:latin typeface="Arial"/>
                <a:ea typeface="Arial"/>
                <a:cs typeface="Arial"/>
                <a:sym typeface="Arial"/>
              </a:rPr>
              <a:t>プロジェクト進行案</a:t>
            </a:r>
            <a:endParaRPr sz="1400" b="0" i="0" u="none" strike="noStrike" cap="none">
              <a:solidFill>
                <a:srgbClr val="000000"/>
              </a:solidFill>
              <a:latin typeface="Arial"/>
              <a:ea typeface="Arial"/>
              <a:cs typeface="Arial"/>
              <a:sym typeface="Arial"/>
            </a:endParaRPr>
          </a:p>
        </p:txBody>
      </p:sp>
      <p:graphicFrame>
        <p:nvGraphicFramePr>
          <p:cNvPr id="2406" name="Google Shape;2406;p52"/>
          <p:cNvGraphicFramePr/>
          <p:nvPr/>
        </p:nvGraphicFramePr>
        <p:xfrm>
          <a:off x="176213" y="2300288"/>
          <a:ext cx="3000000" cy="3000000"/>
        </p:xfrm>
        <a:graphic>
          <a:graphicData uri="http://schemas.openxmlformats.org/drawingml/2006/table">
            <a:tbl>
              <a:tblPr firstRow="1" bandRow="1">
                <a:noFill/>
                <a:tableStyleId>{733D80C3-3274-4D4D-A4CD-117B85FAC94C}</a:tableStyleId>
              </a:tblPr>
              <a:tblGrid>
                <a:gridCol w="2261875">
                  <a:extLst>
                    <a:ext uri="{9D8B030D-6E8A-4147-A177-3AD203B41FA5}">
                      <a16:colId xmlns:a16="http://schemas.microsoft.com/office/drawing/2014/main" val="20000"/>
                    </a:ext>
                  </a:extLst>
                </a:gridCol>
                <a:gridCol w="1369700">
                  <a:extLst>
                    <a:ext uri="{9D8B030D-6E8A-4147-A177-3AD203B41FA5}">
                      <a16:colId xmlns:a16="http://schemas.microsoft.com/office/drawing/2014/main" val="20001"/>
                    </a:ext>
                  </a:extLst>
                </a:gridCol>
                <a:gridCol w="1369700">
                  <a:extLst>
                    <a:ext uri="{9D8B030D-6E8A-4147-A177-3AD203B41FA5}">
                      <a16:colId xmlns:a16="http://schemas.microsoft.com/office/drawing/2014/main" val="20002"/>
                    </a:ext>
                  </a:extLst>
                </a:gridCol>
                <a:gridCol w="1369700">
                  <a:extLst>
                    <a:ext uri="{9D8B030D-6E8A-4147-A177-3AD203B41FA5}">
                      <a16:colId xmlns:a16="http://schemas.microsoft.com/office/drawing/2014/main" val="20003"/>
                    </a:ext>
                  </a:extLst>
                </a:gridCol>
                <a:gridCol w="1369700">
                  <a:extLst>
                    <a:ext uri="{9D8B030D-6E8A-4147-A177-3AD203B41FA5}">
                      <a16:colId xmlns:a16="http://schemas.microsoft.com/office/drawing/2014/main" val="20004"/>
                    </a:ext>
                  </a:extLst>
                </a:gridCol>
                <a:gridCol w="1369700">
                  <a:extLst>
                    <a:ext uri="{9D8B030D-6E8A-4147-A177-3AD203B41FA5}">
                      <a16:colId xmlns:a16="http://schemas.microsoft.com/office/drawing/2014/main" val="20005"/>
                    </a:ext>
                  </a:extLst>
                </a:gridCol>
                <a:gridCol w="1369700">
                  <a:extLst>
                    <a:ext uri="{9D8B030D-6E8A-4147-A177-3AD203B41FA5}">
                      <a16:colId xmlns:a16="http://schemas.microsoft.com/office/drawing/2014/main" val="20006"/>
                    </a:ext>
                  </a:extLst>
                </a:gridCol>
                <a:gridCol w="1369700">
                  <a:extLst>
                    <a:ext uri="{9D8B030D-6E8A-4147-A177-3AD203B41FA5}">
                      <a16:colId xmlns:a16="http://schemas.microsoft.com/office/drawing/2014/main" val="20007"/>
                    </a:ext>
                  </a:extLst>
                </a:gridCol>
                <a:gridCol w="1369700">
                  <a:extLst>
                    <a:ext uri="{9D8B030D-6E8A-4147-A177-3AD203B41FA5}">
                      <a16:colId xmlns:a16="http://schemas.microsoft.com/office/drawing/2014/main" val="20008"/>
                    </a:ext>
                  </a:extLst>
                </a:gridCol>
                <a:gridCol w="1369700">
                  <a:extLst>
                    <a:ext uri="{9D8B030D-6E8A-4147-A177-3AD203B41FA5}">
                      <a16:colId xmlns:a16="http://schemas.microsoft.com/office/drawing/2014/main" val="20009"/>
                    </a:ext>
                  </a:extLst>
                </a:gridCol>
              </a:tblGrid>
              <a:tr h="801375">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2015</a:t>
                      </a:r>
                      <a:endParaRPr sz="1400" u="none" strike="noStrike" cap="none"/>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05/W3</a:t>
                      </a:r>
                      <a:endParaRPr sz="18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W4</a:t>
                      </a:r>
                      <a:endParaRPr sz="1400" u="none" strike="noStrike" cap="none"/>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W5</a:t>
                      </a:r>
                      <a:endParaRPr sz="1400" u="none" strike="noStrike" cap="none"/>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06/W1</a:t>
                      </a:r>
                      <a:endParaRPr sz="18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W2</a:t>
                      </a:r>
                      <a:endParaRPr sz="18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W3</a:t>
                      </a:r>
                      <a:endParaRPr sz="18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W4</a:t>
                      </a:r>
                      <a:endParaRPr sz="1400" u="none" strike="noStrike" cap="none"/>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W5</a:t>
                      </a:r>
                      <a:endParaRPr sz="18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u="none" strike="noStrike" cap="none">
                          <a:latin typeface="Arial"/>
                          <a:ea typeface="Arial"/>
                          <a:cs typeface="Arial"/>
                          <a:sym typeface="Arial"/>
                        </a:rPr>
                        <a:t>07/W1</a:t>
                      </a:r>
                      <a:endParaRPr sz="18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rgbClr val="7F7F7F"/>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66"/>
                    </a:solidFill>
                  </a:tcPr>
                </a:tc>
                <a:extLst>
                  <a:ext uri="{0D108BD9-81ED-4DB2-BD59-A6C34878D82A}">
                    <a16:rowId xmlns:a16="http://schemas.microsoft.com/office/drawing/2014/main" val="10000"/>
                  </a:ext>
                </a:extLst>
              </a:tr>
              <a:tr h="685450">
                <a:tc>
                  <a:txBody>
                    <a:bodyPr/>
                    <a:lstStyle/>
                    <a:p>
                      <a:pPr marL="0" marR="0" lvl="0" indent="0" algn="l" rtl="0">
                        <a:lnSpc>
                          <a:spcPct val="100000"/>
                        </a:lnSpc>
                        <a:spcBef>
                          <a:spcPts val="0"/>
                        </a:spcBef>
                        <a:spcAft>
                          <a:spcPts val="0"/>
                        </a:spcAft>
                        <a:buClr>
                          <a:srgbClr val="000000"/>
                        </a:buClr>
                        <a:buSzPts val="2100"/>
                        <a:buFont typeface="Arial"/>
                        <a:buNone/>
                      </a:pPr>
                      <a:r>
                        <a:rPr lang="ja-JP" sz="2100" b="0" u="none" strike="noStrike" cap="none">
                          <a:solidFill>
                            <a:schemeClr val="lt1"/>
                          </a:solidFill>
                          <a:latin typeface="Arial"/>
                          <a:ea typeface="Arial"/>
                          <a:cs typeface="Arial"/>
                          <a:sym typeface="Arial"/>
                        </a:rPr>
                        <a:t>アンケート</a:t>
                      </a:r>
                      <a:endParaRPr sz="2100" b="0" u="none" strike="noStrike" cap="none">
                        <a:solidFill>
                          <a:schemeClr val="lt1"/>
                        </a:solidFill>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lnT w="12700" cap="flat" cmpd="sng">
                      <a:solidFill>
                        <a:schemeClr val="lt1"/>
                      </a:solidFill>
                      <a:prstDash val="solid"/>
                      <a:round/>
                      <a:headEnd type="none" w="sm" len="sm"/>
                      <a:tailEnd type="none" w="sm" len="sm"/>
                    </a:lnT>
                    <a:solidFill>
                      <a:srgbClr val="000099"/>
                    </a:solidFill>
                  </a:tcPr>
                </a:tc>
                <a:extLst>
                  <a:ext uri="{0D108BD9-81ED-4DB2-BD59-A6C34878D82A}">
                    <a16:rowId xmlns:a16="http://schemas.microsoft.com/office/drawing/2014/main" val="10001"/>
                  </a:ext>
                </a:extLst>
              </a:tr>
              <a:tr h="2396150">
                <a:tc>
                  <a:txBody>
                    <a:bodyPr/>
                    <a:lstStyle/>
                    <a:p>
                      <a:pPr marL="0" marR="0" lvl="0" indent="0" algn="l" rtl="0">
                        <a:lnSpc>
                          <a:spcPct val="100000"/>
                        </a:lnSpc>
                        <a:spcBef>
                          <a:spcPts val="0"/>
                        </a:spcBef>
                        <a:spcAft>
                          <a:spcPts val="0"/>
                        </a:spcAft>
                        <a:buClr>
                          <a:srgbClr val="000000"/>
                        </a:buClr>
                        <a:buSzPts val="2100"/>
                        <a:buFont typeface="Arial"/>
                        <a:buNone/>
                      </a:pPr>
                      <a:r>
                        <a:rPr lang="ja-JP" sz="2100" b="0" u="none" strike="noStrike" cap="none">
                          <a:latin typeface="Arial"/>
                          <a:ea typeface="Arial"/>
                          <a:cs typeface="Arial"/>
                          <a:sym typeface="Arial"/>
                        </a:rPr>
                        <a:t>対象企業</a:t>
                      </a:r>
                      <a:endParaRPr sz="21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2100"/>
                        <a:buFont typeface="Arial"/>
                        <a:buNone/>
                      </a:pPr>
                      <a:r>
                        <a:rPr lang="ja-JP" sz="2100" b="0" u="none" strike="noStrike" cap="none">
                          <a:latin typeface="Arial"/>
                          <a:ea typeface="Arial"/>
                          <a:cs typeface="Arial"/>
                          <a:sym typeface="Arial"/>
                        </a:rPr>
                        <a:t>アンケート</a:t>
                      </a: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extLst>
                  <a:ext uri="{0D108BD9-81ED-4DB2-BD59-A6C34878D82A}">
                    <a16:rowId xmlns:a16="http://schemas.microsoft.com/office/drawing/2014/main" val="10002"/>
                  </a:ext>
                </a:extLst>
              </a:tr>
              <a:tr h="685450">
                <a:tc>
                  <a:txBody>
                    <a:bodyPr/>
                    <a:lstStyle/>
                    <a:p>
                      <a:pPr marL="0" marR="0" lvl="0" indent="0" algn="l" rtl="0">
                        <a:lnSpc>
                          <a:spcPct val="100000"/>
                        </a:lnSpc>
                        <a:spcBef>
                          <a:spcPts val="0"/>
                        </a:spcBef>
                        <a:spcAft>
                          <a:spcPts val="0"/>
                        </a:spcAft>
                        <a:buClr>
                          <a:srgbClr val="000000"/>
                        </a:buClr>
                        <a:buSzPts val="2100"/>
                        <a:buFont typeface="Arial"/>
                        <a:buNone/>
                      </a:pPr>
                      <a:r>
                        <a:rPr lang="ja-JP" sz="2100" b="0" u="none" strike="noStrike" cap="none">
                          <a:solidFill>
                            <a:schemeClr val="lt1"/>
                          </a:solidFill>
                          <a:latin typeface="Arial"/>
                          <a:ea typeface="Arial"/>
                          <a:cs typeface="Arial"/>
                          <a:sym typeface="Arial"/>
                        </a:rPr>
                        <a:t>報告書</a:t>
                      </a:r>
                      <a:endParaRPr sz="2100" b="0" u="none" strike="noStrike" cap="none">
                        <a:solidFill>
                          <a:schemeClr val="lt1"/>
                        </a:solidFill>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000099"/>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000099"/>
                    </a:solidFill>
                  </a:tcPr>
                </a:tc>
                <a:extLst>
                  <a:ext uri="{0D108BD9-81ED-4DB2-BD59-A6C34878D82A}">
                    <a16:rowId xmlns:a16="http://schemas.microsoft.com/office/drawing/2014/main" val="10003"/>
                  </a:ext>
                </a:extLst>
              </a:tr>
              <a:tr h="2011800">
                <a:tc>
                  <a:txBody>
                    <a:bodyPr/>
                    <a:lstStyle/>
                    <a:p>
                      <a:pPr marL="0" marR="0" lvl="0" indent="0" algn="l" rtl="0">
                        <a:lnSpc>
                          <a:spcPct val="100000"/>
                        </a:lnSpc>
                        <a:spcBef>
                          <a:spcPts val="0"/>
                        </a:spcBef>
                        <a:spcAft>
                          <a:spcPts val="0"/>
                        </a:spcAft>
                        <a:buClr>
                          <a:srgbClr val="000000"/>
                        </a:buClr>
                        <a:buSzPts val="2100"/>
                        <a:buFont typeface="Arial"/>
                        <a:buNone/>
                      </a:pPr>
                      <a:r>
                        <a:rPr lang="ja-JP" sz="2100" b="0" u="none" strike="noStrike" cap="none">
                          <a:latin typeface="Arial"/>
                          <a:ea typeface="Arial"/>
                          <a:cs typeface="Arial"/>
                          <a:sym typeface="Arial"/>
                        </a:rPr>
                        <a:t>市場環境</a:t>
                      </a:r>
                      <a:endParaRPr sz="21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2100"/>
                        <a:buFont typeface="Arial"/>
                        <a:buNone/>
                      </a:pPr>
                      <a:r>
                        <a:rPr lang="ja-JP" sz="2100" b="0" u="none" strike="noStrike" cap="none">
                          <a:latin typeface="Arial"/>
                          <a:ea typeface="Arial"/>
                          <a:cs typeface="Arial"/>
                          <a:sym typeface="Arial"/>
                        </a:rPr>
                        <a:t>競合・顧客</a:t>
                      </a:r>
                      <a:endParaRPr sz="21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2100"/>
                        <a:buFont typeface="Arial"/>
                        <a:buNone/>
                      </a:pPr>
                      <a:r>
                        <a:rPr lang="ja-JP" sz="2100" b="0" u="none" strike="noStrike" cap="none">
                          <a:latin typeface="Arial"/>
                          <a:ea typeface="Arial"/>
                          <a:cs typeface="Arial"/>
                          <a:sym typeface="Arial"/>
                        </a:rPr>
                        <a:t>自社資源</a:t>
                      </a:r>
                      <a:endParaRPr sz="21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2100"/>
                        <a:buFont typeface="Arial"/>
                        <a:buNone/>
                      </a:pPr>
                      <a:r>
                        <a:rPr lang="ja-JP" sz="2100" b="0" u="none" strike="noStrike" cap="none">
                          <a:latin typeface="Arial"/>
                          <a:ea typeface="Arial"/>
                          <a:cs typeface="Arial"/>
                          <a:sym typeface="Arial"/>
                        </a:rPr>
                        <a:t>等分析</a:t>
                      </a:r>
                      <a:endParaRPr sz="2100"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2100"/>
                        <a:buFont typeface="Arial"/>
                        <a:buNone/>
                      </a:pPr>
                      <a:endParaRPr sz="2100" b="0" u="none" strike="noStrike" cap="none"/>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tc>
                  <a:txBody>
                    <a:bodyPr/>
                    <a:lstStyle/>
                    <a:p>
                      <a:pPr marL="0" marR="0" lvl="0" indent="0" algn="l" rtl="0">
                        <a:lnSpc>
                          <a:spcPct val="100000"/>
                        </a:lnSpc>
                        <a:spcBef>
                          <a:spcPts val="0"/>
                        </a:spcBef>
                        <a:spcAft>
                          <a:spcPts val="0"/>
                        </a:spcAft>
                        <a:buClr>
                          <a:srgbClr val="000000"/>
                        </a:buClr>
                        <a:buSzPts val="2100"/>
                        <a:buFont typeface="Arial"/>
                        <a:buNone/>
                      </a:pPr>
                      <a:endParaRPr sz="2100" b="0" u="none" strike="noStrike" cap="none">
                        <a:latin typeface="Arial"/>
                        <a:ea typeface="Arial"/>
                        <a:cs typeface="Arial"/>
                        <a:sym typeface="Arial"/>
                      </a:endParaRPr>
                    </a:p>
                  </a:txBody>
                  <a:tcPr marL="149400" marR="149400" marT="70800" marB="70800">
                    <a:lnL w="12700" cap="flat" cmpd="sng">
                      <a:solidFill>
                        <a:srgbClr val="7F7F7F"/>
                      </a:solidFill>
                      <a:prstDash val="solid"/>
                      <a:round/>
                      <a:headEnd type="none" w="sm" len="sm"/>
                      <a:tailEnd type="none" w="sm" len="sm"/>
                    </a:lnL>
                    <a:lnR w="12700" cap="flat" cmpd="sng">
                      <a:solidFill>
                        <a:srgbClr val="7F7F7F"/>
                      </a:solidFill>
                      <a:prstDash val="solid"/>
                      <a:round/>
                      <a:headEnd type="none" w="sm" len="sm"/>
                      <a:tailEnd type="none" w="sm" len="sm"/>
                    </a:lnR>
                    <a:solidFill>
                      <a:srgbClr val="F2F2F2"/>
                    </a:solidFill>
                  </a:tcPr>
                </a:tc>
                <a:extLst>
                  <a:ext uri="{0D108BD9-81ED-4DB2-BD59-A6C34878D82A}">
                    <a16:rowId xmlns:a16="http://schemas.microsoft.com/office/drawing/2014/main" val="10004"/>
                  </a:ext>
                </a:extLst>
              </a:tr>
            </a:tbl>
          </a:graphicData>
        </a:graphic>
      </p:graphicFrame>
      <p:sp>
        <p:nvSpPr>
          <p:cNvPr id="2407" name="Google Shape;2407;p52"/>
          <p:cNvSpPr/>
          <p:nvPr/>
        </p:nvSpPr>
        <p:spPr>
          <a:xfrm>
            <a:off x="10235858" y="4310817"/>
            <a:ext cx="2647420" cy="1003761"/>
          </a:xfrm>
          <a:prstGeom prst="homePlate">
            <a:avLst>
              <a:gd name="adj" fmla="val 50000"/>
            </a:avLst>
          </a:prstGeom>
          <a:gradFill>
            <a:gsLst>
              <a:gs pos="0">
                <a:srgbClr val="000066"/>
              </a:gs>
              <a:gs pos="62000">
                <a:srgbClr val="000066"/>
              </a:gs>
              <a:gs pos="100000">
                <a:srgbClr val="7B8196">
                  <a:alpha val="0"/>
                </a:srgbClr>
              </a:gs>
            </a:gsLst>
            <a:lin ang="0" scaled="0"/>
          </a:gradFill>
          <a:ln w="9525" cap="flat" cmpd="sng">
            <a:solidFill>
              <a:srgbClr val="000066"/>
            </a:solidFill>
            <a:prstDash val="solid"/>
            <a:round/>
            <a:headEnd type="none" w="sm" len="sm"/>
            <a:tailEnd type="none" w="sm" len="sm"/>
          </a:ln>
        </p:spPr>
        <p:txBody>
          <a:bodyPr spcFirstLastPara="1" wrap="square" lIns="146050" tIns="73000" rIns="146050" bIns="73000"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DATAクリーニング</a:t>
            </a:r>
            <a:endParaRPr sz="19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分析</a:t>
            </a:r>
            <a:endParaRPr sz="19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（-6/29）</a:t>
            </a:r>
            <a:endParaRPr sz="1400" b="0" i="0" u="none" strike="noStrike" cap="none">
              <a:solidFill>
                <a:srgbClr val="000000"/>
              </a:solidFill>
              <a:latin typeface="Arial"/>
              <a:ea typeface="Arial"/>
              <a:cs typeface="Arial"/>
              <a:sym typeface="Arial"/>
            </a:endParaRPr>
          </a:p>
        </p:txBody>
      </p:sp>
      <p:sp>
        <p:nvSpPr>
          <p:cNvPr id="2408" name="Google Shape;2408;p52"/>
          <p:cNvSpPr txBox="1"/>
          <p:nvPr/>
        </p:nvSpPr>
        <p:spPr>
          <a:xfrm>
            <a:off x="9801225" y="6946900"/>
            <a:ext cx="398463" cy="1573213"/>
          </a:xfrm>
          <a:prstGeom prst="rect">
            <a:avLst/>
          </a:prstGeom>
          <a:solidFill>
            <a:schemeClr val="lt1"/>
          </a:solidFill>
          <a:ln w="9525" cap="flat" cmpd="sng">
            <a:solidFill>
              <a:srgbClr val="000099"/>
            </a:solidFill>
            <a:prstDash val="solid"/>
            <a:miter lim="800000"/>
            <a:headEnd type="none" w="sm" len="sm"/>
            <a:tailEnd type="none" w="sm" len="sm"/>
          </a:ln>
        </p:spPr>
        <p:txBody>
          <a:bodyPr spcFirstLastPara="1" wrap="square" lIns="146050" tIns="73000" rIns="146050" bIns="73000" anchor="t" anchorCtr="0">
            <a:spAutoFit/>
          </a:bodyPr>
          <a:lstStyle/>
          <a:p>
            <a:pPr marL="0" marR="0" lvl="0" indent="0" algn="ctr" rtl="0">
              <a:lnSpc>
                <a:spcPct val="100000"/>
              </a:lnSpc>
              <a:spcBef>
                <a:spcPts val="0"/>
              </a:spcBef>
              <a:spcAft>
                <a:spcPts val="0"/>
              </a:spcAft>
              <a:buClr>
                <a:srgbClr val="000000"/>
              </a:buClr>
              <a:buSzPts val="1500"/>
              <a:buFont typeface="Arial"/>
              <a:buNone/>
            </a:pPr>
            <a:r>
              <a:rPr lang="ja-JP" sz="1500" b="0" i="0" u="none" strike="noStrike" cap="none">
                <a:solidFill>
                  <a:srgbClr val="000000"/>
                </a:solidFill>
                <a:latin typeface="Arial"/>
                <a:ea typeface="Arial"/>
                <a:cs typeface="Arial"/>
                <a:sym typeface="Arial"/>
              </a:rPr>
              <a:t>方向性打合せ</a:t>
            </a:r>
            <a:endParaRPr sz="1500" b="0" i="0" u="none" strike="noStrike" cap="none">
              <a:solidFill>
                <a:srgbClr val="000000"/>
              </a:solidFill>
              <a:latin typeface="Arial"/>
              <a:ea typeface="Arial"/>
              <a:cs typeface="Arial"/>
              <a:sym typeface="Arial"/>
            </a:endParaRPr>
          </a:p>
        </p:txBody>
      </p:sp>
      <p:grpSp>
        <p:nvGrpSpPr>
          <p:cNvPr id="2409" name="Google Shape;2409;p52"/>
          <p:cNvGrpSpPr/>
          <p:nvPr/>
        </p:nvGrpSpPr>
        <p:grpSpPr>
          <a:xfrm>
            <a:off x="2528888" y="4090988"/>
            <a:ext cx="7648575" cy="1376362"/>
            <a:chOff x="2411760" y="2495218"/>
            <a:chExt cx="4680520" cy="888427"/>
          </a:xfrm>
        </p:grpSpPr>
        <p:grpSp>
          <p:nvGrpSpPr>
            <p:cNvPr id="2410" name="Google Shape;2410;p52"/>
            <p:cNvGrpSpPr/>
            <p:nvPr/>
          </p:nvGrpSpPr>
          <p:grpSpPr>
            <a:xfrm>
              <a:off x="2411760" y="2495218"/>
              <a:ext cx="4428492" cy="818741"/>
              <a:chOff x="2411760" y="2783250"/>
              <a:chExt cx="4428492" cy="818741"/>
            </a:xfrm>
          </p:grpSpPr>
          <p:sp>
            <p:nvSpPr>
              <p:cNvPr id="2411" name="Google Shape;2411;p52"/>
              <p:cNvSpPr/>
              <p:nvPr/>
            </p:nvSpPr>
            <p:spPr>
              <a:xfrm>
                <a:off x="2411760" y="2909110"/>
                <a:ext cx="1771914" cy="648000"/>
              </a:xfrm>
              <a:prstGeom prst="homePlate">
                <a:avLst>
                  <a:gd name="adj" fmla="val 50000"/>
                </a:avLst>
              </a:prstGeom>
              <a:gradFill>
                <a:gsLst>
                  <a:gs pos="0">
                    <a:srgbClr val="000066"/>
                  </a:gs>
                  <a:gs pos="62000">
                    <a:srgbClr val="000066"/>
                  </a:gs>
                  <a:gs pos="100000">
                    <a:srgbClr val="7B8196">
                      <a:alpha val="0"/>
                    </a:srgbClr>
                  </a:gs>
                </a:gsLst>
                <a:lin ang="0" scaled="0"/>
              </a:gradFill>
              <a:ln w="9525" cap="flat" cmpd="sng">
                <a:solidFill>
                  <a:srgbClr val="0000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質問票作成</a:t>
                </a:r>
                <a:endParaRPr sz="19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対象明確化(-5/21)</a:t>
                </a:r>
                <a:endParaRPr sz="1400" b="0" i="0" u="none" strike="noStrike" cap="none">
                  <a:solidFill>
                    <a:srgbClr val="000000"/>
                  </a:solidFill>
                  <a:latin typeface="Arial"/>
                  <a:ea typeface="Arial"/>
                  <a:cs typeface="Arial"/>
                  <a:sym typeface="Arial"/>
                </a:endParaRPr>
              </a:p>
            </p:txBody>
          </p:sp>
          <p:sp>
            <p:nvSpPr>
              <p:cNvPr id="2412" name="Google Shape;2412;p52"/>
              <p:cNvSpPr txBox="1"/>
              <p:nvPr/>
            </p:nvSpPr>
            <p:spPr>
              <a:xfrm>
                <a:off x="4183674" y="2783250"/>
                <a:ext cx="244310" cy="818741"/>
              </a:xfrm>
              <a:prstGeom prst="rect">
                <a:avLst/>
              </a:prstGeom>
              <a:solidFill>
                <a:schemeClr val="lt1"/>
              </a:solidFill>
              <a:ln w="9525" cap="flat" cmpd="sng">
                <a:solidFill>
                  <a:srgbClr val="000099"/>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500"/>
                  <a:buFont typeface="Arial"/>
                  <a:buNone/>
                </a:pPr>
                <a:r>
                  <a:rPr lang="ja-JP" sz="1500" b="0" i="0" u="none" strike="noStrike" cap="none">
                    <a:solidFill>
                      <a:srgbClr val="000000"/>
                    </a:solidFill>
                    <a:latin typeface="Arial"/>
                    <a:ea typeface="Arial"/>
                    <a:cs typeface="Arial"/>
                    <a:sym typeface="Arial"/>
                  </a:rPr>
                  <a:t>一次打合せ</a:t>
                </a:r>
                <a:endParaRPr sz="1500" b="0" i="0" u="none" strike="noStrike" cap="none">
                  <a:solidFill>
                    <a:srgbClr val="000000"/>
                  </a:solidFill>
                  <a:latin typeface="Arial"/>
                  <a:ea typeface="Arial"/>
                  <a:cs typeface="Arial"/>
                  <a:sym typeface="Arial"/>
                </a:endParaRPr>
              </a:p>
            </p:txBody>
          </p:sp>
          <p:sp>
            <p:nvSpPr>
              <p:cNvPr id="2413" name="Google Shape;2413;p52"/>
              <p:cNvSpPr/>
              <p:nvPr/>
            </p:nvSpPr>
            <p:spPr>
              <a:xfrm>
                <a:off x="4499992" y="2909110"/>
                <a:ext cx="2340260" cy="648000"/>
              </a:xfrm>
              <a:prstGeom prst="homePlate">
                <a:avLst>
                  <a:gd name="adj" fmla="val 50000"/>
                </a:avLst>
              </a:prstGeom>
              <a:gradFill>
                <a:gsLst>
                  <a:gs pos="0">
                    <a:srgbClr val="000066"/>
                  </a:gs>
                  <a:gs pos="62000">
                    <a:srgbClr val="000066"/>
                  </a:gs>
                  <a:gs pos="100000">
                    <a:srgbClr val="7B8196">
                      <a:alpha val="0"/>
                    </a:srgbClr>
                  </a:gs>
                </a:gsLst>
                <a:lin ang="0" scaled="0"/>
              </a:gradFill>
              <a:ln w="9525" cap="flat" cmpd="sng">
                <a:solidFill>
                  <a:srgbClr val="0000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WEB実査開始</a:t>
                </a:r>
                <a:endParaRPr sz="19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（5/22-6/12）</a:t>
                </a:r>
                <a:endParaRPr sz="1900" b="0" i="0" u="none" strike="noStrike" cap="none">
                  <a:solidFill>
                    <a:srgbClr val="FFFFFF"/>
                  </a:solidFill>
                  <a:latin typeface="Arial"/>
                  <a:ea typeface="Arial"/>
                  <a:cs typeface="Arial"/>
                  <a:sym typeface="Arial"/>
                </a:endParaRPr>
              </a:p>
            </p:txBody>
          </p:sp>
        </p:grpSp>
        <p:sp>
          <p:nvSpPr>
            <p:cNvPr id="2414" name="Google Shape;2414;p52"/>
            <p:cNvSpPr txBox="1"/>
            <p:nvPr/>
          </p:nvSpPr>
          <p:spPr>
            <a:xfrm>
              <a:off x="6876256" y="2564904"/>
              <a:ext cx="216024" cy="818741"/>
            </a:xfrm>
            <a:prstGeom prst="rect">
              <a:avLst/>
            </a:prstGeom>
            <a:solidFill>
              <a:schemeClr val="lt1"/>
            </a:solidFill>
            <a:ln w="9525" cap="flat" cmpd="sng">
              <a:solidFill>
                <a:srgbClr val="000099"/>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500"/>
                <a:buFont typeface="Arial"/>
                <a:buNone/>
              </a:pPr>
              <a:r>
                <a:rPr lang="ja-JP" sz="1500" b="0" i="0" u="none" strike="noStrike" cap="none">
                  <a:solidFill>
                    <a:srgbClr val="000000"/>
                  </a:solidFill>
                  <a:latin typeface="Arial"/>
                  <a:ea typeface="Arial"/>
                  <a:cs typeface="Arial"/>
                  <a:sym typeface="Arial"/>
                </a:rPr>
                <a:t>二次打合せ</a:t>
              </a:r>
              <a:endParaRPr sz="1500" b="0" i="0" u="none" strike="noStrike" cap="none">
                <a:solidFill>
                  <a:srgbClr val="000000"/>
                </a:solidFill>
                <a:latin typeface="Arial"/>
                <a:ea typeface="Arial"/>
                <a:cs typeface="Arial"/>
                <a:sym typeface="Arial"/>
              </a:endParaRPr>
            </a:p>
          </p:txBody>
        </p:sp>
      </p:grpSp>
      <p:sp>
        <p:nvSpPr>
          <p:cNvPr id="2415" name="Google Shape;2415;p52"/>
          <p:cNvSpPr txBox="1"/>
          <p:nvPr/>
        </p:nvSpPr>
        <p:spPr>
          <a:xfrm>
            <a:off x="12882563" y="3908425"/>
            <a:ext cx="400050" cy="3003550"/>
          </a:xfrm>
          <a:prstGeom prst="rect">
            <a:avLst/>
          </a:prstGeom>
          <a:solidFill>
            <a:schemeClr val="lt1"/>
          </a:solidFill>
          <a:ln w="9525" cap="flat" cmpd="sng">
            <a:solidFill>
              <a:srgbClr val="000099"/>
            </a:solidFill>
            <a:prstDash val="solid"/>
            <a:miter lim="800000"/>
            <a:headEnd type="none" w="sm" len="sm"/>
            <a:tailEnd type="none" w="sm" len="sm"/>
          </a:ln>
        </p:spPr>
        <p:txBody>
          <a:bodyPr spcFirstLastPara="1" wrap="square" lIns="146050" tIns="73000" rIns="146050" bIns="73000" anchor="t" anchorCtr="0">
            <a:spAutoFit/>
          </a:bodyPr>
          <a:lstStyle/>
          <a:p>
            <a:pPr marL="0" marR="0" lvl="0" indent="0" algn="ctr" rtl="0">
              <a:lnSpc>
                <a:spcPct val="100000"/>
              </a:lnSpc>
              <a:spcBef>
                <a:spcPts val="0"/>
              </a:spcBef>
              <a:spcAft>
                <a:spcPts val="0"/>
              </a:spcAft>
              <a:buClr>
                <a:srgbClr val="000000"/>
              </a:buClr>
              <a:buSzPts val="1500"/>
              <a:buFont typeface="Arial"/>
              <a:buNone/>
            </a:pPr>
            <a:r>
              <a:rPr lang="ja-JP" sz="1500" b="0" i="0" u="none" strike="noStrike" cap="none">
                <a:solidFill>
                  <a:srgbClr val="000000"/>
                </a:solidFill>
                <a:latin typeface="Arial"/>
                <a:ea typeface="Arial"/>
                <a:cs typeface="Arial"/>
                <a:sym typeface="Arial"/>
              </a:rPr>
              <a:t>方向性摺合せ</a:t>
            </a:r>
            <a:endParaRPr sz="15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Quattrocento Sans"/>
              <a:ea typeface="Quattrocento Sans"/>
              <a:cs typeface="Quattrocento Sans"/>
              <a:sym typeface="Quattrocento Sans"/>
            </a:endParaRPr>
          </a:p>
        </p:txBody>
      </p:sp>
      <p:sp>
        <p:nvSpPr>
          <p:cNvPr id="2416" name="Google Shape;2416;p52"/>
          <p:cNvSpPr txBox="1"/>
          <p:nvPr/>
        </p:nvSpPr>
        <p:spPr>
          <a:xfrm>
            <a:off x="13425488" y="7337425"/>
            <a:ext cx="398462" cy="1096963"/>
          </a:xfrm>
          <a:prstGeom prst="rect">
            <a:avLst/>
          </a:prstGeom>
          <a:solidFill>
            <a:schemeClr val="lt1"/>
          </a:solidFill>
          <a:ln w="9525" cap="flat" cmpd="sng">
            <a:solidFill>
              <a:srgbClr val="000099"/>
            </a:solidFill>
            <a:prstDash val="solid"/>
            <a:miter lim="800000"/>
            <a:headEnd type="none" w="sm" len="sm"/>
            <a:tailEnd type="none" w="sm" len="sm"/>
          </a:ln>
        </p:spPr>
        <p:txBody>
          <a:bodyPr spcFirstLastPara="1" wrap="square" lIns="146050" tIns="73000" rIns="146050" bIns="73000" anchor="t" anchorCtr="0">
            <a:spAutoFit/>
          </a:bodyPr>
          <a:lstStyle/>
          <a:p>
            <a:pPr marL="0" marR="0" lvl="0" indent="0" algn="ctr" rtl="0">
              <a:lnSpc>
                <a:spcPct val="100000"/>
              </a:lnSpc>
              <a:spcBef>
                <a:spcPts val="0"/>
              </a:spcBef>
              <a:spcAft>
                <a:spcPts val="0"/>
              </a:spcAft>
              <a:buClr>
                <a:srgbClr val="000000"/>
              </a:buClr>
              <a:buSzPts val="1500"/>
              <a:buFont typeface="Arial"/>
              <a:buNone/>
            </a:pPr>
            <a:r>
              <a:rPr lang="ja-JP" sz="1500" b="0" i="0" u="none" strike="noStrike" cap="none">
                <a:solidFill>
                  <a:srgbClr val="000000"/>
                </a:solidFill>
                <a:latin typeface="Arial"/>
                <a:ea typeface="Arial"/>
                <a:cs typeface="Arial"/>
                <a:sym typeface="Arial"/>
              </a:rPr>
              <a:t>最終納品</a:t>
            </a:r>
            <a:endParaRPr sz="1500" b="0" i="0" u="none" strike="noStrike" cap="none">
              <a:solidFill>
                <a:srgbClr val="000000"/>
              </a:solidFill>
              <a:latin typeface="Arial"/>
              <a:ea typeface="Arial"/>
              <a:cs typeface="Arial"/>
              <a:sym typeface="Arial"/>
            </a:endParaRPr>
          </a:p>
        </p:txBody>
      </p:sp>
      <p:sp>
        <p:nvSpPr>
          <p:cNvPr id="2417" name="Google Shape;2417;p52"/>
          <p:cNvSpPr/>
          <p:nvPr/>
        </p:nvSpPr>
        <p:spPr>
          <a:xfrm>
            <a:off x="12599619" y="7318505"/>
            <a:ext cx="754310" cy="1115291"/>
          </a:xfrm>
          <a:prstGeom prst="homePlate">
            <a:avLst>
              <a:gd name="adj" fmla="val 50000"/>
            </a:avLst>
          </a:prstGeom>
          <a:gradFill>
            <a:gsLst>
              <a:gs pos="0">
                <a:srgbClr val="000066"/>
              </a:gs>
              <a:gs pos="62000">
                <a:srgbClr val="000066"/>
              </a:gs>
              <a:gs pos="100000">
                <a:srgbClr val="7B8196">
                  <a:alpha val="0"/>
                </a:srgbClr>
              </a:gs>
            </a:gsLst>
            <a:lin ang="0" scaled="0"/>
          </a:gradFill>
          <a:ln w="9525" cap="flat" cmpd="sng">
            <a:solidFill>
              <a:srgbClr val="000066"/>
            </a:solidFill>
            <a:prstDash val="solid"/>
            <a:round/>
            <a:headEnd type="none" w="sm" len="sm"/>
            <a:tailEnd type="none" w="sm" len="sm"/>
          </a:ln>
        </p:spPr>
        <p:txBody>
          <a:bodyPr spcFirstLastPara="1" wrap="square" lIns="146050" tIns="73000" rIns="146050" bIns="73000"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最終</a:t>
            </a:r>
            <a:endParaRPr sz="19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調整</a:t>
            </a:r>
            <a:endParaRPr sz="1400" b="0" i="0" u="none" strike="noStrike" cap="none">
              <a:solidFill>
                <a:srgbClr val="000000"/>
              </a:solidFill>
              <a:latin typeface="Arial"/>
              <a:ea typeface="Arial"/>
              <a:cs typeface="Arial"/>
              <a:sym typeface="Arial"/>
            </a:endParaRPr>
          </a:p>
        </p:txBody>
      </p:sp>
      <p:sp>
        <p:nvSpPr>
          <p:cNvPr id="2418" name="Google Shape;2418;p52"/>
          <p:cNvSpPr/>
          <p:nvPr/>
        </p:nvSpPr>
        <p:spPr>
          <a:xfrm>
            <a:off x="2528927" y="7318616"/>
            <a:ext cx="7236278" cy="1003650"/>
          </a:xfrm>
          <a:prstGeom prst="homePlate">
            <a:avLst>
              <a:gd name="adj" fmla="val 50000"/>
            </a:avLst>
          </a:prstGeom>
          <a:gradFill>
            <a:gsLst>
              <a:gs pos="0">
                <a:srgbClr val="000066"/>
              </a:gs>
              <a:gs pos="62000">
                <a:srgbClr val="000066"/>
              </a:gs>
              <a:gs pos="100000">
                <a:srgbClr val="7B8196">
                  <a:alpha val="0"/>
                </a:srgbClr>
              </a:gs>
            </a:gsLst>
            <a:lin ang="0" scaled="0"/>
          </a:gradFill>
          <a:ln w="9525" cap="flat" cmpd="sng">
            <a:solidFill>
              <a:srgbClr val="000066"/>
            </a:solidFill>
            <a:prstDash val="solid"/>
            <a:round/>
            <a:headEnd type="none" w="sm" len="sm"/>
            <a:tailEnd type="none" w="sm" len="sm"/>
          </a:ln>
        </p:spPr>
        <p:txBody>
          <a:bodyPr spcFirstLastPara="1" wrap="square" lIns="146050" tIns="73000" rIns="146050" bIns="73000"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環境・競合・自社分析マクロパート先行作成</a:t>
            </a:r>
            <a:endParaRPr sz="1900" b="0" i="0" u="none" strike="noStrike" cap="none">
              <a:solidFill>
                <a:srgbClr val="FFFFFF"/>
              </a:solidFill>
              <a:latin typeface="Arial"/>
              <a:ea typeface="Arial"/>
              <a:cs typeface="Arial"/>
              <a:sym typeface="Arial"/>
            </a:endParaRPr>
          </a:p>
        </p:txBody>
      </p:sp>
      <p:sp>
        <p:nvSpPr>
          <p:cNvPr id="2419" name="Google Shape;2419;p52"/>
          <p:cNvSpPr/>
          <p:nvPr/>
        </p:nvSpPr>
        <p:spPr>
          <a:xfrm>
            <a:off x="10177027" y="7318507"/>
            <a:ext cx="2422593" cy="1003761"/>
          </a:xfrm>
          <a:prstGeom prst="homePlate">
            <a:avLst>
              <a:gd name="adj" fmla="val 50000"/>
            </a:avLst>
          </a:prstGeom>
          <a:gradFill>
            <a:gsLst>
              <a:gs pos="0">
                <a:srgbClr val="000066"/>
              </a:gs>
              <a:gs pos="62000">
                <a:srgbClr val="000066"/>
              </a:gs>
              <a:gs pos="100000">
                <a:srgbClr val="7B8196">
                  <a:alpha val="0"/>
                </a:srgbClr>
              </a:gs>
            </a:gsLst>
            <a:lin ang="0" scaled="0"/>
          </a:gradFill>
          <a:ln w="9525" cap="flat" cmpd="sng">
            <a:solidFill>
              <a:srgbClr val="000066"/>
            </a:solidFill>
            <a:prstDash val="solid"/>
            <a:round/>
            <a:headEnd type="none" w="sm" len="sm"/>
            <a:tailEnd type="none" w="sm" len="sm"/>
          </a:ln>
        </p:spPr>
        <p:txBody>
          <a:bodyPr spcFirstLastPara="1" wrap="square" lIns="146050" tIns="73000" rIns="146050" bIns="73000"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ミクロパート</a:t>
            </a:r>
            <a:endParaRPr sz="19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作成・分析</a:t>
            </a:r>
            <a:endParaRPr sz="19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900"/>
              <a:buFont typeface="Arial"/>
              <a:buNone/>
            </a:pPr>
            <a:r>
              <a:rPr lang="ja-JP" sz="1900" b="0" i="0" u="none" strike="noStrike" cap="none">
                <a:solidFill>
                  <a:srgbClr val="FFFFFF"/>
                </a:solidFill>
                <a:latin typeface="Arial"/>
                <a:ea typeface="Arial"/>
                <a:cs typeface="Arial"/>
                <a:sym typeface="Arial"/>
              </a:rPr>
              <a:t>（-6/29）</a:t>
            </a:r>
            <a:endParaRPr sz="1400" b="0" i="0" u="none" strike="noStrike" cap="none">
              <a:solidFill>
                <a:srgbClr val="000000"/>
              </a:solidFill>
              <a:latin typeface="Arial"/>
              <a:ea typeface="Arial"/>
              <a:cs typeface="Arial"/>
              <a:sym typeface="Arial"/>
            </a:endParaRPr>
          </a:p>
        </p:txBody>
      </p:sp>
      <p:sp>
        <p:nvSpPr>
          <p:cNvPr id="2420" name="Google Shape;2420;p52"/>
          <p:cNvSpPr txBox="1">
            <a:spLocks noGrp="1"/>
          </p:cNvSpPr>
          <p:nvPr>
            <p:ph type="dt" idx="10"/>
          </p:nvPr>
        </p:nvSpPr>
        <p:spPr>
          <a:xfrm>
            <a:off x="257175" y="10328275"/>
            <a:ext cx="7448550" cy="22383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21" name="Google Shape;2421;p52"/>
          <p:cNvSpPr txBox="1">
            <a:spLocks noGrp="1"/>
          </p:cNvSpPr>
          <p:nvPr>
            <p:ph type="sldNum" idx="12"/>
          </p:nvPr>
        </p:nvSpPr>
        <p:spPr>
          <a:xfrm>
            <a:off x="13706475" y="10198100"/>
            <a:ext cx="1184275" cy="3540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matchingName="中扉">
  <p:cSld name="中扉">
    <p:spTree>
      <p:nvGrpSpPr>
        <p:cNvPr id="1" name="Shape 2422"/>
        <p:cNvGrpSpPr/>
        <p:nvPr/>
      </p:nvGrpSpPr>
      <p:grpSpPr>
        <a:xfrm>
          <a:off x="0" y="0"/>
          <a:ext cx="0" cy="0"/>
          <a:chOff x="0" y="0"/>
          <a:chExt cx="0" cy="0"/>
        </a:xfrm>
      </p:grpSpPr>
      <p:grpSp>
        <p:nvGrpSpPr>
          <p:cNvPr id="2423" name="Google Shape;2423;p53"/>
          <p:cNvGrpSpPr/>
          <p:nvPr/>
        </p:nvGrpSpPr>
        <p:grpSpPr>
          <a:xfrm>
            <a:off x="58740" y="1184275"/>
            <a:ext cx="13295312" cy="139700"/>
            <a:chOff x="1258233" y="350671"/>
            <a:chExt cx="8136903" cy="90009"/>
          </a:xfrm>
        </p:grpSpPr>
        <p:sp>
          <p:nvSpPr>
            <p:cNvPr id="2424" name="Google Shape;2424;p53"/>
            <p:cNvSpPr/>
            <p:nvPr/>
          </p:nvSpPr>
          <p:spPr>
            <a:xfrm rot="-5400000">
              <a:off x="5345136" y="-3609320"/>
              <a:ext cx="72000" cy="8028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425" name="Google Shape;2425;p53"/>
            <p:cNvSpPr/>
            <p:nvPr/>
          </p:nvSpPr>
          <p:spPr>
            <a:xfrm flipH="1">
              <a:off x="1258233" y="350671"/>
              <a:ext cx="7884295" cy="18411"/>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2426" name="Google Shape;2426;p53"/>
          <p:cNvGrpSpPr/>
          <p:nvPr/>
        </p:nvGrpSpPr>
        <p:grpSpPr>
          <a:xfrm rot="10800000">
            <a:off x="1470025" y="8851900"/>
            <a:ext cx="13293725" cy="139700"/>
            <a:chOff x="1259205" y="350671"/>
            <a:chExt cx="8135931" cy="90009"/>
          </a:xfrm>
        </p:grpSpPr>
        <p:sp>
          <p:nvSpPr>
            <p:cNvPr id="2427" name="Google Shape;2427;p53"/>
            <p:cNvSpPr/>
            <p:nvPr/>
          </p:nvSpPr>
          <p:spPr>
            <a:xfrm rot="-5400000">
              <a:off x="5345136" y="-3609320"/>
              <a:ext cx="72000" cy="8028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428" name="Google Shape;2428;p53"/>
            <p:cNvSpPr/>
            <p:nvPr/>
          </p:nvSpPr>
          <p:spPr>
            <a:xfrm flipH="1">
              <a:off x="1259205" y="350671"/>
              <a:ext cx="7884294" cy="18411"/>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2429" name="Google Shape;2429;p53"/>
          <p:cNvSpPr/>
          <p:nvPr/>
        </p:nvSpPr>
        <p:spPr>
          <a:xfrm rot="-5400000" flipH="1">
            <a:off x="-4031456" y="5163344"/>
            <a:ext cx="10315575" cy="17463"/>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129800" tIns="64900" rIns="129800" bIns="64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nvGrpSpPr>
          <p:cNvPr id="2430" name="Google Shape;2430;p53"/>
          <p:cNvGrpSpPr/>
          <p:nvPr/>
        </p:nvGrpSpPr>
        <p:grpSpPr>
          <a:xfrm>
            <a:off x="13385800" y="69850"/>
            <a:ext cx="1446214" cy="388938"/>
            <a:chOff x="8191670" y="44624"/>
            <a:chExt cx="884897" cy="252000"/>
          </a:xfrm>
        </p:grpSpPr>
        <p:grpSp>
          <p:nvGrpSpPr>
            <p:cNvPr id="2431" name="Google Shape;2431;p53"/>
            <p:cNvGrpSpPr/>
            <p:nvPr/>
          </p:nvGrpSpPr>
          <p:grpSpPr>
            <a:xfrm>
              <a:off x="8191670" y="287367"/>
              <a:ext cx="884897" cy="9257"/>
              <a:chOff x="7380312" y="97802"/>
              <a:chExt cx="1808385" cy="18830"/>
            </a:xfrm>
          </p:grpSpPr>
          <p:sp>
            <p:nvSpPr>
              <p:cNvPr id="2432" name="Google Shape;2432;p53"/>
              <p:cNvSpPr/>
              <p:nvPr/>
            </p:nvSpPr>
            <p:spPr>
              <a:xfrm rot="10800000" flipH="1">
                <a:off x="7388252" y="97802"/>
                <a:ext cx="1800444" cy="18830"/>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433" name="Google Shape;2433;p53"/>
              <p:cNvSpPr/>
              <p:nvPr/>
            </p:nvSpPr>
            <p:spPr>
              <a:xfrm rot="10800000" flipH="1">
                <a:off x="7380312" y="97802"/>
                <a:ext cx="1439164" cy="18830"/>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2434" name="Google Shape;2434;p53" descr="TYPE_3.gif"/>
            <p:cNvPicPr preferRelativeResize="0"/>
            <p:nvPr/>
          </p:nvPicPr>
          <p:blipFill rotWithShape="1">
            <a:blip r:embed="rId2">
              <a:alphaModFix/>
            </a:blip>
            <a:srcRect/>
            <a:stretch/>
          </p:blipFill>
          <p:spPr>
            <a:xfrm>
              <a:off x="8240476" y="44624"/>
              <a:ext cx="760718" cy="216600"/>
            </a:xfrm>
            <a:prstGeom prst="rect">
              <a:avLst/>
            </a:prstGeom>
            <a:noFill/>
            <a:ln>
              <a:noFill/>
            </a:ln>
          </p:spPr>
        </p:pic>
      </p:grpSp>
      <p:sp>
        <p:nvSpPr>
          <p:cNvPr id="2435" name="Google Shape;2435;p53"/>
          <p:cNvSpPr txBox="1">
            <a:spLocks noGrp="1"/>
          </p:cNvSpPr>
          <p:nvPr>
            <p:ph type="subTitle" idx="1"/>
          </p:nvPr>
        </p:nvSpPr>
        <p:spPr>
          <a:xfrm>
            <a:off x="1134622" y="3556291"/>
            <a:ext cx="13453315" cy="3873742"/>
          </a:xfrm>
          <a:prstGeom prst="rect">
            <a:avLst/>
          </a:prstGeom>
          <a:noFill/>
          <a:ln>
            <a:noFill/>
          </a:ln>
        </p:spPr>
        <p:txBody>
          <a:bodyPr spcFirstLastPara="1" wrap="square" lIns="145925" tIns="72950" rIns="145925" bIns="72950" anchor="t" anchorCtr="0">
            <a:normAutofit/>
          </a:bodyPr>
          <a:lstStyle>
            <a:lvl1pPr lvl="0" algn="r">
              <a:lnSpc>
                <a:spcPct val="140000"/>
              </a:lnSpc>
              <a:spcBef>
                <a:spcPts val="0"/>
              </a:spcBef>
              <a:spcAft>
                <a:spcPts val="0"/>
              </a:spcAft>
              <a:buClr>
                <a:schemeClr val="dk1"/>
              </a:buClr>
              <a:buSzPts val="4500"/>
              <a:buFont typeface="Noto Sans Symbols"/>
              <a:buNone/>
              <a:defRPr sz="4500">
                <a:latin typeface="Arial"/>
                <a:ea typeface="Arial"/>
                <a:cs typeface="Arial"/>
                <a:sym typeface="Arial"/>
              </a:defRPr>
            </a:lvl1pPr>
            <a:lvl2pPr lvl="1" algn="l">
              <a:lnSpc>
                <a:spcPct val="100000"/>
              </a:lnSpc>
              <a:spcBef>
                <a:spcPts val="360"/>
              </a:spcBef>
              <a:spcAft>
                <a:spcPts val="0"/>
              </a:spcAft>
              <a:buClr>
                <a:schemeClr val="dk1"/>
              </a:buClr>
              <a:buSzPts val="1800"/>
              <a:buChar char="–"/>
              <a:defRPr/>
            </a:lvl2pPr>
            <a:lvl3pPr lvl="2" algn="l">
              <a:lnSpc>
                <a:spcPct val="100000"/>
              </a:lnSpc>
              <a:spcBef>
                <a:spcPts val="360"/>
              </a:spcBef>
              <a:spcAft>
                <a:spcPts val="0"/>
              </a:spcAft>
              <a:buClr>
                <a:schemeClr val="dk1"/>
              </a:buClr>
              <a:buSzPts val="1800"/>
              <a:buChar char="?"/>
              <a:defRPr/>
            </a:lvl3pPr>
            <a:lvl4pPr lvl="3" algn="l">
              <a:lnSpc>
                <a:spcPct val="100000"/>
              </a:lnSpc>
              <a:spcBef>
                <a:spcPts val="360"/>
              </a:spcBef>
              <a:spcAft>
                <a:spcPts val="0"/>
              </a:spcAft>
              <a:buClr>
                <a:schemeClr val="dk1"/>
              </a:buClr>
              <a:buSzPts val="1800"/>
              <a:buChar char="–"/>
              <a:defRPr/>
            </a:lvl4pPr>
            <a:lvl5pPr lvl="4" algn="l">
              <a:lnSpc>
                <a:spcPct val="100000"/>
              </a:lnSpc>
              <a:spcBef>
                <a:spcPts val="360"/>
              </a:spcBef>
              <a:spcAft>
                <a:spcPts val="0"/>
              </a:spcAft>
              <a:buClr>
                <a:schemeClr val="dk1"/>
              </a:buClr>
              <a:buSzPts val="1800"/>
              <a:buChar char="»"/>
              <a:defRPr/>
            </a:lvl5pPr>
            <a:lvl6pPr lvl="5" algn="l">
              <a:lnSpc>
                <a:spcPct val="100000"/>
              </a:lnSpc>
              <a:spcBef>
                <a:spcPts val="360"/>
              </a:spcBef>
              <a:spcAft>
                <a:spcPts val="0"/>
              </a:spcAft>
              <a:buClr>
                <a:schemeClr val="dk1"/>
              </a:buClr>
              <a:buSzPts val="1800"/>
              <a:buChar char="•"/>
              <a:defRPr/>
            </a:lvl6pPr>
            <a:lvl7pPr lvl="6" algn="l">
              <a:lnSpc>
                <a:spcPct val="100000"/>
              </a:lnSpc>
              <a:spcBef>
                <a:spcPts val="360"/>
              </a:spcBef>
              <a:spcAft>
                <a:spcPts val="0"/>
              </a:spcAft>
              <a:buClr>
                <a:schemeClr val="dk1"/>
              </a:buClr>
              <a:buSzPts val="1800"/>
              <a:buChar char="•"/>
              <a:defRPr/>
            </a:lvl7pPr>
            <a:lvl8pPr lvl="7" algn="l">
              <a:lnSpc>
                <a:spcPct val="100000"/>
              </a:lnSpc>
              <a:spcBef>
                <a:spcPts val="360"/>
              </a:spcBef>
              <a:spcAft>
                <a:spcPts val="0"/>
              </a:spcAft>
              <a:buClr>
                <a:schemeClr val="dk1"/>
              </a:buClr>
              <a:buSzPts val="1800"/>
              <a:buChar char="•"/>
              <a:defRPr/>
            </a:lvl8pPr>
            <a:lvl9pPr lvl="8"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汎用">
  <p:cSld name="2_汎用">
    <p:spTree>
      <p:nvGrpSpPr>
        <p:cNvPr id="1" name="Shape 57"/>
        <p:cNvGrpSpPr/>
        <p:nvPr/>
      </p:nvGrpSpPr>
      <p:grpSpPr>
        <a:xfrm>
          <a:off x="0" y="0"/>
          <a:ext cx="0" cy="0"/>
          <a:chOff x="0" y="0"/>
          <a:chExt cx="0" cy="0"/>
        </a:xfrm>
      </p:grpSpPr>
      <p:sp>
        <p:nvSpPr>
          <p:cNvPr id="58" name="Google Shape;58;p7"/>
          <p:cNvSpPr txBox="1">
            <a:spLocks noGrp="1"/>
          </p:cNvSpPr>
          <p:nvPr>
            <p:ph type="title"/>
          </p:nvPr>
        </p:nvSpPr>
        <p:spPr>
          <a:xfrm>
            <a:off x="258763" y="525463"/>
            <a:ext cx="14424025" cy="757237"/>
          </a:xfrm>
          <a:prstGeom prst="rect">
            <a:avLst/>
          </a:prstGeom>
          <a:noFill/>
          <a:ln>
            <a:noFill/>
          </a:ln>
        </p:spPr>
        <p:txBody>
          <a:bodyPr spcFirstLastPara="1" wrap="square" lIns="145775" tIns="72875" rIns="145775" bIns="72875"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7"/>
          <p:cNvSpPr txBox="1">
            <a:spLocks noGrp="1"/>
          </p:cNvSpPr>
          <p:nvPr>
            <p:ph type="body" idx="1"/>
          </p:nvPr>
        </p:nvSpPr>
        <p:spPr>
          <a:xfrm>
            <a:off x="905235" y="1407464"/>
            <a:ext cx="13131093" cy="1226820"/>
          </a:xfrm>
          <a:prstGeom prst="rect">
            <a:avLst/>
          </a:prstGeom>
          <a:noFill/>
          <a:ln>
            <a:noFill/>
          </a:ln>
        </p:spPr>
        <p:txBody>
          <a:bodyPr spcFirstLastPara="1" wrap="square" lIns="145775" tIns="72875" rIns="145775" bIns="72875"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60" name="Google Shape;60;p7"/>
          <p:cNvSpPr txBox="1">
            <a:spLocks noGrp="1"/>
          </p:cNvSpPr>
          <p:nvPr>
            <p:ph type="body" idx="2"/>
          </p:nvPr>
        </p:nvSpPr>
        <p:spPr>
          <a:xfrm>
            <a:off x="905235" y="3526517"/>
            <a:ext cx="13131093" cy="6357156"/>
          </a:xfrm>
          <a:prstGeom prst="rect">
            <a:avLst/>
          </a:prstGeom>
          <a:noFill/>
          <a:ln>
            <a:noFill/>
          </a:ln>
        </p:spPr>
        <p:txBody>
          <a:bodyPr spcFirstLastPara="1" wrap="square" lIns="145775" tIns="72875" rIns="145775" bIns="72875"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61" name="Google Shape;61;p7"/>
          <p:cNvSpPr txBox="1">
            <a:spLocks noGrp="1"/>
          </p:cNvSpPr>
          <p:nvPr>
            <p:ph type="sldNum" idx="12"/>
          </p:nvPr>
        </p:nvSpPr>
        <p:spPr>
          <a:xfrm>
            <a:off x="13757275" y="10166350"/>
            <a:ext cx="1133475" cy="363538"/>
          </a:xfrm>
          <a:prstGeom prst="rect">
            <a:avLst/>
          </a:prstGeom>
          <a:noFill/>
          <a:ln>
            <a:noFill/>
          </a:ln>
        </p:spPr>
        <p:txBody>
          <a:bodyPr spcFirstLastPara="1" wrap="square" lIns="146050" tIns="73000" rIns="146050" bIns="73000" anchor="t" anchorCtr="0">
            <a:noAutofit/>
          </a:bodyPr>
          <a:lstStyle>
            <a:lvl1pPr marL="0" marR="0" lvl="0"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ja-JP"/>
              <a:t>‹#›</a:t>
            </a:fld>
            <a:endParaRPr/>
          </a:p>
        </p:txBody>
      </p:sp>
      <p:sp>
        <p:nvSpPr>
          <p:cNvPr id="62" name="Google Shape;62;p7"/>
          <p:cNvSpPr txBox="1">
            <a:spLocks noGrp="1"/>
          </p:cNvSpPr>
          <p:nvPr>
            <p:ph type="dt" idx="10"/>
          </p:nvPr>
        </p:nvSpPr>
        <p:spPr>
          <a:xfrm>
            <a:off x="-60325" y="10328275"/>
            <a:ext cx="5919788" cy="293688"/>
          </a:xfrm>
          <a:prstGeom prst="rect">
            <a:avLst/>
          </a:prstGeom>
          <a:noFill/>
          <a:ln>
            <a:noFill/>
          </a:ln>
        </p:spPr>
        <p:txBody>
          <a:bodyPr spcFirstLastPara="1" wrap="square" lIns="145875" tIns="72925" rIns="145875" bIns="72925"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matchingName="汎用・アクセント">
  <p:cSld name="汎用・アクセント">
    <p:spTree>
      <p:nvGrpSpPr>
        <p:cNvPr id="1" name="Shape 2436"/>
        <p:cNvGrpSpPr/>
        <p:nvPr/>
      </p:nvGrpSpPr>
      <p:grpSpPr>
        <a:xfrm>
          <a:off x="0" y="0"/>
          <a:ext cx="0" cy="0"/>
          <a:chOff x="0" y="0"/>
          <a:chExt cx="0" cy="0"/>
        </a:xfrm>
      </p:grpSpPr>
      <p:grpSp>
        <p:nvGrpSpPr>
          <p:cNvPr id="2437" name="Google Shape;2437;p54"/>
          <p:cNvGrpSpPr/>
          <p:nvPr/>
        </p:nvGrpSpPr>
        <p:grpSpPr>
          <a:xfrm>
            <a:off x="498475" y="0"/>
            <a:ext cx="13944598" cy="10626725"/>
            <a:chOff x="304800" y="0"/>
            <a:chExt cx="8534400" cy="6860650"/>
          </a:xfrm>
        </p:grpSpPr>
        <p:sp>
          <p:nvSpPr>
            <p:cNvPr id="2438" name="Google Shape;2438;p54"/>
            <p:cNvSpPr/>
            <p:nvPr/>
          </p:nvSpPr>
          <p:spPr>
            <a:xfrm>
              <a:off x="457339" y="0"/>
              <a:ext cx="8229322" cy="6477339"/>
            </a:xfrm>
            <a:prstGeom prst="rect">
              <a:avLst/>
            </a:prstGeom>
            <a:gradFill>
              <a:gsLst>
                <a:gs pos="0">
                  <a:srgbClr val="FFFFFF">
                    <a:alpha val="49411"/>
                  </a:srgbClr>
                </a:gs>
                <a:gs pos="100000">
                  <a:srgbClr val="FFFFFF">
                    <a:alpha val="0"/>
                  </a:srgbClr>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900"/>
                <a:buFont typeface="Arial"/>
                <a:buNone/>
              </a:pPr>
              <a:endParaRPr sz="2900" b="0" i="0" u="none" strike="noStrike" cap="none">
                <a:solidFill>
                  <a:srgbClr val="FFFFFF"/>
                </a:solidFill>
                <a:latin typeface="Arial"/>
                <a:ea typeface="Arial"/>
                <a:cs typeface="Arial"/>
                <a:sym typeface="Arial"/>
              </a:endParaRPr>
            </a:p>
          </p:txBody>
        </p:sp>
        <p:sp>
          <p:nvSpPr>
            <p:cNvPr id="2439" name="Google Shape;2439;p54"/>
            <p:cNvSpPr/>
            <p:nvPr/>
          </p:nvSpPr>
          <p:spPr>
            <a:xfrm flipH="1">
              <a:off x="457339" y="381261"/>
              <a:ext cx="8229322" cy="6476315"/>
            </a:xfrm>
            <a:prstGeom prst="rect">
              <a:avLst/>
            </a:prstGeom>
            <a:gradFill>
              <a:gsLst>
                <a:gs pos="0">
                  <a:srgbClr val="FFFFFF">
                    <a:alpha val="49411"/>
                  </a:srgbClr>
                </a:gs>
                <a:gs pos="100000">
                  <a:srgbClr val="FFFFFF">
                    <a:alpha val="0"/>
                  </a:srgbClr>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900"/>
                <a:buFont typeface="Arial"/>
                <a:buNone/>
              </a:pPr>
              <a:endParaRPr sz="2900" b="0" i="0" u="none" strike="noStrike" cap="none">
                <a:solidFill>
                  <a:srgbClr val="FFFFFF"/>
                </a:solidFill>
                <a:latin typeface="Arial"/>
                <a:ea typeface="Arial"/>
                <a:cs typeface="Arial"/>
                <a:sym typeface="Arial"/>
              </a:endParaRPr>
            </a:p>
          </p:txBody>
        </p:sp>
        <p:sp>
          <p:nvSpPr>
            <p:cNvPr id="2440" name="Google Shape;2440;p54"/>
            <p:cNvSpPr/>
            <p:nvPr/>
          </p:nvSpPr>
          <p:spPr>
            <a:xfrm>
              <a:off x="8686662" y="0"/>
              <a:ext cx="152538" cy="6477339"/>
            </a:xfrm>
            <a:prstGeom prst="rect">
              <a:avLst/>
            </a:prstGeom>
            <a:solidFill>
              <a:srgbClr val="00006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900"/>
                <a:buFont typeface="Arial"/>
                <a:buNone/>
              </a:pPr>
              <a:endParaRPr sz="2900" b="0" i="0" u="none" strike="noStrike" cap="none">
                <a:solidFill>
                  <a:srgbClr val="FFFFFF"/>
                </a:solidFill>
                <a:latin typeface="Arial"/>
                <a:ea typeface="Arial"/>
                <a:cs typeface="Arial"/>
                <a:sym typeface="Arial"/>
              </a:endParaRPr>
            </a:p>
          </p:txBody>
        </p:sp>
        <p:sp>
          <p:nvSpPr>
            <p:cNvPr id="2441" name="Google Shape;2441;p54"/>
            <p:cNvSpPr/>
            <p:nvPr/>
          </p:nvSpPr>
          <p:spPr>
            <a:xfrm>
              <a:off x="304800" y="383311"/>
              <a:ext cx="152539" cy="6477339"/>
            </a:xfrm>
            <a:prstGeom prst="rect">
              <a:avLst/>
            </a:prstGeom>
            <a:solidFill>
              <a:srgbClr val="00006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900"/>
                <a:buFont typeface="Arial"/>
                <a:buNone/>
              </a:pPr>
              <a:endParaRPr sz="2900" b="0" i="0" u="none" strike="noStrike" cap="none">
                <a:solidFill>
                  <a:srgbClr val="FFFFFF"/>
                </a:solidFill>
                <a:latin typeface="Arial"/>
                <a:ea typeface="Arial"/>
                <a:cs typeface="Arial"/>
                <a:sym typeface="Arial"/>
              </a:endParaRPr>
            </a:p>
          </p:txBody>
        </p:sp>
        <p:sp>
          <p:nvSpPr>
            <p:cNvPr id="2442" name="Google Shape;2442;p54"/>
            <p:cNvSpPr/>
            <p:nvPr/>
          </p:nvSpPr>
          <p:spPr>
            <a:xfrm>
              <a:off x="457200" y="6477000"/>
              <a:ext cx="8382000" cy="76200"/>
            </a:xfrm>
            <a:prstGeom prst="rect">
              <a:avLst/>
            </a:prstGeom>
            <a:gradFill>
              <a:gsLst>
                <a:gs pos="0">
                  <a:srgbClr val="000066"/>
                </a:gs>
                <a:gs pos="65000">
                  <a:srgbClr val="FFFFFF">
                    <a:alpha val="0"/>
                  </a:srgbClr>
                </a:gs>
                <a:gs pos="100000">
                  <a:srgbClr val="FFFFFF">
                    <a:alpha val="0"/>
                  </a:srgbClr>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900"/>
                <a:buFont typeface="Arial"/>
                <a:buNone/>
              </a:pPr>
              <a:endParaRPr sz="2900" b="0" i="0" u="none" strike="noStrike" cap="none">
                <a:solidFill>
                  <a:srgbClr val="FFFFFF"/>
                </a:solidFill>
                <a:latin typeface="Arial"/>
                <a:ea typeface="Arial"/>
                <a:cs typeface="Arial"/>
                <a:sym typeface="Arial"/>
              </a:endParaRPr>
            </a:p>
          </p:txBody>
        </p:sp>
        <p:sp>
          <p:nvSpPr>
            <p:cNvPr id="2443" name="Google Shape;2443;p54"/>
            <p:cNvSpPr/>
            <p:nvPr/>
          </p:nvSpPr>
          <p:spPr>
            <a:xfrm flipH="1">
              <a:off x="304800" y="310738"/>
              <a:ext cx="8382000" cy="76200"/>
            </a:xfrm>
            <a:prstGeom prst="rect">
              <a:avLst/>
            </a:prstGeom>
            <a:gradFill>
              <a:gsLst>
                <a:gs pos="0">
                  <a:srgbClr val="000066"/>
                </a:gs>
                <a:gs pos="65000">
                  <a:srgbClr val="FFFFFF">
                    <a:alpha val="0"/>
                  </a:srgbClr>
                </a:gs>
                <a:gs pos="100000">
                  <a:srgbClr val="FFFFFF">
                    <a:alpha val="0"/>
                  </a:srgbClr>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900"/>
                <a:buFont typeface="Arial"/>
                <a:buNone/>
              </a:pPr>
              <a:endParaRPr sz="2900" b="0" i="0" u="none" strike="noStrike" cap="none">
                <a:solidFill>
                  <a:srgbClr val="FFFFFF"/>
                </a:solidFill>
                <a:latin typeface="Arial"/>
                <a:ea typeface="Arial"/>
                <a:cs typeface="Arial"/>
                <a:sym typeface="Arial"/>
              </a:endParaRPr>
            </a:p>
          </p:txBody>
        </p:sp>
      </p:grpSp>
      <p:grpSp>
        <p:nvGrpSpPr>
          <p:cNvPr id="2444" name="Google Shape;2444;p54"/>
          <p:cNvGrpSpPr/>
          <p:nvPr/>
        </p:nvGrpSpPr>
        <p:grpSpPr>
          <a:xfrm>
            <a:off x="176213" y="69850"/>
            <a:ext cx="1444625" cy="388938"/>
            <a:chOff x="8191670" y="44624"/>
            <a:chExt cx="884897" cy="252000"/>
          </a:xfrm>
        </p:grpSpPr>
        <p:grpSp>
          <p:nvGrpSpPr>
            <p:cNvPr id="2445" name="Google Shape;2445;p54"/>
            <p:cNvGrpSpPr/>
            <p:nvPr/>
          </p:nvGrpSpPr>
          <p:grpSpPr>
            <a:xfrm>
              <a:off x="8191670" y="287367"/>
              <a:ext cx="884897" cy="9257"/>
              <a:chOff x="7380312" y="97802"/>
              <a:chExt cx="1808384" cy="18830"/>
            </a:xfrm>
          </p:grpSpPr>
          <p:sp>
            <p:nvSpPr>
              <p:cNvPr id="2446" name="Google Shape;2446;p54"/>
              <p:cNvSpPr/>
              <p:nvPr/>
            </p:nvSpPr>
            <p:spPr>
              <a:xfrm rot="10800000" flipH="1">
                <a:off x="7388261" y="97802"/>
                <a:ext cx="1800435" cy="18830"/>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447" name="Google Shape;2447;p54"/>
              <p:cNvSpPr/>
              <p:nvPr/>
            </p:nvSpPr>
            <p:spPr>
              <a:xfrm rot="10800000" flipH="1">
                <a:off x="7380312" y="97802"/>
                <a:ext cx="1440745" cy="18830"/>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2448" name="Google Shape;2448;p54" descr="TYPE_3.gif"/>
            <p:cNvPicPr preferRelativeResize="0"/>
            <p:nvPr/>
          </p:nvPicPr>
          <p:blipFill rotWithShape="1">
            <a:blip r:embed="rId2">
              <a:alphaModFix/>
            </a:blip>
            <a:srcRect/>
            <a:stretch/>
          </p:blipFill>
          <p:spPr>
            <a:xfrm>
              <a:off x="8240476" y="44624"/>
              <a:ext cx="760718" cy="216600"/>
            </a:xfrm>
            <a:prstGeom prst="rect">
              <a:avLst/>
            </a:prstGeom>
            <a:noFill/>
            <a:ln>
              <a:noFill/>
            </a:ln>
          </p:spPr>
        </p:pic>
      </p:grpSp>
      <p:sp>
        <p:nvSpPr>
          <p:cNvPr id="2449" name="Google Shape;2449;p54"/>
          <p:cNvSpPr txBox="1">
            <a:spLocks noGrp="1"/>
          </p:cNvSpPr>
          <p:nvPr>
            <p:ph type="subTitle" idx="1"/>
          </p:nvPr>
        </p:nvSpPr>
        <p:spPr>
          <a:xfrm>
            <a:off x="1134623" y="3556291"/>
            <a:ext cx="13059852" cy="3873742"/>
          </a:xfrm>
          <a:prstGeom prst="rect">
            <a:avLst/>
          </a:prstGeom>
          <a:noFill/>
          <a:ln>
            <a:noFill/>
          </a:ln>
        </p:spPr>
        <p:txBody>
          <a:bodyPr spcFirstLastPara="1" wrap="square" lIns="145925" tIns="72950" rIns="145925" bIns="72950" anchor="t" anchorCtr="0">
            <a:normAutofit/>
          </a:bodyPr>
          <a:lstStyle>
            <a:lvl1pPr lvl="0" algn="r">
              <a:lnSpc>
                <a:spcPct val="140000"/>
              </a:lnSpc>
              <a:spcBef>
                <a:spcPts val="0"/>
              </a:spcBef>
              <a:spcAft>
                <a:spcPts val="0"/>
              </a:spcAft>
              <a:buClr>
                <a:schemeClr val="dk1"/>
              </a:buClr>
              <a:buSzPts val="4500"/>
              <a:buFont typeface="Noto Sans Symbols"/>
              <a:buNone/>
              <a:defRPr sz="4500">
                <a:latin typeface="Arial"/>
                <a:ea typeface="Arial"/>
                <a:cs typeface="Arial"/>
                <a:sym typeface="Arial"/>
              </a:defRPr>
            </a:lvl1pPr>
            <a:lvl2pPr lvl="1" algn="l">
              <a:lnSpc>
                <a:spcPct val="100000"/>
              </a:lnSpc>
              <a:spcBef>
                <a:spcPts val="360"/>
              </a:spcBef>
              <a:spcAft>
                <a:spcPts val="0"/>
              </a:spcAft>
              <a:buClr>
                <a:schemeClr val="dk1"/>
              </a:buClr>
              <a:buSzPts val="1800"/>
              <a:buChar char="–"/>
              <a:defRPr/>
            </a:lvl2pPr>
            <a:lvl3pPr lvl="2" algn="l">
              <a:lnSpc>
                <a:spcPct val="100000"/>
              </a:lnSpc>
              <a:spcBef>
                <a:spcPts val="360"/>
              </a:spcBef>
              <a:spcAft>
                <a:spcPts val="0"/>
              </a:spcAft>
              <a:buClr>
                <a:schemeClr val="dk1"/>
              </a:buClr>
              <a:buSzPts val="1800"/>
              <a:buChar char="?"/>
              <a:defRPr/>
            </a:lvl3pPr>
            <a:lvl4pPr lvl="3" algn="l">
              <a:lnSpc>
                <a:spcPct val="100000"/>
              </a:lnSpc>
              <a:spcBef>
                <a:spcPts val="360"/>
              </a:spcBef>
              <a:spcAft>
                <a:spcPts val="0"/>
              </a:spcAft>
              <a:buClr>
                <a:schemeClr val="dk1"/>
              </a:buClr>
              <a:buSzPts val="1800"/>
              <a:buChar char="–"/>
              <a:defRPr/>
            </a:lvl4pPr>
            <a:lvl5pPr lvl="4" algn="l">
              <a:lnSpc>
                <a:spcPct val="100000"/>
              </a:lnSpc>
              <a:spcBef>
                <a:spcPts val="360"/>
              </a:spcBef>
              <a:spcAft>
                <a:spcPts val="0"/>
              </a:spcAft>
              <a:buClr>
                <a:schemeClr val="dk1"/>
              </a:buClr>
              <a:buSzPts val="1800"/>
              <a:buChar char="»"/>
              <a:defRPr/>
            </a:lvl5pPr>
            <a:lvl6pPr lvl="5" algn="l">
              <a:lnSpc>
                <a:spcPct val="100000"/>
              </a:lnSpc>
              <a:spcBef>
                <a:spcPts val="360"/>
              </a:spcBef>
              <a:spcAft>
                <a:spcPts val="0"/>
              </a:spcAft>
              <a:buClr>
                <a:schemeClr val="dk1"/>
              </a:buClr>
              <a:buSzPts val="1800"/>
              <a:buChar char="•"/>
              <a:defRPr/>
            </a:lvl6pPr>
            <a:lvl7pPr lvl="6" algn="l">
              <a:lnSpc>
                <a:spcPct val="100000"/>
              </a:lnSpc>
              <a:spcBef>
                <a:spcPts val="360"/>
              </a:spcBef>
              <a:spcAft>
                <a:spcPts val="0"/>
              </a:spcAft>
              <a:buClr>
                <a:schemeClr val="dk1"/>
              </a:buClr>
              <a:buSzPts val="1800"/>
              <a:buChar char="•"/>
              <a:defRPr/>
            </a:lvl7pPr>
            <a:lvl8pPr lvl="7" algn="l">
              <a:lnSpc>
                <a:spcPct val="100000"/>
              </a:lnSpc>
              <a:spcBef>
                <a:spcPts val="360"/>
              </a:spcBef>
              <a:spcAft>
                <a:spcPts val="0"/>
              </a:spcAft>
              <a:buClr>
                <a:schemeClr val="dk1"/>
              </a:buClr>
              <a:buSzPts val="1800"/>
              <a:buChar char="•"/>
              <a:defRPr/>
            </a:lvl8pPr>
            <a:lvl9pPr lvl="8" algn="l">
              <a:lnSpc>
                <a:spcPct val="100000"/>
              </a:lnSpc>
              <a:spcBef>
                <a:spcPts val="360"/>
              </a:spcBef>
              <a:spcAft>
                <a:spcPts val="0"/>
              </a:spcAft>
              <a:buClr>
                <a:schemeClr val="dk1"/>
              </a:buClr>
              <a:buSzPts val="1800"/>
              <a:buChar char="•"/>
              <a:defRPr/>
            </a:lvl9pPr>
          </a:lstStyle>
          <a:p>
            <a:endParaRPr/>
          </a:p>
        </p:txBody>
      </p:sp>
      <p:sp>
        <p:nvSpPr>
          <p:cNvPr id="2450" name="Google Shape;2450;p54"/>
          <p:cNvSpPr txBox="1">
            <a:spLocks noGrp="1"/>
          </p:cNvSpPr>
          <p:nvPr>
            <p:ph type="dt" idx="10"/>
          </p:nvPr>
        </p:nvSpPr>
        <p:spPr>
          <a:xfrm>
            <a:off x="763588" y="10328275"/>
            <a:ext cx="5919787" cy="29368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matchingName="3_Title Slide">
  <p:cSld name="3_Title Slide">
    <p:spTree>
      <p:nvGrpSpPr>
        <p:cNvPr id="1" name="Shape 2451"/>
        <p:cNvGrpSpPr/>
        <p:nvPr/>
      </p:nvGrpSpPr>
      <p:grpSpPr>
        <a:xfrm>
          <a:off x="0" y="0"/>
          <a:ext cx="0" cy="0"/>
          <a:chOff x="0" y="0"/>
          <a:chExt cx="0" cy="0"/>
        </a:xfrm>
      </p:grpSpPr>
      <p:grpSp>
        <p:nvGrpSpPr>
          <p:cNvPr id="2452" name="Google Shape;2452;p55"/>
          <p:cNvGrpSpPr/>
          <p:nvPr/>
        </p:nvGrpSpPr>
        <p:grpSpPr>
          <a:xfrm>
            <a:off x="12614275" y="69850"/>
            <a:ext cx="1446214" cy="388938"/>
            <a:chOff x="8191670" y="44624"/>
            <a:chExt cx="884897" cy="252000"/>
          </a:xfrm>
        </p:grpSpPr>
        <p:grpSp>
          <p:nvGrpSpPr>
            <p:cNvPr id="2453" name="Google Shape;2453;p55"/>
            <p:cNvGrpSpPr/>
            <p:nvPr/>
          </p:nvGrpSpPr>
          <p:grpSpPr>
            <a:xfrm>
              <a:off x="8191670" y="287367"/>
              <a:ext cx="884897" cy="9257"/>
              <a:chOff x="7380312" y="97802"/>
              <a:chExt cx="1808385" cy="18830"/>
            </a:xfrm>
          </p:grpSpPr>
          <p:sp>
            <p:nvSpPr>
              <p:cNvPr id="2454" name="Google Shape;2454;p55"/>
              <p:cNvSpPr/>
              <p:nvPr/>
            </p:nvSpPr>
            <p:spPr>
              <a:xfrm rot="10800000" flipH="1">
                <a:off x="7388252" y="97802"/>
                <a:ext cx="1800444" cy="18830"/>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455" name="Google Shape;2455;p55"/>
              <p:cNvSpPr/>
              <p:nvPr/>
            </p:nvSpPr>
            <p:spPr>
              <a:xfrm rot="10800000" flipH="1">
                <a:off x="7380312" y="97802"/>
                <a:ext cx="1439164" cy="18830"/>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2456" name="Google Shape;2456;p55" descr="TYPE_3.gif"/>
            <p:cNvPicPr preferRelativeResize="0"/>
            <p:nvPr/>
          </p:nvPicPr>
          <p:blipFill rotWithShape="1">
            <a:blip r:embed="rId2">
              <a:alphaModFix/>
            </a:blip>
            <a:srcRect/>
            <a:stretch/>
          </p:blipFill>
          <p:spPr>
            <a:xfrm>
              <a:off x="8240476" y="44624"/>
              <a:ext cx="760718" cy="216600"/>
            </a:xfrm>
            <a:prstGeom prst="rect">
              <a:avLst/>
            </a:prstGeom>
            <a:noFill/>
            <a:ln>
              <a:noFill/>
            </a:ln>
          </p:spPr>
        </p:pic>
      </p:grpSp>
      <p:grpSp>
        <p:nvGrpSpPr>
          <p:cNvPr id="2457" name="Google Shape;2457;p55"/>
          <p:cNvGrpSpPr/>
          <p:nvPr/>
        </p:nvGrpSpPr>
        <p:grpSpPr>
          <a:xfrm>
            <a:off x="1481138" y="4003675"/>
            <a:ext cx="12342812" cy="5545138"/>
            <a:chOff x="127" y="1021"/>
            <a:chExt cx="5393" cy="2693"/>
          </a:xfrm>
        </p:grpSpPr>
        <p:sp>
          <p:nvSpPr>
            <p:cNvPr id="2458" name="Google Shape;2458;p55"/>
            <p:cNvSpPr/>
            <p:nvPr/>
          </p:nvSpPr>
          <p:spPr>
            <a:xfrm>
              <a:off x="3943" y="1525"/>
              <a:ext cx="947" cy="660"/>
            </a:xfrm>
            <a:custGeom>
              <a:avLst/>
              <a:gdLst/>
              <a:ahLst/>
              <a:cxnLst/>
              <a:rect l="l" t="t" r="r" b="b"/>
              <a:pathLst>
                <a:path w="820" h="600" extrusionOk="0">
                  <a:moveTo>
                    <a:pt x="414" y="452"/>
                  </a:moveTo>
                  <a:lnTo>
                    <a:pt x="420" y="452"/>
                  </a:lnTo>
                  <a:lnTo>
                    <a:pt x="424" y="454"/>
                  </a:lnTo>
                  <a:lnTo>
                    <a:pt x="426" y="456"/>
                  </a:lnTo>
                  <a:lnTo>
                    <a:pt x="430" y="462"/>
                  </a:lnTo>
                  <a:lnTo>
                    <a:pt x="430" y="464"/>
                  </a:lnTo>
                  <a:lnTo>
                    <a:pt x="434" y="466"/>
                  </a:lnTo>
                  <a:lnTo>
                    <a:pt x="438" y="466"/>
                  </a:lnTo>
                  <a:lnTo>
                    <a:pt x="440" y="470"/>
                  </a:lnTo>
                  <a:lnTo>
                    <a:pt x="442" y="480"/>
                  </a:lnTo>
                  <a:lnTo>
                    <a:pt x="446" y="496"/>
                  </a:lnTo>
                  <a:lnTo>
                    <a:pt x="444" y="500"/>
                  </a:lnTo>
                  <a:lnTo>
                    <a:pt x="446" y="502"/>
                  </a:lnTo>
                  <a:lnTo>
                    <a:pt x="440" y="504"/>
                  </a:lnTo>
                  <a:lnTo>
                    <a:pt x="436" y="510"/>
                  </a:lnTo>
                  <a:lnTo>
                    <a:pt x="434" y="516"/>
                  </a:lnTo>
                  <a:lnTo>
                    <a:pt x="434" y="520"/>
                  </a:lnTo>
                  <a:lnTo>
                    <a:pt x="436" y="528"/>
                  </a:lnTo>
                  <a:lnTo>
                    <a:pt x="438" y="532"/>
                  </a:lnTo>
                  <a:lnTo>
                    <a:pt x="442" y="534"/>
                  </a:lnTo>
                  <a:lnTo>
                    <a:pt x="448" y="534"/>
                  </a:lnTo>
                  <a:lnTo>
                    <a:pt x="452" y="534"/>
                  </a:lnTo>
                  <a:lnTo>
                    <a:pt x="454" y="536"/>
                  </a:lnTo>
                  <a:lnTo>
                    <a:pt x="456" y="542"/>
                  </a:lnTo>
                  <a:lnTo>
                    <a:pt x="458" y="546"/>
                  </a:lnTo>
                  <a:lnTo>
                    <a:pt x="462" y="548"/>
                  </a:lnTo>
                  <a:lnTo>
                    <a:pt x="466" y="550"/>
                  </a:lnTo>
                  <a:lnTo>
                    <a:pt x="468" y="554"/>
                  </a:lnTo>
                  <a:lnTo>
                    <a:pt x="468" y="558"/>
                  </a:lnTo>
                  <a:lnTo>
                    <a:pt x="466" y="568"/>
                  </a:lnTo>
                  <a:lnTo>
                    <a:pt x="472" y="570"/>
                  </a:lnTo>
                  <a:lnTo>
                    <a:pt x="478" y="574"/>
                  </a:lnTo>
                  <a:lnTo>
                    <a:pt x="484" y="578"/>
                  </a:lnTo>
                  <a:lnTo>
                    <a:pt x="490" y="580"/>
                  </a:lnTo>
                  <a:lnTo>
                    <a:pt x="492" y="582"/>
                  </a:lnTo>
                  <a:lnTo>
                    <a:pt x="496" y="578"/>
                  </a:lnTo>
                  <a:lnTo>
                    <a:pt x="500" y="582"/>
                  </a:lnTo>
                  <a:lnTo>
                    <a:pt x="502" y="582"/>
                  </a:lnTo>
                  <a:lnTo>
                    <a:pt x="506" y="580"/>
                  </a:lnTo>
                  <a:lnTo>
                    <a:pt x="502" y="574"/>
                  </a:lnTo>
                  <a:lnTo>
                    <a:pt x="500" y="568"/>
                  </a:lnTo>
                  <a:lnTo>
                    <a:pt x="500" y="566"/>
                  </a:lnTo>
                  <a:lnTo>
                    <a:pt x="502" y="562"/>
                  </a:lnTo>
                  <a:lnTo>
                    <a:pt x="506" y="560"/>
                  </a:lnTo>
                  <a:lnTo>
                    <a:pt x="518" y="560"/>
                  </a:lnTo>
                  <a:lnTo>
                    <a:pt x="524" y="560"/>
                  </a:lnTo>
                  <a:lnTo>
                    <a:pt x="534" y="558"/>
                  </a:lnTo>
                  <a:lnTo>
                    <a:pt x="542" y="552"/>
                  </a:lnTo>
                  <a:lnTo>
                    <a:pt x="550" y="548"/>
                  </a:lnTo>
                  <a:lnTo>
                    <a:pt x="558" y="546"/>
                  </a:lnTo>
                  <a:lnTo>
                    <a:pt x="564" y="548"/>
                  </a:lnTo>
                  <a:lnTo>
                    <a:pt x="568" y="550"/>
                  </a:lnTo>
                  <a:lnTo>
                    <a:pt x="574" y="552"/>
                  </a:lnTo>
                  <a:lnTo>
                    <a:pt x="578" y="552"/>
                  </a:lnTo>
                  <a:lnTo>
                    <a:pt x="580" y="558"/>
                  </a:lnTo>
                  <a:lnTo>
                    <a:pt x="582" y="562"/>
                  </a:lnTo>
                  <a:lnTo>
                    <a:pt x="590" y="570"/>
                  </a:lnTo>
                  <a:lnTo>
                    <a:pt x="598" y="574"/>
                  </a:lnTo>
                  <a:lnTo>
                    <a:pt x="606" y="576"/>
                  </a:lnTo>
                  <a:lnTo>
                    <a:pt x="620" y="576"/>
                  </a:lnTo>
                  <a:lnTo>
                    <a:pt x="626" y="576"/>
                  </a:lnTo>
                  <a:lnTo>
                    <a:pt x="630" y="578"/>
                  </a:lnTo>
                  <a:lnTo>
                    <a:pt x="638" y="582"/>
                  </a:lnTo>
                  <a:lnTo>
                    <a:pt x="638" y="588"/>
                  </a:lnTo>
                  <a:lnTo>
                    <a:pt x="638" y="594"/>
                  </a:lnTo>
                  <a:lnTo>
                    <a:pt x="640" y="598"/>
                  </a:lnTo>
                  <a:lnTo>
                    <a:pt x="646" y="600"/>
                  </a:lnTo>
                  <a:lnTo>
                    <a:pt x="650" y="596"/>
                  </a:lnTo>
                  <a:lnTo>
                    <a:pt x="648" y="594"/>
                  </a:lnTo>
                  <a:lnTo>
                    <a:pt x="648" y="590"/>
                  </a:lnTo>
                  <a:lnTo>
                    <a:pt x="646" y="584"/>
                  </a:lnTo>
                  <a:lnTo>
                    <a:pt x="662" y="580"/>
                  </a:lnTo>
                  <a:lnTo>
                    <a:pt x="674" y="572"/>
                  </a:lnTo>
                  <a:lnTo>
                    <a:pt x="696" y="558"/>
                  </a:lnTo>
                  <a:lnTo>
                    <a:pt x="696" y="568"/>
                  </a:lnTo>
                  <a:lnTo>
                    <a:pt x="708" y="568"/>
                  </a:lnTo>
                  <a:lnTo>
                    <a:pt x="712" y="562"/>
                  </a:lnTo>
                  <a:lnTo>
                    <a:pt x="714" y="560"/>
                  </a:lnTo>
                  <a:lnTo>
                    <a:pt x="724" y="556"/>
                  </a:lnTo>
                  <a:lnTo>
                    <a:pt x="734" y="554"/>
                  </a:lnTo>
                  <a:lnTo>
                    <a:pt x="738" y="552"/>
                  </a:lnTo>
                  <a:lnTo>
                    <a:pt x="742" y="548"/>
                  </a:lnTo>
                  <a:lnTo>
                    <a:pt x="742" y="550"/>
                  </a:lnTo>
                  <a:lnTo>
                    <a:pt x="746" y="540"/>
                  </a:lnTo>
                  <a:lnTo>
                    <a:pt x="752" y="532"/>
                  </a:lnTo>
                  <a:lnTo>
                    <a:pt x="770" y="518"/>
                  </a:lnTo>
                  <a:lnTo>
                    <a:pt x="772" y="514"/>
                  </a:lnTo>
                  <a:lnTo>
                    <a:pt x="774" y="508"/>
                  </a:lnTo>
                  <a:lnTo>
                    <a:pt x="774" y="498"/>
                  </a:lnTo>
                  <a:lnTo>
                    <a:pt x="774" y="488"/>
                  </a:lnTo>
                  <a:lnTo>
                    <a:pt x="778" y="478"/>
                  </a:lnTo>
                  <a:lnTo>
                    <a:pt x="786" y="466"/>
                  </a:lnTo>
                  <a:lnTo>
                    <a:pt x="792" y="454"/>
                  </a:lnTo>
                  <a:lnTo>
                    <a:pt x="794" y="448"/>
                  </a:lnTo>
                  <a:lnTo>
                    <a:pt x="794" y="442"/>
                  </a:lnTo>
                  <a:lnTo>
                    <a:pt x="792" y="432"/>
                  </a:lnTo>
                  <a:lnTo>
                    <a:pt x="790" y="426"/>
                  </a:lnTo>
                  <a:lnTo>
                    <a:pt x="782" y="420"/>
                  </a:lnTo>
                  <a:lnTo>
                    <a:pt x="772" y="418"/>
                  </a:lnTo>
                  <a:lnTo>
                    <a:pt x="778" y="410"/>
                  </a:lnTo>
                  <a:lnTo>
                    <a:pt x="786" y="406"/>
                  </a:lnTo>
                  <a:lnTo>
                    <a:pt x="778" y="400"/>
                  </a:lnTo>
                  <a:lnTo>
                    <a:pt x="774" y="396"/>
                  </a:lnTo>
                  <a:lnTo>
                    <a:pt x="772" y="392"/>
                  </a:lnTo>
                  <a:lnTo>
                    <a:pt x="776" y="392"/>
                  </a:lnTo>
                  <a:lnTo>
                    <a:pt x="768" y="378"/>
                  </a:lnTo>
                  <a:lnTo>
                    <a:pt x="760" y="366"/>
                  </a:lnTo>
                  <a:lnTo>
                    <a:pt x="750" y="352"/>
                  </a:lnTo>
                  <a:lnTo>
                    <a:pt x="738" y="342"/>
                  </a:lnTo>
                  <a:lnTo>
                    <a:pt x="726" y="338"/>
                  </a:lnTo>
                  <a:lnTo>
                    <a:pt x="720" y="334"/>
                  </a:lnTo>
                  <a:lnTo>
                    <a:pt x="718" y="332"/>
                  </a:lnTo>
                  <a:lnTo>
                    <a:pt x="718" y="328"/>
                  </a:lnTo>
                  <a:lnTo>
                    <a:pt x="718" y="324"/>
                  </a:lnTo>
                  <a:lnTo>
                    <a:pt x="720" y="316"/>
                  </a:lnTo>
                  <a:lnTo>
                    <a:pt x="724" y="312"/>
                  </a:lnTo>
                  <a:lnTo>
                    <a:pt x="728" y="308"/>
                  </a:lnTo>
                  <a:lnTo>
                    <a:pt x="748" y="294"/>
                  </a:lnTo>
                  <a:lnTo>
                    <a:pt x="734" y="286"/>
                  </a:lnTo>
                  <a:lnTo>
                    <a:pt x="726" y="282"/>
                  </a:lnTo>
                  <a:lnTo>
                    <a:pt x="718" y="280"/>
                  </a:lnTo>
                  <a:lnTo>
                    <a:pt x="714" y="282"/>
                  </a:lnTo>
                  <a:lnTo>
                    <a:pt x="710" y="286"/>
                  </a:lnTo>
                  <a:lnTo>
                    <a:pt x="706" y="290"/>
                  </a:lnTo>
                  <a:lnTo>
                    <a:pt x="702" y="290"/>
                  </a:lnTo>
                  <a:lnTo>
                    <a:pt x="662" y="266"/>
                  </a:lnTo>
                  <a:lnTo>
                    <a:pt x="662" y="262"/>
                  </a:lnTo>
                  <a:lnTo>
                    <a:pt x="666" y="260"/>
                  </a:lnTo>
                  <a:lnTo>
                    <a:pt x="670" y="256"/>
                  </a:lnTo>
                  <a:lnTo>
                    <a:pt x="676" y="254"/>
                  </a:lnTo>
                  <a:lnTo>
                    <a:pt x="682" y="250"/>
                  </a:lnTo>
                  <a:lnTo>
                    <a:pt x="686" y="240"/>
                  </a:lnTo>
                  <a:lnTo>
                    <a:pt x="694" y="228"/>
                  </a:lnTo>
                  <a:lnTo>
                    <a:pt x="698" y="224"/>
                  </a:lnTo>
                  <a:lnTo>
                    <a:pt x="704" y="224"/>
                  </a:lnTo>
                  <a:lnTo>
                    <a:pt x="708" y="224"/>
                  </a:lnTo>
                  <a:lnTo>
                    <a:pt x="712" y="228"/>
                  </a:lnTo>
                  <a:lnTo>
                    <a:pt x="714" y="236"/>
                  </a:lnTo>
                  <a:lnTo>
                    <a:pt x="714" y="262"/>
                  </a:lnTo>
                  <a:lnTo>
                    <a:pt x="718" y="262"/>
                  </a:lnTo>
                  <a:lnTo>
                    <a:pt x="724" y="258"/>
                  </a:lnTo>
                  <a:lnTo>
                    <a:pt x="732" y="250"/>
                  </a:lnTo>
                  <a:lnTo>
                    <a:pt x="740" y="242"/>
                  </a:lnTo>
                  <a:lnTo>
                    <a:pt x="742" y="242"/>
                  </a:lnTo>
                  <a:lnTo>
                    <a:pt x="748" y="242"/>
                  </a:lnTo>
                  <a:lnTo>
                    <a:pt x="752" y="234"/>
                  </a:lnTo>
                  <a:lnTo>
                    <a:pt x="760" y="222"/>
                  </a:lnTo>
                  <a:lnTo>
                    <a:pt x="770" y="210"/>
                  </a:lnTo>
                  <a:lnTo>
                    <a:pt x="774" y="212"/>
                  </a:lnTo>
                  <a:lnTo>
                    <a:pt x="780" y="214"/>
                  </a:lnTo>
                  <a:lnTo>
                    <a:pt x="792" y="214"/>
                  </a:lnTo>
                  <a:lnTo>
                    <a:pt x="790" y="208"/>
                  </a:lnTo>
                  <a:lnTo>
                    <a:pt x="792" y="204"/>
                  </a:lnTo>
                  <a:lnTo>
                    <a:pt x="796" y="198"/>
                  </a:lnTo>
                  <a:lnTo>
                    <a:pt x="802" y="188"/>
                  </a:lnTo>
                  <a:lnTo>
                    <a:pt x="806" y="190"/>
                  </a:lnTo>
                  <a:lnTo>
                    <a:pt x="810" y="192"/>
                  </a:lnTo>
                  <a:lnTo>
                    <a:pt x="814" y="190"/>
                  </a:lnTo>
                  <a:lnTo>
                    <a:pt x="818" y="188"/>
                  </a:lnTo>
                  <a:lnTo>
                    <a:pt x="818" y="186"/>
                  </a:lnTo>
                  <a:lnTo>
                    <a:pt x="820" y="188"/>
                  </a:lnTo>
                  <a:lnTo>
                    <a:pt x="814" y="172"/>
                  </a:lnTo>
                  <a:lnTo>
                    <a:pt x="808" y="164"/>
                  </a:lnTo>
                  <a:lnTo>
                    <a:pt x="800" y="158"/>
                  </a:lnTo>
                  <a:lnTo>
                    <a:pt x="800" y="142"/>
                  </a:lnTo>
                  <a:lnTo>
                    <a:pt x="812" y="146"/>
                  </a:lnTo>
                  <a:lnTo>
                    <a:pt x="820" y="152"/>
                  </a:lnTo>
                  <a:lnTo>
                    <a:pt x="820" y="142"/>
                  </a:lnTo>
                  <a:lnTo>
                    <a:pt x="820" y="136"/>
                  </a:lnTo>
                  <a:lnTo>
                    <a:pt x="820" y="124"/>
                  </a:lnTo>
                  <a:lnTo>
                    <a:pt x="818" y="110"/>
                  </a:lnTo>
                  <a:lnTo>
                    <a:pt x="814" y="100"/>
                  </a:lnTo>
                  <a:lnTo>
                    <a:pt x="806" y="86"/>
                  </a:lnTo>
                  <a:lnTo>
                    <a:pt x="798" y="92"/>
                  </a:lnTo>
                  <a:lnTo>
                    <a:pt x="792" y="98"/>
                  </a:lnTo>
                  <a:lnTo>
                    <a:pt x="786" y="102"/>
                  </a:lnTo>
                  <a:lnTo>
                    <a:pt x="774" y="104"/>
                  </a:lnTo>
                  <a:lnTo>
                    <a:pt x="770" y="104"/>
                  </a:lnTo>
                  <a:lnTo>
                    <a:pt x="764" y="102"/>
                  </a:lnTo>
                  <a:lnTo>
                    <a:pt x="756" y="96"/>
                  </a:lnTo>
                  <a:lnTo>
                    <a:pt x="750" y="88"/>
                  </a:lnTo>
                  <a:lnTo>
                    <a:pt x="744" y="80"/>
                  </a:lnTo>
                  <a:lnTo>
                    <a:pt x="732" y="76"/>
                  </a:lnTo>
                  <a:lnTo>
                    <a:pt x="718" y="72"/>
                  </a:lnTo>
                  <a:lnTo>
                    <a:pt x="704" y="68"/>
                  </a:lnTo>
                  <a:lnTo>
                    <a:pt x="690" y="62"/>
                  </a:lnTo>
                  <a:lnTo>
                    <a:pt x="680" y="54"/>
                  </a:lnTo>
                  <a:lnTo>
                    <a:pt x="668" y="46"/>
                  </a:lnTo>
                  <a:lnTo>
                    <a:pt x="646" y="24"/>
                  </a:lnTo>
                  <a:lnTo>
                    <a:pt x="634" y="16"/>
                  </a:lnTo>
                  <a:lnTo>
                    <a:pt x="622" y="8"/>
                  </a:lnTo>
                  <a:lnTo>
                    <a:pt x="606" y="2"/>
                  </a:lnTo>
                  <a:lnTo>
                    <a:pt x="584" y="0"/>
                  </a:lnTo>
                  <a:lnTo>
                    <a:pt x="572" y="0"/>
                  </a:lnTo>
                  <a:lnTo>
                    <a:pt x="562" y="2"/>
                  </a:lnTo>
                  <a:lnTo>
                    <a:pt x="556" y="4"/>
                  </a:lnTo>
                  <a:lnTo>
                    <a:pt x="552" y="8"/>
                  </a:lnTo>
                  <a:lnTo>
                    <a:pt x="550" y="12"/>
                  </a:lnTo>
                  <a:lnTo>
                    <a:pt x="550" y="18"/>
                  </a:lnTo>
                  <a:lnTo>
                    <a:pt x="552" y="20"/>
                  </a:lnTo>
                  <a:lnTo>
                    <a:pt x="556" y="24"/>
                  </a:lnTo>
                  <a:lnTo>
                    <a:pt x="562" y="30"/>
                  </a:lnTo>
                  <a:lnTo>
                    <a:pt x="564" y="40"/>
                  </a:lnTo>
                  <a:lnTo>
                    <a:pt x="566" y="50"/>
                  </a:lnTo>
                  <a:lnTo>
                    <a:pt x="566" y="56"/>
                  </a:lnTo>
                  <a:lnTo>
                    <a:pt x="566" y="62"/>
                  </a:lnTo>
                  <a:lnTo>
                    <a:pt x="562" y="66"/>
                  </a:lnTo>
                  <a:lnTo>
                    <a:pt x="560" y="68"/>
                  </a:lnTo>
                  <a:lnTo>
                    <a:pt x="550" y="68"/>
                  </a:lnTo>
                  <a:lnTo>
                    <a:pt x="536" y="66"/>
                  </a:lnTo>
                  <a:lnTo>
                    <a:pt x="538" y="88"/>
                  </a:lnTo>
                  <a:lnTo>
                    <a:pt x="538" y="94"/>
                  </a:lnTo>
                  <a:lnTo>
                    <a:pt x="542" y="98"/>
                  </a:lnTo>
                  <a:lnTo>
                    <a:pt x="544" y="102"/>
                  </a:lnTo>
                  <a:lnTo>
                    <a:pt x="550" y="102"/>
                  </a:lnTo>
                  <a:lnTo>
                    <a:pt x="568" y="102"/>
                  </a:lnTo>
                  <a:lnTo>
                    <a:pt x="576" y="100"/>
                  </a:lnTo>
                  <a:lnTo>
                    <a:pt x="582" y="98"/>
                  </a:lnTo>
                  <a:lnTo>
                    <a:pt x="592" y="100"/>
                  </a:lnTo>
                  <a:lnTo>
                    <a:pt x="602" y="106"/>
                  </a:lnTo>
                  <a:lnTo>
                    <a:pt x="610" y="112"/>
                  </a:lnTo>
                  <a:lnTo>
                    <a:pt x="616" y="120"/>
                  </a:lnTo>
                  <a:lnTo>
                    <a:pt x="596" y="122"/>
                  </a:lnTo>
                  <a:lnTo>
                    <a:pt x="578" y="124"/>
                  </a:lnTo>
                  <a:lnTo>
                    <a:pt x="576" y="128"/>
                  </a:lnTo>
                  <a:lnTo>
                    <a:pt x="576" y="132"/>
                  </a:lnTo>
                  <a:lnTo>
                    <a:pt x="574" y="134"/>
                  </a:lnTo>
                  <a:lnTo>
                    <a:pt x="574" y="140"/>
                  </a:lnTo>
                  <a:lnTo>
                    <a:pt x="570" y="142"/>
                  </a:lnTo>
                  <a:lnTo>
                    <a:pt x="566" y="142"/>
                  </a:lnTo>
                  <a:lnTo>
                    <a:pt x="556" y="144"/>
                  </a:lnTo>
                  <a:lnTo>
                    <a:pt x="552" y="146"/>
                  </a:lnTo>
                  <a:lnTo>
                    <a:pt x="550" y="150"/>
                  </a:lnTo>
                  <a:lnTo>
                    <a:pt x="544" y="152"/>
                  </a:lnTo>
                  <a:lnTo>
                    <a:pt x="538" y="154"/>
                  </a:lnTo>
                  <a:lnTo>
                    <a:pt x="532" y="154"/>
                  </a:lnTo>
                  <a:lnTo>
                    <a:pt x="528" y="152"/>
                  </a:lnTo>
                  <a:lnTo>
                    <a:pt x="524" y="150"/>
                  </a:lnTo>
                  <a:lnTo>
                    <a:pt x="522" y="150"/>
                  </a:lnTo>
                  <a:lnTo>
                    <a:pt x="518" y="152"/>
                  </a:lnTo>
                  <a:lnTo>
                    <a:pt x="516" y="156"/>
                  </a:lnTo>
                  <a:lnTo>
                    <a:pt x="516" y="160"/>
                  </a:lnTo>
                  <a:lnTo>
                    <a:pt x="518" y="160"/>
                  </a:lnTo>
                  <a:lnTo>
                    <a:pt x="524" y="164"/>
                  </a:lnTo>
                  <a:lnTo>
                    <a:pt x="528" y="166"/>
                  </a:lnTo>
                  <a:lnTo>
                    <a:pt x="530" y="168"/>
                  </a:lnTo>
                  <a:lnTo>
                    <a:pt x="530" y="172"/>
                  </a:lnTo>
                  <a:lnTo>
                    <a:pt x="530" y="176"/>
                  </a:lnTo>
                  <a:lnTo>
                    <a:pt x="526" y="182"/>
                  </a:lnTo>
                  <a:lnTo>
                    <a:pt x="518" y="188"/>
                  </a:lnTo>
                  <a:lnTo>
                    <a:pt x="508" y="194"/>
                  </a:lnTo>
                  <a:lnTo>
                    <a:pt x="496" y="198"/>
                  </a:lnTo>
                  <a:lnTo>
                    <a:pt x="468" y="198"/>
                  </a:lnTo>
                  <a:lnTo>
                    <a:pt x="458" y="206"/>
                  </a:lnTo>
                  <a:lnTo>
                    <a:pt x="452" y="210"/>
                  </a:lnTo>
                  <a:lnTo>
                    <a:pt x="444" y="212"/>
                  </a:lnTo>
                  <a:lnTo>
                    <a:pt x="430" y="210"/>
                  </a:lnTo>
                  <a:lnTo>
                    <a:pt x="414" y="206"/>
                  </a:lnTo>
                  <a:lnTo>
                    <a:pt x="402" y="200"/>
                  </a:lnTo>
                  <a:lnTo>
                    <a:pt x="392" y="194"/>
                  </a:lnTo>
                  <a:lnTo>
                    <a:pt x="348" y="194"/>
                  </a:lnTo>
                  <a:lnTo>
                    <a:pt x="348" y="192"/>
                  </a:lnTo>
                  <a:lnTo>
                    <a:pt x="314" y="192"/>
                  </a:lnTo>
                  <a:lnTo>
                    <a:pt x="306" y="188"/>
                  </a:lnTo>
                  <a:lnTo>
                    <a:pt x="298" y="180"/>
                  </a:lnTo>
                  <a:lnTo>
                    <a:pt x="290" y="172"/>
                  </a:lnTo>
                  <a:lnTo>
                    <a:pt x="280" y="166"/>
                  </a:lnTo>
                  <a:lnTo>
                    <a:pt x="272" y="160"/>
                  </a:lnTo>
                  <a:lnTo>
                    <a:pt x="262" y="160"/>
                  </a:lnTo>
                  <a:lnTo>
                    <a:pt x="252" y="156"/>
                  </a:lnTo>
                  <a:lnTo>
                    <a:pt x="244" y="152"/>
                  </a:lnTo>
                  <a:lnTo>
                    <a:pt x="214" y="152"/>
                  </a:lnTo>
                  <a:lnTo>
                    <a:pt x="210" y="146"/>
                  </a:lnTo>
                  <a:lnTo>
                    <a:pt x="206" y="140"/>
                  </a:lnTo>
                  <a:lnTo>
                    <a:pt x="202" y="126"/>
                  </a:lnTo>
                  <a:lnTo>
                    <a:pt x="198" y="118"/>
                  </a:lnTo>
                  <a:lnTo>
                    <a:pt x="194" y="112"/>
                  </a:lnTo>
                  <a:lnTo>
                    <a:pt x="182" y="104"/>
                  </a:lnTo>
                  <a:lnTo>
                    <a:pt x="174" y="100"/>
                  </a:lnTo>
                  <a:lnTo>
                    <a:pt x="168" y="98"/>
                  </a:lnTo>
                  <a:lnTo>
                    <a:pt x="154" y="92"/>
                  </a:lnTo>
                  <a:lnTo>
                    <a:pt x="146" y="90"/>
                  </a:lnTo>
                  <a:lnTo>
                    <a:pt x="140" y="86"/>
                  </a:lnTo>
                  <a:lnTo>
                    <a:pt x="138" y="82"/>
                  </a:lnTo>
                  <a:lnTo>
                    <a:pt x="134" y="76"/>
                  </a:lnTo>
                  <a:lnTo>
                    <a:pt x="134" y="78"/>
                  </a:lnTo>
                  <a:lnTo>
                    <a:pt x="122" y="86"/>
                  </a:lnTo>
                  <a:lnTo>
                    <a:pt x="114" y="94"/>
                  </a:lnTo>
                  <a:lnTo>
                    <a:pt x="126" y="108"/>
                  </a:lnTo>
                  <a:lnTo>
                    <a:pt x="116" y="116"/>
                  </a:lnTo>
                  <a:lnTo>
                    <a:pt x="110" y="118"/>
                  </a:lnTo>
                  <a:lnTo>
                    <a:pt x="100" y="116"/>
                  </a:lnTo>
                  <a:lnTo>
                    <a:pt x="88" y="112"/>
                  </a:lnTo>
                  <a:lnTo>
                    <a:pt x="92" y="130"/>
                  </a:lnTo>
                  <a:lnTo>
                    <a:pt x="92" y="140"/>
                  </a:lnTo>
                  <a:lnTo>
                    <a:pt x="90" y="148"/>
                  </a:lnTo>
                  <a:lnTo>
                    <a:pt x="86" y="150"/>
                  </a:lnTo>
                  <a:lnTo>
                    <a:pt x="84" y="150"/>
                  </a:lnTo>
                  <a:lnTo>
                    <a:pt x="78" y="150"/>
                  </a:lnTo>
                  <a:lnTo>
                    <a:pt x="68" y="146"/>
                  </a:lnTo>
                  <a:lnTo>
                    <a:pt x="70" y="156"/>
                  </a:lnTo>
                  <a:lnTo>
                    <a:pt x="76" y="164"/>
                  </a:lnTo>
                  <a:lnTo>
                    <a:pt x="80" y="176"/>
                  </a:lnTo>
                  <a:lnTo>
                    <a:pt x="82" y="188"/>
                  </a:lnTo>
                  <a:lnTo>
                    <a:pt x="78" y="194"/>
                  </a:lnTo>
                  <a:lnTo>
                    <a:pt x="74" y="200"/>
                  </a:lnTo>
                  <a:lnTo>
                    <a:pt x="64" y="214"/>
                  </a:lnTo>
                  <a:lnTo>
                    <a:pt x="50" y="228"/>
                  </a:lnTo>
                  <a:lnTo>
                    <a:pt x="38" y="236"/>
                  </a:lnTo>
                  <a:lnTo>
                    <a:pt x="28" y="238"/>
                  </a:lnTo>
                  <a:lnTo>
                    <a:pt x="14" y="240"/>
                  </a:lnTo>
                  <a:lnTo>
                    <a:pt x="8" y="242"/>
                  </a:lnTo>
                  <a:lnTo>
                    <a:pt x="4" y="244"/>
                  </a:lnTo>
                  <a:lnTo>
                    <a:pt x="2" y="248"/>
                  </a:lnTo>
                  <a:lnTo>
                    <a:pt x="0" y="254"/>
                  </a:lnTo>
                  <a:lnTo>
                    <a:pt x="2" y="258"/>
                  </a:lnTo>
                  <a:lnTo>
                    <a:pt x="4" y="262"/>
                  </a:lnTo>
                  <a:lnTo>
                    <a:pt x="14" y="268"/>
                  </a:lnTo>
                  <a:lnTo>
                    <a:pt x="24" y="276"/>
                  </a:lnTo>
                  <a:lnTo>
                    <a:pt x="26" y="280"/>
                  </a:lnTo>
                  <a:lnTo>
                    <a:pt x="26" y="286"/>
                  </a:lnTo>
                  <a:lnTo>
                    <a:pt x="20" y="288"/>
                  </a:lnTo>
                  <a:lnTo>
                    <a:pt x="14" y="290"/>
                  </a:lnTo>
                  <a:lnTo>
                    <a:pt x="18" y="292"/>
                  </a:lnTo>
                  <a:lnTo>
                    <a:pt x="20" y="294"/>
                  </a:lnTo>
                  <a:lnTo>
                    <a:pt x="28" y="296"/>
                  </a:lnTo>
                  <a:lnTo>
                    <a:pt x="28" y="298"/>
                  </a:lnTo>
                  <a:lnTo>
                    <a:pt x="36" y="298"/>
                  </a:lnTo>
                  <a:lnTo>
                    <a:pt x="44" y="302"/>
                  </a:lnTo>
                  <a:lnTo>
                    <a:pt x="50" y="308"/>
                  </a:lnTo>
                  <a:lnTo>
                    <a:pt x="54" y="316"/>
                  </a:lnTo>
                  <a:lnTo>
                    <a:pt x="58" y="320"/>
                  </a:lnTo>
                  <a:lnTo>
                    <a:pt x="62" y="322"/>
                  </a:lnTo>
                  <a:lnTo>
                    <a:pt x="68" y="322"/>
                  </a:lnTo>
                  <a:lnTo>
                    <a:pt x="74" y="324"/>
                  </a:lnTo>
                  <a:lnTo>
                    <a:pt x="78" y="324"/>
                  </a:lnTo>
                  <a:lnTo>
                    <a:pt x="82" y="326"/>
                  </a:lnTo>
                  <a:lnTo>
                    <a:pt x="84" y="326"/>
                  </a:lnTo>
                  <a:lnTo>
                    <a:pt x="86" y="324"/>
                  </a:lnTo>
                  <a:lnTo>
                    <a:pt x="90" y="322"/>
                  </a:lnTo>
                  <a:lnTo>
                    <a:pt x="94" y="320"/>
                  </a:lnTo>
                  <a:lnTo>
                    <a:pt x="100" y="320"/>
                  </a:lnTo>
                  <a:lnTo>
                    <a:pt x="108" y="320"/>
                  </a:lnTo>
                  <a:lnTo>
                    <a:pt x="114" y="324"/>
                  </a:lnTo>
                  <a:lnTo>
                    <a:pt x="116" y="324"/>
                  </a:lnTo>
                  <a:lnTo>
                    <a:pt x="122" y="326"/>
                  </a:lnTo>
                  <a:lnTo>
                    <a:pt x="122" y="332"/>
                  </a:lnTo>
                  <a:lnTo>
                    <a:pt x="120" y="336"/>
                  </a:lnTo>
                  <a:lnTo>
                    <a:pt x="114" y="344"/>
                  </a:lnTo>
                  <a:lnTo>
                    <a:pt x="112" y="352"/>
                  </a:lnTo>
                  <a:lnTo>
                    <a:pt x="110" y="358"/>
                  </a:lnTo>
                  <a:lnTo>
                    <a:pt x="112" y="362"/>
                  </a:lnTo>
                  <a:lnTo>
                    <a:pt x="114" y="368"/>
                  </a:lnTo>
                  <a:lnTo>
                    <a:pt x="122" y="376"/>
                  </a:lnTo>
                  <a:lnTo>
                    <a:pt x="120" y="378"/>
                  </a:lnTo>
                  <a:lnTo>
                    <a:pt x="118" y="378"/>
                  </a:lnTo>
                  <a:lnTo>
                    <a:pt x="112" y="380"/>
                  </a:lnTo>
                  <a:lnTo>
                    <a:pt x="114" y="388"/>
                  </a:lnTo>
                  <a:lnTo>
                    <a:pt x="114" y="392"/>
                  </a:lnTo>
                  <a:lnTo>
                    <a:pt x="116" y="396"/>
                  </a:lnTo>
                  <a:lnTo>
                    <a:pt x="118" y="400"/>
                  </a:lnTo>
                  <a:lnTo>
                    <a:pt x="126" y="404"/>
                  </a:lnTo>
                  <a:lnTo>
                    <a:pt x="136" y="408"/>
                  </a:lnTo>
                  <a:lnTo>
                    <a:pt x="144" y="416"/>
                  </a:lnTo>
                  <a:lnTo>
                    <a:pt x="152" y="424"/>
                  </a:lnTo>
                  <a:lnTo>
                    <a:pt x="158" y="424"/>
                  </a:lnTo>
                  <a:lnTo>
                    <a:pt x="162" y="424"/>
                  </a:lnTo>
                  <a:lnTo>
                    <a:pt x="164" y="422"/>
                  </a:lnTo>
                  <a:lnTo>
                    <a:pt x="166" y="420"/>
                  </a:lnTo>
                  <a:lnTo>
                    <a:pt x="168" y="420"/>
                  </a:lnTo>
                  <a:lnTo>
                    <a:pt x="180" y="428"/>
                  </a:lnTo>
                  <a:lnTo>
                    <a:pt x="190" y="436"/>
                  </a:lnTo>
                  <a:lnTo>
                    <a:pt x="198" y="442"/>
                  </a:lnTo>
                  <a:lnTo>
                    <a:pt x="208" y="446"/>
                  </a:lnTo>
                  <a:lnTo>
                    <a:pt x="220" y="450"/>
                  </a:lnTo>
                  <a:lnTo>
                    <a:pt x="222" y="452"/>
                  </a:lnTo>
                  <a:lnTo>
                    <a:pt x="226" y="456"/>
                  </a:lnTo>
                  <a:lnTo>
                    <a:pt x="230" y="458"/>
                  </a:lnTo>
                  <a:lnTo>
                    <a:pt x="236" y="460"/>
                  </a:lnTo>
                  <a:lnTo>
                    <a:pt x="240" y="460"/>
                  </a:lnTo>
                  <a:lnTo>
                    <a:pt x="242" y="460"/>
                  </a:lnTo>
                  <a:lnTo>
                    <a:pt x="244" y="460"/>
                  </a:lnTo>
                  <a:lnTo>
                    <a:pt x="250" y="464"/>
                  </a:lnTo>
                  <a:lnTo>
                    <a:pt x="256" y="466"/>
                  </a:lnTo>
                  <a:lnTo>
                    <a:pt x="274" y="466"/>
                  </a:lnTo>
                  <a:lnTo>
                    <a:pt x="274" y="468"/>
                  </a:lnTo>
                  <a:lnTo>
                    <a:pt x="274" y="464"/>
                  </a:lnTo>
                  <a:lnTo>
                    <a:pt x="278" y="462"/>
                  </a:lnTo>
                  <a:lnTo>
                    <a:pt x="284" y="460"/>
                  </a:lnTo>
                  <a:lnTo>
                    <a:pt x="288" y="472"/>
                  </a:lnTo>
                  <a:lnTo>
                    <a:pt x="290" y="468"/>
                  </a:lnTo>
                  <a:lnTo>
                    <a:pt x="294" y="462"/>
                  </a:lnTo>
                  <a:lnTo>
                    <a:pt x="298" y="460"/>
                  </a:lnTo>
                  <a:lnTo>
                    <a:pt x="302" y="458"/>
                  </a:lnTo>
                  <a:lnTo>
                    <a:pt x="312" y="460"/>
                  </a:lnTo>
                  <a:lnTo>
                    <a:pt x="322" y="464"/>
                  </a:lnTo>
                  <a:lnTo>
                    <a:pt x="332" y="472"/>
                  </a:lnTo>
                  <a:lnTo>
                    <a:pt x="336" y="478"/>
                  </a:lnTo>
                  <a:lnTo>
                    <a:pt x="336" y="480"/>
                  </a:lnTo>
                  <a:lnTo>
                    <a:pt x="338" y="478"/>
                  </a:lnTo>
                  <a:lnTo>
                    <a:pt x="340" y="470"/>
                  </a:lnTo>
                  <a:lnTo>
                    <a:pt x="344" y="460"/>
                  </a:lnTo>
                  <a:lnTo>
                    <a:pt x="348" y="454"/>
                  </a:lnTo>
                  <a:lnTo>
                    <a:pt x="356" y="446"/>
                  </a:lnTo>
                  <a:lnTo>
                    <a:pt x="362" y="442"/>
                  </a:lnTo>
                  <a:lnTo>
                    <a:pt x="372" y="438"/>
                  </a:lnTo>
                  <a:lnTo>
                    <a:pt x="374" y="440"/>
                  </a:lnTo>
                  <a:lnTo>
                    <a:pt x="376" y="440"/>
                  </a:lnTo>
                  <a:lnTo>
                    <a:pt x="380" y="442"/>
                  </a:lnTo>
                  <a:lnTo>
                    <a:pt x="382" y="440"/>
                  </a:lnTo>
                  <a:lnTo>
                    <a:pt x="386" y="438"/>
                  </a:lnTo>
                  <a:lnTo>
                    <a:pt x="386" y="436"/>
                  </a:lnTo>
                  <a:lnTo>
                    <a:pt x="392" y="436"/>
                  </a:lnTo>
                  <a:lnTo>
                    <a:pt x="400" y="444"/>
                  </a:lnTo>
                  <a:lnTo>
                    <a:pt x="400" y="448"/>
                  </a:lnTo>
                  <a:lnTo>
                    <a:pt x="400" y="450"/>
                  </a:lnTo>
                  <a:lnTo>
                    <a:pt x="404" y="454"/>
                  </a:lnTo>
                  <a:lnTo>
                    <a:pt x="410" y="456"/>
                  </a:lnTo>
                  <a:lnTo>
                    <a:pt x="414" y="456"/>
                  </a:lnTo>
                  <a:lnTo>
                    <a:pt x="414" y="4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59" name="Google Shape;2459;p55"/>
            <p:cNvSpPr/>
            <p:nvPr/>
          </p:nvSpPr>
          <p:spPr>
            <a:xfrm>
              <a:off x="5035" y="1683"/>
              <a:ext cx="96" cy="77"/>
            </a:xfrm>
            <a:custGeom>
              <a:avLst/>
              <a:gdLst/>
              <a:ahLst/>
              <a:cxnLst/>
              <a:rect l="l" t="t" r="r" b="b"/>
              <a:pathLst>
                <a:path w="82" h="70" extrusionOk="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60" name="Google Shape;2460;p55"/>
            <p:cNvSpPr/>
            <p:nvPr/>
          </p:nvSpPr>
          <p:spPr>
            <a:xfrm>
              <a:off x="4980" y="1765"/>
              <a:ext cx="158" cy="162"/>
            </a:xfrm>
            <a:custGeom>
              <a:avLst/>
              <a:gdLst/>
              <a:ahLst/>
              <a:cxnLst/>
              <a:rect l="l" t="t" r="r" b="b"/>
              <a:pathLst>
                <a:path w="136" h="148" extrusionOk="0">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61" name="Google Shape;2461;p55"/>
            <p:cNvSpPr/>
            <p:nvPr/>
          </p:nvSpPr>
          <p:spPr>
            <a:xfrm>
              <a:off x="5015" y="1908"/>
              <a:ext cx="37" cy="28"/>
            </a:xfrm>
            <a:custGeom>
              <a:avLst/>
              <a:gdLst/>
              <a:ahLst/>
              <a:cxnLst/>
              <a:rect l="l" t="t" r="r" b="b"/>
              <a:pathLst>
                <a:path w="32" h="26" extrusionOk="0">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62" name="Google Shape;2462;p55"/>
            <p:cNvSpPr/>
            <p:nvPr/>
          </p:nvSpPr>
          <p:spPr>
            <a:xfrm>
              <a:off x="4969" y="1914"/>
              <a:ext cx="46" cy="57"/>
            </a:xfrm>
            <a:custGeom>
              <a:avLst/>
              <a:gdLst/>
              <a:ahLst/>
              <a:cxnLst/>
              <a:rect l="l" t="t" r="r" b="b"/>
              <a:pathLst>
                <a:path w="40" h="52" extrusionOk="0">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63" name="Google Shape;2463;p55"/>
            <p:cNvSpPr/>
            <p:nvPr/>
          </p:nvSpPr>
          <p:spPr>
            <a:xfrm>
              <a:off x="4858" y="2088"/>
              <a:ext cx="28" cy="62"/>
            </a:xfrm>
            <a:custGeom>
              <a:avLst/>
              <a:gdLst/>
              <a:ahLst/>
              <a:cxnLst/>
              <a:rect l="l" t="t" r="r" b="b"/>
              <a:pathLst>
                <a:path w="24" h="56" extrusionOk="0">
                  <a:moveTo>
                    <a:pt x="24" y="0"/>
                  </a:moveTo>
                  <a:lnTo>
                    <a:pt x="24" y="12"/>
                  </a:lnTo>
                  <a:lnTo>
                    <a:pt x="22" y="32"/>
                  </a:lnTo>
                  <a:lnTo>
                    <a:pt x="16" y="56"/>
                  </a:lnTo>
                  <a:lnTo>
                    <a:pt x="4" y="44"/>
                  </a:lnTo>
                  <a:lnTo>
                    <a:pt x="2" y="38"/>
                  </a:lnTo>
                  <a:lnTo>
                    <a:pt x="0" y="32"/>
                  </a:lnTo>
                  <a:lnTo>
                    <a:pt x="0" y="20"/>
                  </a:lnTo>
                  <a:lnTo>
                    <a:pt x="4" y="10"/>
                  </a:lnTo>
                  <a:lnTo>
                    <a:pt x="8" y="4"/>
                  </a:lnTo>
                  <a:lnTo>
                    <a:pt x="12" y="4"/>
                  </a:lnTo>
                  <a:lnTo>
                    <a:pt x="18" y="2"/>
                  </a:lnTo>
                  <a:lnTo>
                    <a:pt x="2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64" name="Google Shape;2464;p55"/>
            <p:cNvSpPr/>
            <p:nvPr/>
          </p:nvSpPr>
          <p:spPr>
            <a:xfrm>
              <a:off x="4666" y="2189"/>
              <a:ext cx="39" cy="40"/>
            </a:xfrm>
            <a:custGeom>
              <a:avLst/>
              <a:gdLst/>
              <a:ahLst/>
              <a:cxnLst/>
              <a:rect l="l" t="t" r="r" b="b"/>
              <a:pathLst>
                <a:path w="34" h="36" extrusionOk="0">
                  <a:moveTo>
                    <a:pt x="18" y="36"/>
                  </a:moveTo>
                  <a:lnTo>
                    <a:pt x="12" y="34"/>
                  </a:lnTo>
                  <a:lnTo>
                    <a:pt x="6" y="30"/>
                  </a:lnTo>
                  <a:lnTo>
                    <a:pt x="2" y="24"/>
                  </a:lnTo>
                  <a:lnTo>
                    <a:pt x="0" y="20"/>
                  </a:lnTo>
                  <a:lnTo>
                    <a:pt x="2" y="16"/>
                  </a:lnTo>
                  <a:lnTo>
                    <a:pt x="4" y="12"/>
                  </a:lnTo>
                  <a:lnTo>
                    <a:pt x="12" y="6"/>
                  </a:lnTo>
                  <a:lnTo>
                    <a:pt x="26" y="2"/>
                  </a:lnTo>
                  <a:lnTo>
                    <a:pt x="34" y="0"/>
                  </a:lnTo>
                  <a:lnTo>
                    <a:pt x="34" y="10"/>
                  </a:lnTo>
                  <a:lnTo>
                    <a:pt x="30" y="20"/>
                  </a:lnTo>
                  <a:lnTo>
                    <a:pt x="24" y="32"/>
                  </a:lnTo>
                  <a:lnTo>
                    <a:pt x="22" y="34"/>
                  </a:lnTo>
                  <a:lnTo>
                    <a:pt x="18"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65" name="Google Shape;2465;p55"/>
            <p:cNvSpPr/>
            <p:nvPr/>
          </p:nvSpPr>
          <p:spPr>
            <a:xfrm>
              <a:off x="4153" y="2401"/>
              <a:ext cx="42" cy="77"/>
            </a:xfrm>
            <a:custGeom>
              <a:avLst/>
              <a:gdLst/>
              <a:ahLst/>
              <a:cxnLst/>
              <a:rect l="l" t="t" r="r" b="b"/>
              <a:pathLst>
                <a:path w="36" h="70" extrusionOk="0">
                  <a:moveTo>
                    <a:pt x="36" y="52"/>
                  </a:moveTo>
                  <a:lnTo>
                    <a:pt x="34" y="58"/>
                  </a:lnTo>
                  <a:lnTo>
                    <a:pt x="30" y="64"/>
                  </a:lnTo>
                  <a:lnTo>
                    <a:pt x="22" y="68"/>
                  </a:lnTo>
                  <a:lnTo>
                    <a:pt x="16" y="70"/>
                  </a:lnTo>
                  <a:lnTo>
                    <a:pt x="12" y="68"/>
                  </a:lnTo>
                  <a:lnTo>
                    <a:pt x="8" y="64"/>
                  </a:lnTo>
                  <a:lnTo>
                    <a:pt x="6" y="60"/>
                  </a:lnTo>
                  <a:lnTo>
                    <a:pt x="4" y="54"/>
                  </a:lnTo>
                  <a:lnTo>
                    <a:pt x="2" y="44"/>
                  </a:lnTo>
                  <a:lnTo>
                    <a:pt x="0" y="34"/>
                  </a:lnTo>
                  <a:lnTo>
                    <a:pt x="2" y="24"/>
                  </a:lnTo>
                  <a:lnTo>
                    <a:pt x="4" y="18"/>
                  </a:lnTo>
                  <a:lnTo>
                    <a:pt x="6" y="10"/>
                  </a:lnTo>
                  <a:lnTo>
                    <a:pt x="8" y="0"/>
                  </a:lnTo>
                  <a:lnTo>
                    <a:pt x="14" y="2"/>
                  </a:lnTo>
                  <a:lnTo>
                    <a:pt x="16" y="8"/>
                  </a:lnTo>
                  <a:lnTo>
                    <a:pt x="26" y="20"/>
                  </a:lnTo>
                  <a:lnTo>
                    <a:pt x="34" y="36"/>
                  </a:lnTo>
                  <a:lnTo>
                    <a:pt x="36" y="44"/>
                  </a:lnTo>
                  <a:lnTo>
                    <a:pt x="36"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66" name="Google Shape;2466;p55"/>
            <p:cNvSpPr/>
            <p:nvPr/>
          </p:nvSpPr>
          <p:spPr>
            <a:xfrm>
              <a:off x="4530" y="2125"/>
              <a:ext cx="173" cy="298"/>
            </a:xfrm>
            <a:custGeom>
              <a:avLst/>
              <a:gdLst/>
              <a:ahLst/>
              <a:cxnLst/>
              <a:rect l="l" t="t" r="r" b="b"/>
              <a:pathLst>
                <a:path w="150" h="270" extrusionOk="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67" name="Google Shape;2467;p55"/>
            <p:cNvSpPr/>
            <p:nvPr/>
          </p:nvSpPr>
          <p:spPr>
            <a:xfrm>
              <a:off x="4564" y="2301"/>
              <a:ext cx="99" cy="84"/>
            </a:xfrm>
            <a:custGeom>
              <a:avLst/>
              <a:gdLst/>
              <a:ahLst/>
              <a:cxnLst/>
              <a:rect l="l" t="t" r="r" b="b"/>
              <a:pathLst>
                <a:path w="86" h="76" extrusionOk="0">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68" name="Google Shape;2468;p55"/>
            <p:cNvSpPr/>
            <p:nvPr/>
          </p:nvSpPr>
          <p:spPr>
            <a:xfrm>
              <a:off x="4497" y="2141"/>
              <a:ext cx="162" cy="171"/>
            </a:xfrm>
            <a:custGeom>
              <a:avLst/>
              <a:gdLst/>
              <a:ahLst/>
              <a:cxnLst/>
              <a:rect l="l" t="t" r="r" b="b"/>
              <a:pathLst>
                <a:path w="140" h="156" extrusionOk="0">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69" name="Google Shape;2469;p55"/>
            <p:cNvSpPr/>
            <p:nvPr/>
          </p:nvSpPr>
          <p:spPr>
            <a:xfrm>
              <a:off x="4461" y="2183"/>
              <a:ext cx="156" cy="299"/>
            </a:xfrm>
            <a:custGeom>
              <a:avLst/>
              <a:gdLst/>
              <a:ahLst/>
              <a:cxnLst/>
              <a:rect l="l" t="t" r="r" b="b"/>
              <a:pathLst>
                <a:path w="136" h="272" extrusionOk="0">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70" name="Google Shape;2470;p55"/>
            <p:cNvSpPr/>
            <p:nvPr/>
          </p:nvSpPr>
          <p:spPr>
            <a:xfrm>
              <a:off x="4532" y="2462"/>
              <a:ext cx="83" cy="112"/>
            </a:xfrm>
            <a:custGeom>
              <a:avLst/>
              <a:gdLst/>
              <a:ahLst/>
              <a:cxnLst/>
              <a:rect l="l" t="t" r="r" b="b"/>
              <a:pathLst>
                <a:path w="72" h="102" extrusionOk="0">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71" name="Google Shape;2471;p55"/>
            <p:cNvSpPr/>
            <p:nvPr/>
          </p:nvSpPr>
          <p:spPr>
            <a:xfrm>
              <a:off x="4356" y="2022"/>
              <a:ext cx="156" cy="350"/>
            </a:xfrm>
            <a:custGeom>
              <a:avLst/>
              <a:gdLst/>
              <a:ahLst/>
              <a:cxnLst/>
              <a:rect l="l" t="t" r="r" b="b"/>
              <a:pathLst>
                <a:path w="134" h="318" extrusionOk="0">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72" name="Google Shape;2472;p55"/>
            <p:cNvSpPr/>
            <p:nvPr/>
          </p:nvSpPr>
          <p:spPr>
            <a:xfrm>
              <a:off x="4266" y="2064"/>
              <a:ext cx="97" cy="105"/>
            </a:xfrm>
            <a:custGeom>
              <a:avLst/>
              <a:gdLst/>
              <a:ahLst/>
              <a:cxnLst/>
              <a:rect l="l" t="t" r="r" b="b"/>
              <a:pathLst>
                <a:path w="84" h="96" extrusionOk="0">
                  <a:moveTo>
                    <a:pt x="82" y="82"/>
                  </a:moveTo>
                  <a:lnTo>
                    <a:pt x="80" y="86"/>
                  </a:lnTo>
                  <a:lnTo>
                    <a:pt x="78" y="96"/>
                  </a:lnTo>
                  <a:lnTo>
                    <a:pt x="74" y="88"/>
                  </a:lnTo>
                  <a:lnTo>
                    <a:pt x="72" y="84"/>
                  </a:lnTo>
                  <a:lnTo>
                    <a:pt x="70" y="76"/>
                  </a:lnTo>
                  <a:lnTo>
                    <a:pt x="64" y="70"/>
                  </a:lnTo>
                  <a:lnTo>
                    <a:pt x="58" y="72"/>
                  </a:lnTo>
                  <a:lnTo>
                    <a:pt x="52" y="72"/>
                  </a:lnTo>
                  <a:lnTo>
                    <a:pt x="50" y="70"/>
                  </a:lnTo>
                  <a:lnTo>
                    <a:pt x="48" y="68"/>
                  </a:lnTo>
                  <a:lnTo>
                    <a:pt x="46" y="66"/>
                  </a:lnTo>
                  <a:lnTo>
                    <a:pt x="46" y="72"/>
                  </a:lnTo>
                  <a:lnTo>
                    <a:pt x="40" y="80"/>
                  </a:lnTo>
                  <a:lnTo>
                    <a:pt x="32" y="84"/>
                  </a:lnTo>
                  <a:lnTo>
                    <a:pt x="26" y="86"/>
                  </a:lnTo>
                  <a:lnTo>
                    <a:pt x="24" y="76"/>
                  </a:lnTo>
                  <a:lnTo>
                    <a:pt x="22" y="70"/>
                  </a:lnTo>
                  <a:lnTo>
                    <a:pt x="22" y="62"/>
                  </a:lnTo>
                  <a:lnTo>
                    <a:pt x="20" y="58"/>
                  </a:lnTo>
                  <a:lnTo>
                    <a:pt x="18" y="54"/>
                  </a:lnTo>
                  <a:lnTo>
                    <a:pt x="14" y="52"/>
                  </a:lnTo>
                  <a:lnTo>
                    <a:pt x="14" y="50"/>
                  </a:lnTo>
                  <a:lnTo>
                    <a:pt x="16" y="40"/>
                  </a:lnTo>
                  <a:lnTo>
                    <a:pt x="10" y="36"/>
                  </a:lnTo>
                  <a:lnTo>
                    <a:pt x="8" y="34"/>
                  </a:lnTo>
                  <a:lnTo>
                    <a:pt x="6" y="30"/>
                  </a:lnTo>
                  <a:lnTo>
                    <a:pt x="6" y="28"/>
                  </a:lnTo>
                  <a:lnTo>
                    <a:pt x="8" y="26"/>
                  </a:lnTo>
                  <a:lnTo>
                    <a:pt x="10" y="26"/>
                  </a:lnTo>
                  <a:lnTo>
                    <a:pt x="12" y="22"/>
                  </a:lnTo>
                  <a:lnTo>
                    <a:pt x="10" y="18"/>
                  </a:lnTo>
                  <a:lnTo>
                    <a:pt x="6" y="14"/>
                  </a:lnTo>
                  <a:lnTo>
                    <a:pt x="2" y="10"/>
                  </a:lnTo>
                  <a:lnTo>
                    <a:pt x="0" y="6"/>
                  </a:lnTo>
                  <a:lnTo>
                    <a:pt x="0" y="4"/>
                  </a:lnTo>
                  <a:lnTo>
                    <a:pt x="2" y="2"/>
                  </a:lnTo>
                  <a:lnTo>
                    <a:pt x="6" y="0"/>
                  </a:lnTo>
                  <a:lnTo>
                    <a:pt x="20" y="6"/>
                  </a:lnTo>
                  <a:lnTo>
                    <a:pt x="24" y="10"/>
                  </a:lnTo>
                  <a:lnTo>
                    <a:pt x="28" y="12"/>
                  </a:lnTo>
                  <a:lnTo>
                    <a:pt x="28" y="16"/>
                  </a:lnTo>
                  <a:lnTo>
                    <a:pt x="28" y="20"/>
                  </a:lnTo>
                  <a:lnTo>
                    <a:pt x="28" y="22"/>
                  </a:lnTo>
                  <a:lnTo>
                    <a:pt x="30" y="24"/>
                  </a:lnTo>
                  <a:lnTo>
                    <a:pt x="34" y="26"/>
                  </a:lnTo>
                  <a:lnTo>
                    <a:pt x="38" y="26"/>
                  </a:lnTo>
                  <a:lnTo>
                    <a:pt x="46" y="26"/>
                  </a:lnTo>
                  <a:lnTo>
                    <a:pt x="70" y="26"/>
                  </a:lnTo>
                  <a:lnTo>
                    <a:pt x="70" y="30"/>
                  </a:lnTo>
                  <a:lnTo>
                    <a:pt x="52" y="50"/>
                  </a:lnTo>
                  <a:lnTo>
                    <a:pt x="56" y="56"/>
                  </a:lnTo>
                  <a:lnTo>
                    <a:pt x="60" y="60"/>
                  </a:lnTo>
                  <a:lnTo>
                    <a:pt x="62" y="62"/>
                  </a:lnTo>
                  <a:lnTo>
                    <a:pt x="66" y="60"/>
                  </a:lnTo>
                  <a:lnTo>
                    <a:pt x="68" y="56"/>
                  </a:lnTo>
                  <a:lnTo>
                    <a:pt x="68" y="52"/>
                  </a:lnTo>
                  <a:lnTo>
                    <a:pt x="70" y="50"/>
                  </a:lnTo>
                  <a:lnTo>
                    <a:pt x="74" y="56"/>
                  </a:lnTo>
                  <a:lnTo>
                    <a:pt x="78" y="66"/>
                  </a:lnTo>
                  <a:lnTo>
                    <a:pt x="78" y="76"/>
                  </a:lnTo>
                  <a:lnTo>
                    <a:pt x="82" y="78"/>
                  </a:lnTo>
                  <a:lnTo>
                    <a:pt x="84" y="80"/>
                  </a:lnTo>
                  <a:lnTo>
                    <a:pt x="82"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73" name="Google Shape;2473;p55"/>
            <p:cNvSpPr/>
            <p:nvPr/>
          </p:nvSpPr>
          <p:spPr>
            <a:xfrm>
              <a:off x="3920" y="1877"/>
              <a:ext cx="501" cy="552"/>
            </a:xfrm>
            <a:custGeom>
              <a:avLst/>
              <a:gdLst/>
              <a:ahLst/>
              <a:cxnLst/>
              <a:rect l="l" t="t" r="r" b="b"/>
              <a:pathLst>
                <a:path w="434" h="502" extrusionOk="0">
                  <a:moveTo>
                    <a:pt x="434" y="132"/>
                  </a:moveTo>
                  <a:lnTo>
                    <a:pt x="434" y="140"/>
                  </a:lnTo>
                  <a:lnTo>
                    <a:pt x="432" y="146"/>
                  </a:lnTo>
                  <a:lnTo>
                    <a:pt x="434" y="152"/>
                  </a:lnTo>
                  <a:lnTo>
                    <a:pt x="428" y="152"/>
                  </a:lnTo>
                  <a:lnTo>
                    <a:pt x="422" y="154"/>
                  </a:lnTo>
                  <a:lnTo>
                    <a:pt x="414" y="160"/>
                  </a:lnTo>
                  <a:lnTo>
                    <a:pt x="408" y="166"/>
                  </a:lnTo>
                  <a:lnTo>
                    <a:pt x="406" y="168"/>
                  </a:lnTo>
                  <a:lnTo>
                    <a:pt x="408" y="172"/>
                  </a:lnTo>
                  <a:lnTo>
                    <a:pt x="410" y="174"/>
                  </a:lnTo>
                  <a:lnTo>
                    <a:pt x="404" y="192"/>
                  </a:lnTo>
                  <a:lnTo>
                    <a:pt x="404" y="194"/>
                  </a:lnTo>
                  <a:lnTo>
                    <a:pt x="406" y="196"/>
                  </a:lnTo>
                  <a:lnTo>
                    <a:pt x="408" y="196"/>
                  </a:lnTo>
                  <a:lnTo>
                    <a:pt x="406" y="202"/>
                  </a:lnTo>
                  <a:lnTo>
                    <a:pt x="404" y="206"/>
                  </a:lnTo>
                  <a:lnTo>
                    <a:pt x="398" y="216"/>
                  </a:lnTo>
                  <a:lnTo>
                    <a:pt x="396" y="216"/>
                  </a:lnTo>
                  <a:lnTo>
                    <a:pt x="394" y="214"/>
                  </a:lnTo>
                  <a:lnTo>
                    <a:pt x="390" y="218"/>
                  </a:lnTo>
                  <a:lnTo>
                    <a:pt x="388" y="218"/>
                  </a:lnTo>
                  <a:lnTo>
                    <a:pt x="390" y="222"/>
                  </a:lnTo>
                  <a:lnTo>
                    <a:pt x="390" y="226"/>
                  </a:lnTo>
                  <a:lnTo>
                    <a:pt x="388" y="250"/>
                  </a:lnTo>
                  <a:lnTo>
                    <a:pt x="384" y="250"/>
                  </a:lnTo>
                  <a:lnTo>
                    <a:pt x="382" y="248"/>
                  </a:lnTo>
                  <a:lnTo>
                    <a:pt x="380" y="246"/>
                  </a:lnTo>
                  <a:lnTo>
                    <a:pt x="378" y="236"/>
                  </a:lnTo>
                  <a:lnTo>
                    <a:pt x="374" y="226"/>
                  </a:lnTo>
                  <a:lnTo>
                    <a:pt x="370" y="220"/>
                  </a:lnTo>
                  <a:lnTo>
                    <a:pt x="368" y="222"/>
                  </a:lnTo>
                  <a:lnTo>
                    <a:pt x="368" y="226"/>
                  </a:lnTo>
                  <a:lnTo>
                    <a:pt x="366" y="230"/>
                  </a:lnTo>
                  <a:lnTo>
                    <a:pt x="362" y="232"/>
                  </a:lnTo>
                  <a:lnTo>
                    <a:pt x="360" y="230"/>
                  </a:lnTo>
                  <a:lnTo>
                    <a:pt x="356" y="226"/>
                  </a:lnTo>
                  <a:lnTo>
                    <a:pt x="352" y="220"/>
                  </a:lnTo>
                  <a:lnTo>
                    <a:pt x="370" y="200"/>
                  </a:lnTo>
                  <a:lnTo>
                    <a:pt x="370" y="196"/>
                  </a:lnTo>
                  <a:lnTo>
                    <a:pt x="346" y="196"/>
                  </a:lnTo>
                  <a:lnTo>
                    <a:pt x="338" y="196"/>
                  </a:lnTo>
                  <a:lnTo>
                    <a:pt x="334" y="196"/>
                  </a:lnTo>
                  <a:lnTo>
                    <a:pt x="330" y="194"/>
                  </a:lnTo>
                  <a:lnTo>
                    <a:pt x="328" y="192"/>
                  </a:lnTo>
                  <a:lnTo>
                    <a:pt x="328" y="190"/>
                  </a:lnTo>
                  <a:lnTo>
                    <a:pt x="328" y="186"/>
                  </a:lnTo>
                  <a:lnTo>
                    <a:pt x="328" y="182"/>
                  </a:lnTo>
                  <a:lnTo>
                    <a:pt x="324" y="180"/>
                  </a:lnTo>
                  <a:lnTo>
                    <a:pt x="320" y="176"/>
                  </a:lnTo>
                  <a:lnTo>
                    <a:pt x="306" y="170"/>
                  </a:lnTo>
                  <a:lnTo>
                    <a:pt x="302" y="172"/>
                  </a:lnTo>
                  <a:lnTo>
                    <a:pt x="300" y="174"/>
                  </a:lnTo>
                  <a:lnTo>
                    <a:pt x="300" y="176"/>
                  </a:lnTo>
                  <a:lnTo>
                    <a:pt x="302" y="180"/>
                  </a:lnTo>
                  <a:lnTo>
                    <a:pt x="306" y="184"/>
                  </a:lnTo>
                  <a:lnTo>
                    <a:pt x="310" y="188"/>
                  </a:lnTo>
                  <a:lnTo>
                    <a:pt x="312" y="192"/>
                  </a:lnTo>
                  <a:lnTo>
                    <a:pt x="310" y="196"/>
                  </a:lnTo>
                  <a:lnTo>
                    <a:pt x="308" y="196"/>
                  </a:lnTo>
                  <a:lnTo>
                    <a:pt x="306" y="198"/>
                  </a:lnTo>
                  <a:lnTo>
                    <a:pt x="306" y="200"/>
                  </a:lnTo>
                  <a:lnTo>
                    <a:pt x="308" y="204"/>
                  </a:lnTo>
                  <a:lnTo>
                    <a:pt x="310" y="206"/>
                  </a:lnTo>
                  <a:lnTo>
                    <a:pt x="316" y="210"/>
                  </a:lnTo>
                  <a:lnTo>
                    <a:pt x="314" y="220"/>
                  </a:lnTo>
                  <a:lnTo>
                    <a:pt x="314" y="222"/>
                  </a:lnTo>
                  <a:lnTo>
                    <a:pt x="318" y="224"/>
                  </a:lnTo>
                  <a:lnTo>
                    <a:pt x="320" y="228"/>
                  </a:lnTo>
                  <a:lnTo>
                    <a:pt x="322" y="232"/>
                  </a:lnTo>
                  <a:lnTo>
                    <a:pt x="322" y="240"/>
                  </a:lnTo>
                  <a:lnTo>
                    <a:pt x="324" y="246"/>
                  </a:lnTo>
                  <a:lnTo>
                    <a:pt x="326" y="256"/>
                  </a:lnTo>
                  <a:lnTo>
                    <a:pt x="318" y="256"/>
                  </a:lnTo>
                  <a:lnTo>
                    <a:pt x="310" y="256"/>
                  </a:lnTo>
                  <a:lnTo>
                    <a:pt x="312" y="256"/>
                  </a:lnTo>
                  <a:lnTo>
                    <a:pt x="302" y="260"/>
                  </a:lnTo>
                  <a:lnTo>
                    <a:pt x="298" y="266"/>
                  </a:lnTo>
                  <a:lnTo>
                    <a:pt x="296" y="282"/>
                  </a:lnTo>
                  <a:lnTo>
                    <a:pt x="292" y="288"/>
                  </a:lnTo>
                  <a:lnTo>
                    <a:pt x="286" y="290"/>
                  </a:lnTo>
                  <a:lnTo>
                    <a:pt x="280" y="292"/>
                  </a:lnTo>
                  <a:lnTo>
                    <a:pt x="272" y="296"/>
                  </a:lnTo>
                  <a:lnTo>
                    <a:pt x="270" y="300"/>
                  </a:lnTo>
                  <a:lnTo>
                    <a:pt x="266" y="306"/>
                  </a:lnTo>
                  <a:lnTo>
                    <a:pt x="260" y="318"/>
                  </a:lnTo>
                  <a:lnTo>
                    <a:pt x="246" y="334"/>
                  </a:lnTo>
                  <a:lnTo>
                    <a:pt x="232" y="352"/>
                  </a:lnTo>
                  <a:lnTo>
                    <a:pt x="226" y="358"/>
                  </a:lnTo>
                  <a:lnTo>
                    <a:pt x="222" y="360"/>
                  </a:lnTo>
                  <a:lnTo>
                    <a:pt x="212" y="364"/>
                  </a:lnTo>
                  <a:lnTo>
                    <a:pt x="206" y="366"/>
                  </a:lnTo>
                  <a:lnTo>
                    <a:pt x="202" y="370"/>
                  </a:lnTo>
                  <a:lnTo>
                    <a:pt x="200" y="376"/>
                  </a:lnTo>
                  <a:lnTo>
                    <a:pt x="198" y="382"/>
                  </a:lnTo>
                  <a:lnTo>
                    <a:pt x="200" y="388"/>
                  </a:lnTo>
                  <a:lnTo>
                    <a:pt x="202" y="398"/>
                  </a:lnTo>
                  <a:lnTo>
                    <a:pt x="206" y="406"/>
                  </a:lnTo>
                  <a:lnTo>
                    <a:pt x="208" y="416"/>
                  </a:lnTo>
                  <a:lnTo>
                    <a:pt x="206" y="426"/>
                  </a:lnTo>
                  <a:lnTo>
                    <a:pt x="204" y="432"/>
                  </a:lnTo>
                  <a:lnTo>
                    <a:pt x="202" y="436"/>
                  </a:lnTo>
                  <a:lnTo>
                    <a:pt x="202" y="442"/>
                  </a:lnTo>
                  <a:lnTo>
                    <a:pt x="202" y="446"/>
                  </a:lnTo>
                  <a:lnTo>
                    <a:pt x="204" y="450"/>
                  </a:lnTo>
                  <a:lnTo>
                    <a:pt x="206" y="452"/>
                  </a:lnTo>
                  <a:lnTo>
                    <a:pt x="206" y="456"/>
                  </a:lnTo>
                  <a:lnTo>
                    <a:pt x="204" y="464"/>
                  </a:lnTo>
                  <a:lnTo>
                    <a:pt x="198" y="468"/>
                  </a:lnTo>
                  <a:lnTo>
                    <a:pt x="194" y="472"/>
                  </a:lnTo>
                  <a:lnTo>
                    <a:pt x="192" y="478"/>
                  </a:lnTo>
                  <a:lnTo>
                    <a:pt x="194" y="484"/>
                  </a:lnTo>
                  <a:lnTo>
                    <a:pt x="196" y="486"/>
                  </a:lnTo>
                  <a:lnTo>
                    <a:pt x="188" y="488"/>
                  </a:lnTo>
                  <a:lnTo>
                    <a:pt x="186" y="490"/>
                  </a:lnTo>
                  <a:lnTo>
                    <a:pt x="184" y="492"/>
                  </a:lnTo>
                  <a:lnTo>
                    <a:pt x="182" y="496"/>
                  </a:lnTo>
                  <a:lnTo>
                    <a:pt x="178" y="500"/>
                  </a:lnTo>
                  <a:lnTo>
                    <a:pt x="174" y="502"/>
                  </a:lnTo>
                  <a:lnTo>
                    <a:pt x="170" y="502"/>
                  </a:lnTo>
                  <a:lnTo>
                    <a:pt x="164" y="500"/>
                  </a:lnTo>
                  <a:lnTo>
                    <a:pt x="160" y="496"/>
                  </a:lnTo>
                  <a:lnTo>
                    <a:pt x="154" y="490"/>
                  </a:lnTo>
                  <a:lnTo>
                    <a:pt x="150" y="482"/>
                  </a:lnTo>
                  <a:lnTo>
                    <a:pt x="142" y="466"/>
                  </a:lnTo>
                  <a:lnTo>
                    <a:pt x="138" y="450"/>
                  </a:lnTo>
                  <a:lnTo>
                    <a:pt x="134" y="438"/>
                  </a:lnTo>
                  <a:lnTo>
                    <a:pt x="126" y="420"/>
                  </a:lnTo>
                  <a:lnTo>
                    <a:pt x="118" y="404"/>
                  </a:lnTo>
                  <a:lnTo>
                    <a:pt x="110" y="388"/>
                  </a:lnTo>
                  <a:lnTo>
                    <a:pt x="100" y="360"/>
                  </a:lnTo>
                  <a:lnTo>
                    <a:pt x="86" y="332"/>
                  </a:lnTo>
                  <a:lnTo>
                    <a:pt x="82" y="316"/>
                  </a:lnTo>
                  <a:lnTo>
                    <a:pt x="78" y="302"/>
                  </a:lnTo>
                  <a:lnTo>
                    <a:pt x="76" y="284"/>
                  </a:lnTo>
                  <a:lnTo>
                    <a:pt x="76" y="268"/>
                  </a:lnTo>
                  <a:lnTo>
                    <a:pt x="74" y="260"/>
                  </a:lnTo>
                  <a:lnTo>
                    <a:pt x="72" y="256"/>
                  </a:lnTo>
                  <a:lnTo>
                    <a:pt x="68" y="248"/>
                  </a:lnTo>
                  <a:lnTo>
                    <a:pt x="66" y="258"/>
                  </a:lnTo>
                  <a:lnTo>
                    <a:pt x="62" y="268"/>
                  </a:lnTo>
                  <a:lnTo>
                    <a:pt x="58" y="276"/>
                  </a:lnTo>
                  <a:lnTo>
                    <a:pt x="54" y="278"/>
                  </a:lnTo>
                  <a:lnTo>
                    <a:pt x="50" y="278"/>
                  </a:lnTo>
                  <a:lnTo>
                    <a:pt x="44" y="276"/>
                  </a:lnTo>
                  <a:lnTo>
                    <a:pt x="38" y="274"/>
                  </a:lnTo>
                  <a:lnTo>
                    <a:pt x="28" y="266"/>
                  </a:lnTo>
                  <a:lnTo>
                    <a:pt x="20" y="256"/>
                  </a:lnTo>
                  <a:lnTo>
                    <a:pt x="14" y="248"/>
                  </a:lnTo>
                  <a:lnTo>
                    <a:pt x="20" y="246"/>
                  </a:lnTo>
                  <a:lnTo>
                    <a:pt x="24" y="244"/>
                  </a:lnTo>
                  <a:lnTo>
                    <a:pt x="30" y="240"/>
                  </a:lnTo>
                  <a:lnTo>
                    <a:pt x="32" y="234"/>
                  </a:lnTo>
                  <a:lnTo>
                    <a:pt x="24" y="238"/>
                  </a:lnTo>
                  <a:lnTo>
                    <a:pt x="24" y="240"/>
                  </a:lnTo>
                  <a:lnTo>
                    <a:pt x="20" y="242"/>
                  </a:lnTo>
                  <a:lnTo>
                    <a:pt x="14" y="238"/>
                  </a:lnTo>
                  <a:lnTo>
                    <a:pt x="8" y="232"/>
                  </a:lnTo>
                  <a:lnTo>
                    <a:pt x="2" y="224"/>
                  </a:lnTo>
                  <a:lnTo>
                    <a:pt x="0" y="220"/>
                  </a:lnTo>
                  <a:lnTo>
                    <a:pt x="0" y="214"/>
                  </a:lnTo>
                  <a:lnTo>
                    <a:pt x="2" y="212"/>
                  </a:lnTo>
                  <a:lnTo>
                    <a:pt x="4" y="210"/>
                  </a:lnTo>
                  <a:lnTo>
                    <a:pt x="8" y="210"/>
                  </a:lnTo>
                  <a:lnTo>
                    <a:pt x="12" y="210"/>
                  </a:lnTo>
                  <a:lnTo>
                    <a:pt x="16" y="212"/>
                  </a:lnTo>
                  <a:lnTo>
                    <a:pt x="20" y="214"/>
                  </a:lnTo>
                  <a:lnTo>
                    <a:pt x="30" y="212"/>
                  </a:lnTo>
                  <a:lnTo>
                    <a:pt x="36" y="208"/>
                  </a:lnTo>
                  <a:lnTo>
                    <a:pt x="38" y="204"/>
                  </a:lnTo>
                  <a:lnTo>
                    <a:pt x="36" y="196"/>
                  </a:lnTo>
                  <a:lnTo>
                    <a:pt x="32" y="192"/>
                  </a:lnTo>
                  <a:lnTo>
                    <a:pt x="24" y="184"/>
                  </a:lnTo>
                  <a:lnTo>
                    <a:pt x="22" y="182"/>
                  </a:lnTo>
                  <a:lnTo>
                    <a:pt x="20" y="178"/>
                  </a:lnTo>
                  <a:lnTo>
                    <a:pt x="20" y="170"/>
                  </a:lnTo>
                  <a:lnTo>
                    <a:pt x="18" y="168"/>
                  </a:lnTo>
                  <a:lnTo>
                    <a:pt x="14" y="168"/>
                  </a:lnTo>
                  <a:lnTo>
                    <a:pt x="10" y="164"/>
                  </a:lnTo>
                  <a:lnTo>
                    <a:pt x="8" y="160"/>
                  </a:lnTo>
                  <a:lnTo>
                    <a:pt x="10" y="156"/>
                  </a:lnTo>
                  <a:lnTo>
                    <a:pt x="14" y="150"/>
                  </a:lnTo>
                  <a:lnTo>
                    <a:pt x="18" y="144"/>
                  </a:lnTo>
                  <a:lnTo>
                    <a:pt x="22" y="142"/>
                  </a:lnTo>
                  <a:lnTo>
                    <a:pt x="26" y="144"/>
                  </a:lnTo>
                  <a:lnTo>
                    <a:pt x="30" y="146"/>
                  </a:lnTo>
                  <a:lnTo>
                    <a:pt x="34" y="146"/>
                  </a:lnTo>
                  <a:lnTo>
                    <a:pt x="38" y="142"/>
                  </a:lnTo>
                  <a:lnTo>
                    <a:pt x="44" y="136"/>
                  </a:lnTo>
                  <a:lnTo>
                    <a:pt x="52" y="124"/>
                  </a:lnTo>
                  <a:lnTo>
                    <a:pt x="56" y="118"/>
                  </a:lnTo>
                  <a:lnTo>
                    <a:pt x="58" y="110"/>
                  </a:lnTo>
                  <a:lnTo>
                    <a:pt x="62" y="104"/>
                  </a:lnTo>
                  <a:lnTo>
                    <a:pt x="66" y="98"/>
                  </a:lnTo>
                  <a:lnTo>
                    <a:pt x="68" y="92"/>
                  </a:lnTo>
                  <a:lnTo>
                    <a:pt x="72" y="88"/>
                  </a:lnTo>
                  <a:lnTo>
                    <a:pt x="72" y="74"/>
                  </a:lnTo>
                  <a:lnTo>
                    <a:pt x="74" y="70"/>
                  </a:lnTo>
                  <a:lnTo>
                    <a:pt x="78" y="68"/>
                  </a:lnTo>
                  <a:lnTo>
                    <a:pt x="78" y="66"/>
                  </a:lnTo>
                  <a:lnTo>
                    <a:pt x="80" y="62"/>
                  </a:lnTo>
                  <a:lnTo>
                    <a:pt x="72" y="58"/>
                  </a:lnTo>
                  <a:lnTo>
                    <a:pt x="62" y="50"/>
                  </a:lnTo>
                  <a:lnTo>
                    <a:pt x="54" y="38"/>
                  </a:lnTo>
                  <a:lnTo>
                    <a:pt x="52" y="34"/>
                  </a:lnTo>
                  <a:lnTo>
                    <a:pt x="52" y="30"/>
                  </a:lnTo>
                  <a:lnTo>
                    <a:pt x="50" y="28"/>
                  </a:lnTo>
                  <a:lnTo>
                    <a:pt x="54" y="22"/>
                  </a:lnTo>
                  <a:lnTo>
                    <a:pt x="58" y="18"/>
                  </a:lnTo>
                  <a:lnTo>
                    <a:pt x="62" y="20"/>
                  </a:lnTo>
                  <a:lnTo>
                    <a:pt x="66" y="22"/>
                  </a:lnTo>
                  <a:lnTo>
                    <a:pt x="68" y="22"/>
                  </a:lnTo>
                  <a:lnTo>
                    <a:pt x="72" y="24"/>
                  </a:lnTo>
                  <a:lnTo>
                    <a:pt x="80" y="22"/>
                  </a:lnTo>
                  <a:lnTo>
                    <a:pt x="88" y="18"/>
                  </a:lnTo>
                  <a:lnTo>
                    <a:pt x="98" y="10"/>
                  </a:lnTo>
                  <a:lnTo>
                    <a:pt x="108" y="4"/>
                  </a:lnTo>
                  <a:lnTo>
                    <a:pt x="114" y="0"/>
                  </a:lnTo>
                  <a:lnTo>
                    <a:pt x="120" y="0"/>
                  </a:lnTo>
                  <a:lnTo>
                    <a:pt x="128" y="0"/>
                  </a:lnTo>
                  <a:lnTo>
                    <a:pt x="134" y="4"/>
                  </a:lnTo>
                  <a:lnTo>
                    <a:pt x="136" y="4"/>
                  </a:lnTo>
                  <a:lnTo>
                    <a:pt x="142" y="6"/>
                  </a:lnTo>
                  <a:lnTo>
                    <a:pt x="142" y="12"/>
                  </a:lnTo>
                  <a:lnTo>
                    <a:pt x="140" y="16"/>
                  </a:lnTo>
                  <a:lnTo>
                    <a:pt x="134" y="24"/>
                  </a:lnTo>
                  <a:lnTo>
                    <a:pt x="132" y="32"/>
                  </a:lnTo>
                  <a:lnTo>
                    <a:pt x="130" y="38"/>
                  </a:lnTo>
                  <a:lnTo>
                    <a:pt x="132" y="42"/>
                  </a:lnTo>
                  <a:lnTo>
                    <a:pt x="134" y="48"/>
                  </a:lnTo>
                  <a:lnTo>
                    <a:pt x="142" y="56"/>
                  </a:lnTo>
                  <a:lnTo>
                    <a:pt x="140" y="58"/>
                  </a:lnTo>
                  <a:lnTo>
                    <a:pt x="138" y="58"/>
                  </a:lnTo>
                  <a:lnTo>
                    <a:pt x="132" y="60"/>
                  </a:lnTo>
                  <a:lnTo>
                    <a:pt x="134" y="68"/>
                  </a:lnTo>
                  <a:lnTo>
                    <a:pt x="134" y="72"/>
                  </a:lnTo>
                  <a:lnTo>
                    <a:pt x="136" y="76"/>
                  </a:lnTo>
                  <a:lnTo>
                    <a:pt x="138" y="80"/>
                  </a:lnTo>
                  <a:lnTo>
                    <a:pt x="146" y="84"/>
                  </a:lnTo>
                  <a:lnTo>
                    <a:pt x="156" y="88"/>
                  </a:lnTo>
                  <a:lnTo>
                    <a:pt x="164" y="96"/>
                  </a:lnTo>
                  <a:lnTo>
                    <a:pt x="172" y="104"/>
                  </a:lnTo>
                  <a:lnTo>
                    <a:pt x="168" y="112"/>
                  </a:lnTo>
                  <a:lnTo>
                    <a:pt x="166" y="122"/>
                  </a:lnTo>
                  <a:lnTo>
                    <a:pt x="168" y="126"/>
                  </a:lnTo>
                  <a:lnTo>
                    <a:pt x="170" y="128"/>
                  </a:lnTo>
                  <a:lnTo>
                    <a:pt x="176" y="132"/>
                  </a:lnTo>
                  <a:lnTo>
                    <a:pt x="198" y="142"/>
                  </a:lnTo>
                  <a:lnTo>
                    <a:pt x="210" y="150"/>
                  </a:lnTo>
                  <a:lnTo>
                    <a:pt x="220" y="154"/>
                  </a:lnTo>
                  <a:lnTo>
                    <a:pt x="230" y="150"/>
                  </a:lnTo>
                  <a:lnTo>
                    <a:pt x="234" y="152"/>
                  </a:lnTo>
                  <a:lnTo>
                    <a:pt x="238" y="152"/>
                  </a:lnTo>
                  <a:lnTo>
                    <a:pt x="244" y="158"/>
                  </a:lnTo>
                  <a:lnTo>
                    <a:pt x="248" y="164"/>
                  </a:lnTo>
                  <a:lnTo>
                    <a:pt x="264" y="168"/>
                  </a:lnTo>
                  <a:lnTo>
                    <a:pt x="278" y="170"/>
                  </a:lnTo>
                  <a:lnTo>
                    <a:pt x="288" y="170"/>
                  </a:lnTo>
                  <a:lnTo>
                    <a:pt x="296" y="170"/>
                  </a:lnTo>
                  <a:lnTo>
                    <a:pt x="298" y="168"/>
                  </a:lnTo>
                  <a:lnTo>
                    <a:pt x="298" y="166"/>
                  </a:lnTo>
                  <a:lnTo>
                    <a:pt x="298" y="162"/>
                  </a:lnTo>
                  <a:lnTo>
                    <a:pt x="296" y="158"/>
                  </a:lnTo>
                  <a:lnTo>
                    <a:pt x="294" y="154"/>
                  </a:lnTo>
                  <a:lnTo>
                    <a:pt x="294" y="148"/>
                  </a:lnTo>
                  <a:lnTo>
                    <a:pt x="294" y="144"/>
                  </a:lnTo>
                  <a:lnTo>
                    <a:pt x="298" y="142"/>
                  </a:lnTo>
                  <a:lnTo>
                    <a:pt x="304" y="140"/>
                  </a:lnTo>
                  <a:lnTo>
                    <a:pt x="306" y="148"/>
                  </a:lnTo>
                  <a:lnTo>
                    <a:pt x="308" y="158"/>
                  </a:lnTo>
                  <a:lnTo>
                    <a:pt x="314" y="164"/>
                  </a:lnTo>
                  <a:lnTo>
                    <a:pt x="318" y="166"/>
                  </a:lnTo>
                  <a:lnTo>
                    <a:pt x="322" y="166"/>
                  </a:lnTo>
                  <a:lnTo>
                    <a:pt x="342" y="166"/>
                  </a:lnTo>
                  <a:lnTo>
                    <a:pt x="348" y="166"/>
                  </a:lnTo>
                  <a:lnTo>
                    <a:pt x="352" y="164"/>
                  </a:lnTo>
                  <a:lnTo>
                    <a:pt x="354" y="162"/>
                  </a:lnTo>
                  <a:lnTo>
                    <a:pt x="358" y="158"/>
                  </a:lnTo>
                  <a:lnTo>
                    <a:pt x="360" y="150"/>
                  </a:lnTo>
                  <a:lnTo>
                    <a:pt x="364" y="140"/>
                  </a:lnTo>
                  <a:lnTo>
                    <a:pt x="368" y="134"/>
                  </a:lnTo>
                  <a:lnTo>
                    <a:pt x="376" y="126"/>
                  </a:lnTo>
                  <a:lnTo>
                    <a:pt x="382" y="122"/>
                  </a:lnTo>
                  <a:lnTo>
                    <a:pt x="392" y="118"/>
                  </a:lnTo>
                  <a:lnTo>
                    <a:pt x="394" y="120"/>
                  </a:lnTo>
                  <a:lnTo>
                    <a:pt x="396" y="120"/>
                  </a:lnTo>
                  <a:lnTo>
                    <a:pt x="400" y="122"/>
                  </a:lnTo>
                  <a:lnTo>
                    <a:pt x="402" y="120"/>
                  </a:lnTo>
                  <a:lnTo>
                    <a:pt x="406" y="118"/>
                  </a:lnTo>
                  <a:lnTo>
                    <a:pt x="406" y="116"/>
                  </a:lnTo>
                  <a:lnTo>
                    <a:pt x="412" y="116"/>
                  </a:lnTo>
                  <a:lnTo>
                    <a:pt x="420" y="124"/>
                  </a:lnTo>
                  <a:lnTo>
                    <a:pt x="420" y="128"/>
                  </a:lnTo>
                  <a:lnTo>
                    <a:pt x="420" y="130"/>
                  </a:lnTo>
                  <a:lnTo>
                    <a:pt x="424" y="134"/>
                  </a:lnTo>
                  <a:lnTo>
                    <a:pt x="430" y="136"/>
                  </a:lnTo>
                  <a:lnTo>
                    <a:pt x="434" y="136"/>
                  </a:lnTo>
                  <a:lnTo>
                    <a:pt x="434" y="1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74" name="Google Shape;2474;p55"/>
            <p:cNvSpPr/>
            <p:nvPr/>
          </p:nvSpPr>
          <p:spPr>
            <a:xfrm>
              <a:off x="4273" y="2029"/>
              <a:ext cx="58" cy="30"/>
            </a:xfrm>
            <a:custGeom>
              <a:avLst/>
              <a:gdLst/>
              <a:ahLst/>
              <a:cxnLst/>
              <a:rect l="l" t="t" r="r" b="b"/>
              <a:pathLst>
                <a:path w="50" h="28" extrusionOk="0">
                  <a:moveTo>
                    <a:pt x="50" y="20"/>
                  </a:moveTo>
                  <a:lnTo>
                    <a:pt x="46" y="14"/>
                  </a:lnTo>
                  <a:lnTo>
                    <a:pt x="36" y="6"/>
                  </a:lnTo>
                  <a:lnTo>
                    <a:pt x="26" y="2"/>
                  </a:lnTo>
                  <a:lnTo>
                    <a:pt x="16" y="0"/>
                  </a:lnTo>
                  <a:lnTo>
                    <a:pt x="12" y="2"/>
                  </a:lnTo>
                  <a:lnTo>
                    <a:pt x="8" y="4"/>
                  </a:lnTo>
                  <a:lnTo>
                    <a:pt x="4" y="10"/>
                  </a:lnTo>
                  <a:lnTo>
                    <a:pt x="0" y="14"/>
                  </a:lnTo>
                  <a:lnTo>
                    <a:pt x="2" y="18"/>
                  </a:lnTo>
                  <a:lnTo>
                    <a:pt x="2" y="20"/>
                  </a:lnTo>
                  <a:lnTo>
                    <a:pt x="10" y="28"/>
                  </a:lnTo>
                  <a:lnTo>
                    <a:pt x="16" y="28"/>
                  </a:lnTo>
                  <a:lnTo>
                    <a:pt x="36" y="28"/>
                  </a:lnTo>
                  <a:lnTo>
                    <a:pt x="42" y="28"/>
                  </a:lnTo>
                  <a:lnTo>
                    <a:pt x="46" y="26"/>
                  </a:lnTo>
                  <a:lnTo>
                    <a:pt x="50" y="22"/>
                  </a:lnTo>
                  <a:lnTo>
                    <a:pt x="50"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75" name="Google Shape;2475;p55"/>
            <p:cNvSpPr/>
            <p:nvPr/>
          </p:nvSpPr>
          <p:spPr>
            <a:xfrm>
              <a:off x="4111" y="1987"/>
              <a:ext cx="153" cy="77"/>
            </a:xfrm>
            <a:custGeom>
              <a:avLst/>
              <a:gdLst/>
              <a:ahLst/>
              <a:cxnLst/>
              <a:rect l="l" t="t" r="r" b="b"/>
              <a:pathLst>
                <a:path w="132" h="70" extrusionOk="0">
                  <a:moveTo>
                    <a:pt x="128" y="46"/>
                  </a:moveTo>
                  <a:lnTo>
                    <a:pt x="110" y="46"/>
                  </a:lnTo>
                  <a:lnTo>
                    <a:pt x="104" y="44"/>
                  </a:lnTo>
                  <a:lnTo>
                    <a:pt x="98" y="40"/>
                  </a:lnTo>
                  <a:lnTo>
                    <a:pt x="96" y="40"/>
                  </a:lnTo>
                  <a:lnTo>
                    <a:pt x="94" y="40"/>
                  </a:lnTo>
                  <a:lnTo>
                    <a:pt x="90" y="40"/>
                  </a:lnTo>
                  <a:lnTo>
                    <a:pt x="84" y="38"/>
                  </a:lnTo>
                  <a:lnTo>
                    <a:pt x="80" y="36"/>
                  </a:lnTo>
                  <a:lnTo>
                    <a:pt x="76" y="32"/>
                  </a:lnTo>
                  <a:lnTo>
                    <a:pt x="74" y="30"/>
                  </a:lnTo>
                  <a:lnTo>
                    <a:pt x="62" y="26"/>
                  </a:lnTo>
                  <a:lnTo>
                    <a:pt x="52" y="22"/>
                  </a:lnTo>
                  <a:lnTo>
                    <a:pt x="44" y="16"/>
                  </a:lnTo>
                  <a:lnTo>
                    <a:pt x="34" y="8"/>
                  </a:lnTo>
                  <a:lnTo>
                    <a:pt x="22" y="0"/>
                  </a:lnTo>
                  <a:lnTo>
                    <a:pt x="20" y="0"/>
                  </a:lnTo>
                  <a:lnTo>
                    <a:pt x="18" y="2"/>
                  </a:lnTo>
                  <a:lnTo>
                    <a:pt x="16" y="4"/>
                  </a:lnTo>
                  <a:lnTo>
                    <a:pt x="12" y="4"/>
                  </a:lnTo>
                  <a:lnTo>
                    <a:pt x="6" y="4"/>
                  </a:lnTo>
                  <a:lnTo>
                    <a:pt x="2" y="12"/>
                  </a:lnTo>
                  <a:lnTo>
                    <a:pt x="0" y="22"/>
                  </a:lnTo>
                  <a:lnTo>
                    <a:pt x="2" y="26"/>
                  </a:lnTo>
                  <a:lnTo>
                    <a:pt x="4" y="28"/>
                  </a:lnTo>
                  <a:lnTo>
                    <a:pt x="10" y="32"/>
                  </a:lnTo>
                  <a:lnTo>
                    <a:pt x="32" y="42"/>
                  </a:lnTo>
                  <a:lnTo>
                    <a:pt x="44" y="50"/>
                  </a:lnTo>
                  <a:lnTo>
                    <a:pt x="54" y="54"/>
                  </a:lnTo>
                  <a:lnTo>
                    <a:pt x="64" y="50"/>
                  </a:lnTo>
                  <a:lnTo>
                    <a:pt x="68" y="52"/>
                  </a:lnTo>
                  <a:lnTo>
                    <a:pt x="72" y="52"/>
                  </a:lnTo>
                  <a:lnTo>
                    <a:pt x="78" y="58"/>
                  </a:lnTo>
                  <a:lnTo>
                    <a:pt x="82" y="64"/>
                  </a:lnTo>
                  <a:lnTo>
                    <a:pt x="98" y="68"/>
                  </a:lnTo>
                  <a:lnTo>
                    <a:pt x="112" y="70"/>
                  </a:lnTo>
                  <a:lnTo>
                    <a:pt x="122" y="70"/>
                  </a:lnTo>
                  <a:lnTo>
                    <a:pt x="130" y="70"/>
                  </a:lnTo>
                  <a:lnTo>
                    <a:pt x="132" y="68"/>
                  </a:lnTo>
                  <a:lnTo>
                    <a:pt x="132" y="66"/>
                  </a:lnTo>
                  <a:lnTo>
                    <a:pt x="132" y="62"/>
                  </a:lnTo>
                  <a:lnTo>
                    <a:pt x="130" y="58"/>
                  </a:lnTo>
                  <a:lnTo>
                    <a:pt x="128" y="54"/>
                  </a:lnTo>
                  <a:lnTo>
                    <a:pt x="128" y="48"/>
                  </a:lnTo>
                  <a:lnTo>
                    <a:pt x="128"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76" name="Google Shape;2476;p55"/>
            <p:cNvSpPr/>
            <p:nvPr/>
          </p:nvSpPr>
          <p:spPr>
            <a:xfrm>
              <a:off x="3762" y="1853"/>
              <a:ext cx="278" cy="266"/>
            </a:xfrm>
            <a:custGeom>
              <a:avLst/>
              <a:gdLst/>
              <a:ahLst/>
              <a:cxnLst/>
              <a:rect l="l" t="t" r="r" b="b"/>
              <a:pathLst>
                <a:path w="240" h="242" extrusionOk="0">
                  <a:moveTo>
                    <a:pt x="238" y="28"/>
                  </a:moveTo>
                  <a:lnTo>
                    <a:pt x="234" y="26"/>
                  </a:lnTo>
                  <a:lnTo>
                    <a:pt x="230" y="26"/>
                  </a:lnTo>
                  <a:lnTo>
                    <a:pt x="224" y="24"/>
                  </a:lnTo>
                  <a:lnTo>
                    <a:pt x="218" y="24"/>
                  </a:lnTo>
                  <a:lnTo>
                    <a:pt x="214" y="22"/>
                  </a:lnTo>
                  <a:lnTo>
                    <a:pt x="210" y="18"/>
                  </a:lnTo>
                  <a:lnTo>
                    <a:pt x="206" y="10"/>
                  </a:lnTo>
                  <a:lnTo>
                    <a:pt x="200" y="4"/>
                  </a:lnTo>
                  <a:lnTo>
                    <a:pt x="192" y="0"/>
                  </a:lnTo>
                  <a:lnTo>
                    <a:pt x="184" y="0"/>
                  </a:lnTo>
                  <a:lnTo>
                    <a:pt x="174" y="2"/>
                  </a:lnTo>
                  <a:lnTo>
                    <a:pt x="164" y="2"/>
                  </a:lnTo>
                  <a:lnTo>
                    <a:pt x="154" y="4"/>
                  </a:lnTo>
                  <a:lnTo>
                    <a:pt x="148" y="6"/>
                  </a:lnTo>
                  <a:lnTo>
                    <a:pt x="142" y="8"/>
                  </a:lnTo>
                  <a:lnTo>
                    <a:pt x="140" y="12"/>
                  </a:lnTo>
                  <a:lnTo>
                    <a:pt x="138" y="16"/>
                  </a:lnTo>
                  <a:lnTo>
                    <a:pt x="140" y="20"/>
                  </a:lnTo>
                  <a:lnTo>
                    <a:pt x="142" y="24"/>
                  </a:lnTo>
                  <a:lnTo>
                    <a:pt x="146" y="28"/>
                  </a:lnTo>
                  <a:lnTo>
                    <a:pt x="148" y="34"/>
                  </a:lnTo>
                  <a:lnTo>
                    <a:pt x="146" y="40"/>
                  </a:lnTo>
                  <a:lnTo>
                    <a:pt x="140" y="48"/>
                  </a:lnTo>
                  <a:lnTo>
                    <a:pt x="136" y="54"/>
                  </a:lnTo>
                  <a:lnTo>
                    <a:pt x="132" y="60"/>
                  </a:lnTo>
                  <a:lnTo>
                    <a:pt x="132" y="64"/>
                  </a:lnTo>
                  <a:lnTo>
                    <a:pt x="132" y="68"/>
                  </a:lnTo>
                  <a:lnTo>
                    <a:pt x="132" y="70"/>
                  </a:lnTo>
                  <a:lnTo>
                    <a:pt x="126" y="76"/>
                  </a:lnTo>
                  <a:lnTo>
                    <a:pt x="124" y="80"/>
                  </a:lnTo>
                  <a:lnTo>
                    <a:pt x="122" y="84"/>
                  </a:lnTo>
                  <a:lnTo>
                    <a:pt x="122" y="88"/>
                  </a:lnTo>
                  <a:lnTo>
                    <a:pt x="126" y="90"/>
                  </a:lnTo>
                  <a:lnTo>
                    <a:pt x="124" y="94"/>
                  </a:lnTo>
                  <a:lnTo>
                    <a:pt x="120" y="96"/>
                  </a:lnTo>
                  <a:lnTo>
                    <a:pt x="114" y="96"/>
                  </a:lnTo>
                  <a:lnTo>
                    <a:pt x="106" y="96"/>
                  </a:lnTo>
                  <a:lnTo>
                    <a:pt x="104" y="100"/>
                  </a:lnTo>
                  <a:lnTo>
                    <a:pt x="100" y="104"/>
                  </a:lnTo>
                  <a:lnTo>
                    <a:pt x="98" y="106"/>
                  </a:lnTo>
                  <a:lnTo>
                    <a:pt x="96" y="108"/>
                  </a:lnTo>
                  <a:lnTo>
                    <a:pt x="90" y="108"/>
                  </a:lnTo>
                  <a:lnTo>
                    <a:pt x="86" y="108"/>
                  </a:lnTo>
                  <a:lnTo>
                    <a:pt x="82" y="112"/>
                  </a:lnTo>
                  <a:lnTo>
                    <a:pt x="80" y="116"/>
                  </a:lnTo>
                  <a:lnTo>
                    <a:pt x="82" y="120"/>
                  </a:lnTo>
                  <a:lnTo>
                    <a:pt x="84" y="126"/>
                  </a:lnTo>
                  <a:lnTo>
                    <a:pt x="84" y="128"/>
                  </a:lnTo>
                  <a:lnTo>
                    <a:pt x="80" y="132"/>
                  </a:lnTo>
                  <a:lnTo>
                    <a:pt x="68" y="136"/>
                  </a:lnTo>
                  <a:lnTo>
                    <a:pt x="54" y="138"/>
                  </a:lnTo>
                  <a:lnTo>
                    <a:pt x="44" y="138"/>
                  </a:lnTo>
                  <a:lnTo>
                    <a:pt x="34" y="138"/>
                  </a:lnTo>
                  <a:lnTo>
                    <a:pt x="24" y="136"/>
                  </a:lnTo>
                  <a:lnTo>
                    <a:pt x="12" y="136"/>
                  </a:lnTo>
                  <a:lnTo>
                    <a:pt x="0" y="134"/>
                  </a:lnTo>
                  <a:lnTo>
                    <a:pt x="6" y="136"/>
                  </a:lnTo>
                  <a:lnTo>
                    <a:pt x="12" y="140"/>
                  </a:lnTo>
                  <a:lnTo>
                    <a:pt x="18" y="148"/>
                  </a:lnTo>
                  <a:lnTo>
                    <a:pt x="24" y="154"/>
                  </a:lnTo>
                  <a:lnTo>
                    <a:pt x="28" y="154"/>
                  </a:lnTo>
                  <a:lnTo>
                    <a:pt x="32" y="156"/>
                  </a:lnTo>
                  <a:lnTo>
                    <a:pt x="34" y="162"/>
                  </a:lnTo>
                  <a:lnTo>
                    <a:pt x="36" y="170"/>
                  </a:lnTo>
                  <a:lnTo>
                    <a:pt x="42" y="174"/>
                  </a:lnTo>
                  <a:lnTo>
                    <a:pt x="46" y="178"/>
                  </a:lnTo>
                  <a:lnTo>
                    <a:pt x="44" y="182"/>
                  </a:lnTo>
                  <a:lnTo>
                    <a:pt x="40" y="184"/>
                  </a:lnTo>
                  <a:lnTo>
                    <a:pt x="30" y="190"/>
                  </a:lnTo>
                  <a:lnTo>
                    <a:pt x="26" y="192"/>
                  </a:lnTo>
                  <a:lnTo>
                    <a:pt x="24" y="198"/>
                  </a:lnTo>
                  <a:lnTo>
                    <a:pt x="22" y="202"/>
                  </a:lnTo>
                  <a:lnTo>
                    <a:pt x="22" y="210"/>
                  </a:lnTo>
                  <a:lnTo>
                    <a:pt x="30" y="216"/>
                  </a:lnTo>
                  <a:lnTo>
                    <a:pt x="34" y="216"/>
                  </a:lnTo>
                  <a:lnTo>
                    <a:pt x="42" y="218"/>
                  </a:lnTo>
                  <a:lnTo>
                    <a:pt x="72" y="218"/>
                  </a:lnTo>
                  <a:lnTo>
                    <a:pt x="80" y="216"/>
                  </a:lnTo>
                  <a:lnTo>
                    <a:pt x="88" y="214"/>
                  </a:lnTo>
                  <a:lnTo>
                    <a:pt x="104" y="208"/>
                  </a:lnTo>
                  <a:lnTo>
                    <a:pt x="108" y="220"/>
                  </a:lnTo>
                  <a:lnTo>
                    <a:pt x="114" y="230"/>
                  </a:lnTo>
                  <a:lnTo>
                    <a:pt x="118" y="234"/>
                  </a:lnTo>
                  <a:lnTo>
                    <a:pt x="122" y="238"/>
                  </a:lnTo>
                  <a:lnTo>
                    <a:pt x="128" y="240"/>
                  </a:lnTo>
                  <a:lnTo>
                    <a:pt x="136" y="242"/>
                  </a:lnTo>
                  <a:lnTo>
                    <a:pt x="136" y="236"/>
                  </a:lnTo>
                  <a:lnTo>
                    <a:pt x="138" y="234"/>
                  </a:lnTo>
                  <a:lnTo>
                    <a:pt x="140" y="232"/>
                  </a:lnTo>
                  <a:lnTo>
                    <a:pt x="144" y="232"/>
                  </a:lnTo>
                  <a:lnTo>
                    <a:pt x="148" y="232"/>
                  </a:lnTo>
                  <a:lnTo>
                    <a:pt x="152" y="234"/>
                  </a:lnTo>
                  <a:lnTo>
                    <a:pt x="156" y="236"/>
                  </a:lnTo>
                  <a:lnTo>
                    <a:pt x="166" y="234"/>
                  </a:lnTo>
                  <a:lnTo>
                    <a:pt x="172" y="230"/>
                  </a:lnTo>
                  <a:lnTo>
                    <a:pt x="174" y="226"/>
                  </a:lnTo>
                  <a:lnTo>
                    <a:pt x="172" y="218"/>
                  </a:lnTo>
                  <a:lnTo>
                    <a:pt x="168" y="214"/>
                  </a:lnTo>
                  <a:lnTo>
                    <a:pt x="160" y="206"/>
                  </a:lnTo>
                  <a:lnTo>
                    <a:pt x="158" y="204"/>
                  </a:lnTo>
                  <a:lnTo>
                    <a:pt x="156" y="200"/>
                  </a:lnTo>
                  <a:lnTo>
                    <a:pt x="156" y="192"/>
                  </a:lnTo>
                  <a:lnTo>
                    <a:pt x="154" y="190"/>
                  </a:lnTo>
                  <a:lnTo>
                    <a:pt x="150" y="190"/>
                  </a:lnTo>
                  <a:lnTo>
                    <a:pt x="146" y="186"/>
                  </a:lnTo>
                  <a:lnTo>
                    <a:pt x="144" y="182"/>
                  </a:lnTo>
                  <a:lnTo>
                    <a:pt x="146" y="178"/>
                  </a:lnTo>
                  <a:lnTo>
                    <a:pt x="150" y="172"/>
                  </a:lnTo>
                  <a:lnTo>
                    <a:pt x="154" y="166"/>
                  </a:lnTo>
                  <a:lnTo>
                    <a:pt x="158" y="164"/>
                  </a:lnTo>
                  <a:lnTo>
                    <a:pt x="162" y="166"/>
                  </a:lnTo>
                  <a:lnTo>
                    <a:pt x="166" y="168"/>
                  </a:lnTo>
                  <a:lnTo>
                    <a:pt x="170" y="168"/>
                  </a:lnTo>
                  <a:lnTo>
                    <a:pt x="174" y="164"/>
                  </a:lnTo>
                  <a:lnTo>
                    <a:pt x="180" y="158"/>
                  </a:lnTo>
                  <a:lnTo>
                    <a:pt x="188" y="146"/>
                  </a:lnTo>
                  <a:lnTo>
                    <a:pt x="192" y="140"/>
                  </a:lnTo>
                  <a:lnTo>
                    <a:pt x="194" y="132"/>
                  </a:lnTo>
                  <a:lnTo>
                    <a:pt x="198" y="126"/>
                  </a:lnTo>
                  <a:lnTo>
                    <a:pt x="202" y="120"/>
                  </a:lnTo>
                  <a:lnTo>
                    <a:pt x="204" y="114"/>
                  </a:lnTo>
                  <a:lnTo>
                    <a:pt x="208" y="110"/>
                  </a:lnTo>
                  <a:lnTo>
                    <a:pt x="208" y="96"/>
                  </a:lnTo>
                  <a:lnTo>
                    <a:pt x="210" y="92"/>
                  </a:lnTo>
                  <a:lnTo>
                    <a:pt x="214" y="90"/>
                  </a:lnTo>
                  <a:lnTo>
                    <a:pt x="214" y="88"/>
                  </a:lnTo>
                  <a:lnTo>
                    <a:pt x="216" y="84"/>
                  </a:lnTo>
                  <a:lnTo>
                    <a:pt x="208" y="80"/>
                  </a:lnTo>
                  <a:lnTo>
                    <a:pt x="198" y="72"/>
                  </a:lnTo>
                  <a:lnTo>
                    <a:pt x="190" y="60"/>
                  </a:lnTo>
                  <a:lnTo>
                    <a:pt x="188" y="56"/>
                  </a:lnTo>
                  <a:lnTo>
                    <a:pt x="188" y="52"/>
                  </a:lnTo>
                  <a:lnTo>
                    <a:pt x="186" y="50"/>
                  </a:lnTo>
                  <a:lnTo>
                    <a:pt x="190" y="44"/>
                  </a:lnTo>
                  <a:lnTo>
                    <a:pt x="194" y="40"/>
                  </a:lnTo>
                  <a:lnTo>
                    <a:pt x="198" y="42"/>
                  </a:lnTo>
                  <a:lnTo>
                    <a:pt x="202" y="44"/>
                  </a:lnTo>
                  <a:lnTo>
                    <a:pt x="204" y="44"/>
                  </a:lnTo>
                  <a:lnTo>
                    <a:pt x="208" y="46"/>
                  </a:lnTo>
                  <a:lnTo>
                    <a:pt x="216" y="44"/>
                  </a:lnTo>
                  <a:lnTo>
                    <a:pt x="224" y="40"/>
                  </a:lnTo>
                  <a:lnTo>
                    <a:pt x="240" y="28"/>
                  </a:lnTo>
                  <a:lnTo>
                    <a:pt x="238"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77" name="Google Shape;2477;p55"/>
            <p:cNvSpPr/>
            <p:nvPr/>
          </p:nvSpPr>
          <p:spPr>
            <a:xfrm>
              <a:off x="3744" y="1820"/>
              <a:ext cx="231" cy="184"/>
            </a:xfrm>
            <a:custGeom>
              <a:avLst/>
              <a:gdLst/>
              <a:ahLst/>
              <a:cxnLst/>
              <a:rect l="l" t="t" r="r" b="b"/>
              <a:pathLst>
                <a:path w="200" h="168" extrusionOk="0">
                  <a:moveTo>
                    <a:pt x="184" y="22"/>
                  </a:moveTo>
                  <a:lnTo>
                    <a:pt x="174" y="26"/>
                  </a:lnTo>
                  <a:lnTo>
                    <a:pt x="168" y="26"/>
                  </a:lnTo>
                  <a:lnTo>
                    <a:pt x="160" y="28"/>
                  </a:lnTo>
                  <a:lnTo>
                    <a:pt x="156" y="26"/>
                  </a:lnTo>
                  <a:lnTo>
                    <a:pt x="152" y="24"/>
                  </a:lnTo>
                  <a:lnTo>
                    <a:pt x="148" y="18"/>
                  </a:lnTo>
                  <a:lnTo>
                    <a:pt x="144" y="8"/>
                  </a:lnTo>
                  <a:lnTo>
                    <a:pt x="142" y="0"/>
                  </a:lnTo>
                  <a:lnTo>
                    <a:pt x="136" y="0"/>
                  </a:lnTo>
                  <a:lnTo>
                    <a:pt x="130" y="6"/>
                  </a:lnTo>
                  <a:lnTo>
                    <a:pt x="122" y="16"/>
                  </a:lnTo>
                  <a:lnTo>
                    <a:pt x="114" y="24"/>
                  </a:lnTo>
                  <a:lnTo>
                    <a:pt x="108" y="26"/>
                  </a:lnTo>
                  <a:lnTo>
                    <a:pt x="102" y="28"/>
                  </a:lnTo>
                  <a:lnTo>
                    <a:pt x="74" y="28"/>
                  </a:lnTo>
                  <a:lnTo>
                    <a:pt x="60" y="20"/>
                  </a:lnTo>
                  <a:lnTo>
                    <a:pt x="46" y="42"/>
                  </a:lnTo>
                  <a:lnTo>
                    <a:pt x="40" y="50"/>
                  </a:lnTo>
                  <a:lnTo>
                    <a:pt x="36" y="54"/>
                  </a:lnTo>
                  <a:lnTo>
                    <a:pt x="30" y="56"/>
                  </a:lnTo>
                  <a:lnTo>
                    <a:pt x="24" y="58"/>
                  </a:lnTo>
                  <a:lnTo>
                    <a:pt x="16" y="56"/>
                  </a:lnTo>
                  <a:lnTo>
                    <a:pt x="12" y="56"/>
                  </a:lnTo>
                  <a:lnTo>
                    <a:pt x="10" y="56"/>
                  </a:lnTo>
                  <a:lnTo>
                    <a:pt x="4" y="58"/>
                  </a:lnTo>
                  <a:lnTo>
                    <a:pt x="4" y="50"/>
                  </a:lnTo>
                  <a:lnTo>
                    <a:pt x="4" y="56"/>
                  </a:lnTo>
                  <a:lnTo>
                    <a:pt x="0" y="72"/>
                  </a:lnTo>
                  <a:lnTo>
                    <a:pt x="0" y="84"/>
                  </a:lnTo>
                  <a:lnTo>
                    <a:pt x="0" y="92"/>
                  </a:lnTo>
                  <a:lnTo>
                    <a:pt x="4" y="104"/>
                  </a:lnTo>
                  <a:lnTo>
                    <a:pt x="8" y="116"/>
                  </a:lnTo>
                  <a:lnTo>
                    <a:pt x="10" y="122"/>
                  </a:lnTo>
                  <a:lnTo>
                    <a:pt x="12" y="126"/>
                  </a:lnTo>
                  <a:lnTo>
                    <a:pt x="18" y="130"/>
                  </a:lnTo>
                  <a:lnTo>
                    <a:pt x="26" y="132"/>
                  </a:lnTo>
                  <a:lnTo>
                    <a:pt x="26" y="136"/>
                  </a:lnTo>
                  <a:lnTo>
                    <a:pt x="24" y="138"/>
                  </a:lnTo>
                  <a:lnTo>
                    <a:pt x="18" y="146"/>
                  </a:lnTo>
                  <a:lnTo>
                    <a:pt x="14" y="152"/>
                  </a:lnTo>
                  <a:lnTo>
                    <a:pt x="12" y="156"/>
                  </a:lnTo>
                  <a:lnTo>
                    <a:pt x="12" y="160"/>
                  </a:lnTo>
                  <a:lnTo>
                    <a:pt x="12" y="162"/>
                  </a:lnTo>
                  <a:lnTo>
                    <a:pt x="16" y="164"/>
                  </a:lnTo>
                  <a:lnTo>
                    <a:pt x="28" y="166"/>
                  </a:lnTo>
                  <a:lnTo>
                    <a:pt x="40" y="166"/>
                  </a:lnTo>
                  <a:lnTo>
                    <a:pt x="50" y="168"/>
                  </a:lnTo>
                  <a:lnTo>
                    <a:pt x="60" y="168"/>
                  </a:lnTo>
                  <a:lnTo>
                    <a:pt x="70" y="168"/>
                  </a:lnTo>
                  <a:lnTo>
                    <a:pt x="84" y="166"/>
                  </a:lnTo>
                  <a:lnTo>
                    <a:pt x="96" y="162"/>
                  </a:lnTo>
                  <a:lnTo>
                    <a:pt x="100" y="158"/>
                  </a:lnTo>
                  <a:lnTo>
                    <a:pt x="100" y="156"/>
                  </a:lnTo>
                  <a:lnTo>
                    <a:pt x="98" y="150"/>
                  </a:lnTo>
                  <a:lnTo>
                    <a:pt x="96" y="146"/>
                  </a:lnTo>
                  <a:lnTo>
                    <a:pt x="98" y="142"/>
                  </a:lnTo>
                  <a:lnTo>
                    <a:pt x="102" y="138"/>
                  </a:lnTo>
                  <a:lnTo>
                    <a:pt x="106" y="138"/>
                  </a:lnTo>
                  <a:lnTo>
                    <a:pt x="112" y="138"/>
                  </a:lnTo>
                  <a:lnTo>
                    <a:pt x="114" y="136"/>
                  </a:lnTo>
                  <a:lnTo>
                    <a:pt x="116" y="134"/>
                  </a:lnTo>
                  <a:lnTo>
                    <a:pt x="120" y="130"/>
                  </a:lnTo>
                  <a:lnTo>
                    <a:pt x="122" y="126"/>
                  </a:lnTo>
                  <a:lnTo>
                    <a:pt x="130" y="126"/>
                  </a:lnTo>
                  <a:lnTo>
                    <a:pt x="136" y="126"/>
                  </a:lnTo>
                  <a:lnTo>
                    <a:pt x="140" y="124"/>
                  </a:lnTo>
                  <a:lnTo>
                    <a:pt x="142" y="120"/>
                  </a:lnTo>
                  <a:lnTo>
                    <a:pt x="138" y="118"/>
                  </a:lnTo>
                  <a:lnTo>
                    <a:pt x="138" y="114"/>
                  </a:lnTo>
                  <a:lnTo>
                    <a:pt x="140" y="110"/>
                  </a:lnTo>
                  <a:lnTo>
                    <a:pt x="142" y="106"/>
                  </a:lnTo>
                  <a:lnTo>
                    <a:pt x="148" y="100"/>
                  </a:lnTo>
                  <a:lnTo>
                    <a:pt x="148" y="98"/>
                  </a:lnTo>
                  <a:lnTo>
                    <a:pt x="148" y="94"/>
                  </a:lnTo>
                  <a:lnTo>
                    <a:pt x="148" y="90"/>
                  </a:lnTo>
                  <a:lnTo>
                    <a:pt x="152" y="84"/>
                  </a:lnTo>
                  <a:lnTo>
                    <a:pt x="156" y="78"/>
                  </a:lnTo>
                  <a:lnTo>
                    <a:pt x="162" y="70"/>
                  </a:lnTo>
                  <a:lnTo>
                    <a:pt x="164" y="64"/>
                  </a:lnTo>
                  <a:lnTo>
                    <a:pt x="162" y="58"/>
                  </a:lnTo>
                  <a:lnTo>
                    <a:pt x="158" y="54"/>
                  </a:lnTo>
                  <a:lnTo>
                    <a:pt x="156" y="50"/>
                  </a:lnTo>
                  <a:lnTo>
                    <a:pt x="154" y="46"/>
                  </a:lnTo>
                  <a:lnTo>
                    <a:pt x="156" y="42"/>
                  </a:lnTo>
                  <a:lnTo>
                    <a:pt x="158" y="38"/>
                  </a:lnTo>
                  <a:lnTo>
                    <a:pt x="164" y="36"/>
                  </a:lnTo>
                  <a:lnTo>
                    <a:pt x="170" y="34"/>
                  </a:lnTo>
                  <a:lnTo>
                    <a:pt x="180" y="32"/>
                  </a:lnTo>
                  <a:lnTo>
                    <a:pt x="190" y="32"/>
                  </a:lnTo>
                  <a:lnTo>
                    <a:pt x="200" y="30"/>
                  </a:lnTo>
                  <a:lnTo>
                    <a:pt x="200" y="28"/>
                  </a:lnTo>
                  <a:lnTo>
                    <a:pt x="192" y="26"/>
                  </a:lnTo>
                  <a:lnTo>
                    <a:pt x="184"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78" name="Google Shape;2478;p55"/>
            <p:cNvSpPr/>
            <p:nvPr/>
          </p:nvSpPr>
          <p:spPr>
            <a:xfrm>
              <a:off x="4098" y="1553"/>
              <a:ext cx="557" cy="205"/>
            </a:xfrm>
            <a:custGeom>
              <a:avLst/>
              <a:gdLst/>
              <a:ahLst/>
              <a:cxnLst/>
              <a:rect l="l" t="t" r="r" b="b"/>
              <a:pathLst>
                <a:path w="482" h="186" extrusionOk="0">
                  <a:moveTo>
                    <a:pt x="0" y="50"/>
                  </a:moveTo>
                  <a:lnTo>
                    <a:pt x="4" y="56"/>
                  </a:lnTo>
                  <a:lnTo>
                    <a:pt x="6" y="60"/>
                  </a:lnTo>
                  <a:lnTo>
                    <a:pt x="12" y="64"/>
                  </a:lnTo>
                  <a:lnTo>
                    <a:pt x="20" y="66"/>
                  </a:lnTo>
                  <a:lnTo>
                    <a:pt x="34" y="72"/>
                  </a:lnTo>
                  <a:lnTo>
                    <a:pt x="40" y="74"/>
                  </a:lnTo>
                  <a:lnTo>
                    <a:pt x="48" y="78"/>
                  </a:lnTo>
                  <a:lnTo>
                    <a:pt x="60" y="86"/>
                  </a:lnTo>
                  <a:lnTo>
                    <a:pt x="64" y="92"/>
                  </a:lnTo>
                  <a:lnTo>
                    <a:pt x="68" y="100"/>
                  </a:lnTo>
                  <a:lnTo>
                    <a:pt x="72" y="114"/>
                  </a:lnTo>
                  <a:lnTo>
                    <a:pt x="76" y="120"/>
                  </a:lnTo>
                  <a:lnTo>
                    <a:pt x="80" y="126"/>
                  </a:lnTo>
                  <a:lnTo>
                    <a:pt x="110" y="126"/>
                  </a:lnTo>
                  <a:lnTo>
                    <a:pt x="118" y="130"/>
                  </a:lnTo>
                  <a:lnTo>
                    <a:pt x="128" y="134"/>
                  </a:lnTo>
                  <a:lnTo>
                    <a:pt x="138" y="134"/>
                  </a:lnTo>
                  <a:lnTo>
                    <a:pt x="146" y="140"/>
                  </a:lnTo>
                  <a:lnTo>
                    <a:pt x="156" y="146"/>
                  </a:lnTo>
                  <a:lnTo>
                    <a:pt x="164" y="154"/>
                  </a:lnTo>
                  <a:lnTo>
                    <a:pt x="172" y="162"/>
                  </a:lnTo>
                  <a:lnTo>
                    <a:pt x="180" y="166"/>
                  </a:lnTo>
                  <a:lnTo>
                    <a:pt x="214" y="166"/>
                  </a:lnTo>
                  <a:lnTo>
                    <a:pt x="214" y="168"/>
                  </a:lnTo>
                  <a:lnTo>
                    <a:pt x="258" y="168"/>
                  </a:lnTo>
                  <a:lnTo>
                    <a:pt x="268" y="174"/>
                  </a:lnTo>
                  <a:lnTo>
                    <a:pt x="280" y="180"/>
                  </a:lnTo>
                  <a:lnTo>
                    <a:pt x="296" y="184"/>
                  </a:lnTo>
                  <a:lnTo>
                    <a:pt x="310" y="186"/>
                  </a:lnTo>
                  <a:lnTo>
                    <a:pt x="318" y="184"/>
                  </a:lnTo>
                  <a:lnTo>
                    <a:pt x="324" y="180"/>
                  </a:lnTo>
                  <a:lnTo>
                    <a:pt x="334" y="172"/>
                  </a:lnTo>
                  <a:lnTo>
                    <a:pt x="362" y="172"/>
                  </a:lnTo>
                  <a:lnTo>
                    <a:pt x="374" y="168"/>
                  </a:lnTo>
                  <a:lnTo>
                    <a:pt x="384" y="162"/>
                  </a:lnTo>
                  <a:lnTo>
                    <a:pt x="392" y="156"/>
                  </a:lnTo>
                  <a:lnTo>
                    <a:pt x="396" y="150"/>
                  </a:lnTo>
                  <a:lnTo>
                    <a:pt x="396" y="146"/>
                  </a:lnTo>
                  <a:lnTo>
                    <a:pt x="396" y="142"/>
                  </a:lnTo>
                  <a:lnTo>
                    <a:pt x="394" y="140"/>
                  </a:lnTo>
                  <a:lnTo>
                    <a:pt x="390" y="138"/>
                  </a:lnTo>
                  <a:lnTo>
                    <a:pt x="384" y="134"/>
                  </a:lnTo>
                  <a:lnTo>
                    <a:pt x="382" y="134"/>
                  </a:lnTo>
                  <a:lnTo>
                    <a:pt x="382" y="130"/>
                  </a:lnTo>
                  <a:lnTo>
                    <a:pt x="384" y="126"/>
                  </a:lnTo>
                  <a:lnTo>
                    <a:pt x="388" y="124"/>
                  </a:lnTo>
                  <a:lnTo>
                    <a:pt x="390" y="124"/>
                  </a:lnTo>
                  <a:lnTo>
                    <a:pt x="394" y="126"/>
                  </a:lnTo>
                  <a:lnTo>
                    <a:pt x="398" y="128"/>
                  </a:lnTo>
                  <a:lnTo>
                    <a:pt x="404" y="128"/>
                  </a:lnTo>
                  <a:lnTo>
                    <a:pt x="410" y="126"/>
                  </a:lnTo>
                  <a:lnTo>
                    <a:pt x="416" y="124"/>
                  </a:lnTo>
                  <a:lnTo>
                    <a:pt x="418" y="120"/>
                  </a:lnTo>
                  <a:lnTo>
                    <a:pt x="422" y="118"/>
                  </a:lnTo>
                  <a:lnTo>
                    <a:pt x="432" y="116"/>
                  </a:lnTo>
                  <a:lnTo>
                    <a:pt x="436" y="116"/>
                  </a:lnTo>
                  <a:lnTo>
                    <a:pt x="440" y="114"/>
                  </a:lnTo>
                  <a:lnTo>
                    <a:pt x="440" y="108"/>
                  </a:lnTo>
                  <a:lnTo>
                    <a:pt x="442" y="106"/>
                  </a:lnTo>
                  <a:lnTo>
                    <a:pt x="442" y="102"/>
                  </a:lnTo>
                  <a:lnTo>
                    <a:pt x="444" y="98"/>
                  </a:lnTo>
                  <a:lnTo>
                    <a:pt x="462" y="96"/>
                  </a:lnTo>
                  <a:lnTo>
                    <a:pt x="482" y="94"/>
                  </a:lnTo>
                  <a:lnTo>
                    <a:pt x="476" y="86"/>
                  </a:lnTo>
                  <a:lnTo>
                    <a:pt x="468" y="80"/>
                  </a:lnTo>
                  <a:lnTo>
                    <a:pt x="458" y="74"/>
                  </a:lnTo>
                  <a:lnTo>
                    <a:pt x="448" y="72"/>
                  </a:lnTo>
                  <a:lnTo>
                    <a:pt x="442" y="74"/>
                  </a:lnTo>
                  <a:lnTo>
                    <a:pt x="434" y="76"/>
                  </a:lnTo>
                  <a:lnTo>
                    <a:pt x="416" y="76"/>
                  </a:lnTo>
                  <a:lnTo>
                    <a:pt x="410" y="76"/>
                  </a:lnTo>
                  <a:lnTo>
                    <a:pt x="408" y="72"/>
                  </a:lnTo>
                  <a:lnTo>
                    <a:pt x="404" y="68"/>
                  </a:lnTo>
                  <a:lnTo>
                    <a:pt x="404" y="62"/>
                  </a:lnTo>
                  <a:lnTo>
                    <a:pt x="402" y="40"/>
                  </a:lnTo>
                  <a:lnTo>
                    <a:pt x="384" y="32"/>
                  </a:lnTo>
                  <a:lnTo>
                    <a:pt x="374" y="30"/>
                  </a:lnTo>
                  <a:lnTo>
                    <a:pt x="368" y="30"/>
                  </a:lnTo>
                  <a:lnTo>
                    <a:pt x="362" y="30"/>
                  </a:lnTo>
                  <a:lnTo>
                    <a:pt x="356" y="32"/>
                  </a:lnTo>
                  <a:lnTo>
                    <a:pt x="344" y="40"/>
                  </a:lnTo>
                  <a:lnTo>
                    <a:pt x="334" y="48"/>
                  </a:lnTo>
                  <a:lnTo>
                    <a:pt x="326" y="50"/>
                  </a:lnTo>
                  <a:lnTo>
                    <a:pt x="318" y="50"/>
                  </a:lnTo>
                  <a:lnTo>
                    <a:pt x="304" y="48"/>
                  </a:lnTo>
                  <a:lnTo>
                    <a:pt x="290" y="46"/>
                  </a:lnTo>
                  <a:lnTo>
                    <a:pt x="264" y="34"/>
                  </a:lnTo>
                  <a:lnTo>
                    <a:pt x="252" y="28"/>
                  </a:lnTo>
                  <a:lnTo>
                    <a:pt x="240" y="26"/>
                  </a:lnTo>
                  <a:lnTo>
                    <a:pt x="226" y="24"/>
                  </a:lnTo>
                  <a:lnTo>
                    <a:pt x="212" y="26"/>
                  </a:lnTo>
                  <a:lnTo>
                    <a:pt x="204" y="28"/>
                  </a:lnTo>
                  <a:lnTo>
                    <a:pt x="198" y="26"/>
                  </a:lnTo>
                  <a:lnTo>
                    <a:pt x="196" y="24"/>
                  </a:lnTo>
                  <a:lnTo>
                    <a:pt x="192" y="22"/>
                  </a:lnTo>
                  <a:lnTo>
                    <a:pt x="186" y="14"/>
                  </a:lnTo>
                  <a:lnTo>
                    <a:pt x="180" y="8"/>
                  </a:lnTo>
                  <a:lnTo>
                    <a:pt x="170" y="4"/>
                  </a:lnTo>
                  <a:lnTo>
                    <a:pt x="152" y="0"/>
                  </a:lnTo>
                  <a:lnTo>
                    <a:pt x="134" y="0"/>
                  </a:lnTo>
                  <a:lnTo>
                    <a:pt x="128" y="2"/>
                  </a:lnTo>
                  <a:lnTo>
                    <a:pt x="126" y="2"/>
                  </a:lnTo>
                  <a:lnTo>
                    <a:pt x="124" y="4"/>
                  </a:lnTo>
                  <a:lnTo>
                    <a:pt x="126" y="8"/>
                  </a:lnTo>
                  <a:lnTo>
                    <a:pt x="128" y="12"/>
                  </a:lnTo>
                  <a:lnTo>
                    <a:pt x="132" y="18"/>
                  </a:lnTo>
                  <a:lnTo>
                    <a:pt x="138" y="24"/>
                  </a:lnTo>
                  <a:lnTo>
                    <a:pt x="140" y="26"/>
                  </a:lnTo>
                  <a:lnTo>
                    <a:pt x="140" y="30"/>
                  </a:lnTo>
                  <a:lnTo>
                    <a:pt x="138" y="34"/>
                  </a:lnTo>
                  <a:lnTo>
                    <a:pt x="134" y="36"/>
                  </a:lnTo>
                  <a:lnTo>
                    <a:pt x="130" y="38"/>
                  </a:lnTo>
                  <a:lnTo>
                    <a:pt x="124" y="38"/>
                  </a:lnTo>
                  <a:lnTo>
                    <a:pt x="114" y="38"/>
                  </a:lnTo>
                  <a:lnTo>
                    <a:pt x="104" y="36"/>
                  </a:lnTo>
                  <a:lnTo>
                    <a:pt x="86" y="30"/>
                  </a:lnTo>
                  <a:lnTo>
                    <a:pt x="68" y="24"/>
                  </a:lnTo>
                  <a:lnTo>
                    <a:pt x="62" y="24"/>
                  </a:lnTo>
                  <a:lnTo>
                    <a:pt x="54" y="22"/>
                  </a:lnTo>
                  <a:lnTo>
                    <a:pt x="46" y="24"/>
                  </a:lnTo>
                  <a:lnTo>
                    <a:pt x="38" y="24"/>
                  </a:lnTo>
                  <a:lnTo>
                    <a:pt x="24" y="30"/>
                  </a:lnTo>
                  <a:lnTo>
                    <a:pt x="10" y="42"/>
                  </a:lnTo>
                  <a:lnTo>
                    <a:pt x="0" y="52"/>
                  </a:lnTo>
                  <a:lnTo>
                    <a:pt x="0"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79" name="Google Shape;2479;p55"/>
            <p:cNvSpPr/>
            <p:nvPr/>
          </p:nvSpPr>
          <p:spPr>
            <a:xfrm>
              <a:off x="4808" y="1729"/>
              <a:ext cx="86" cy="102"/>
            </a:xfrm>
            <a:custGeom>
              <a:avLst/>
              <a:gdLst/>
              <a:ahLst/>
              <a:cxnLst/>
              <a:rect l="l" t="t" r="r" b="b"/>
              <a:pathLst>
                <a:path w="76" h="92" extrusionOk="0">
                  <a:moveTo>
                    <a:pt x="70" y="78"/>
                  </a:moveTo>
                  <a:lnTo>
                    <a:pt x="62" y="70"/>
                  </a:lnTo>
                  <a:lnTo>
                    <a:pt x="54" y="64"/>
                  </a:lnTo>
                  <a:lnTo>
                    <a:pt x="56" y="60"/>
                  </a:lnTo>
                  <a:lnTo>
                    <a:pt x="58" y="58"/>
                  </a:lnTo>
                  <a:lnTo>
                    <a:pt x="66" y="54"/>
                  </a:lnTo>
                  <a:lnTo>
                    <a:pt x="74" y="50"/>
                  </a:lnTo>
                  <a:lnTo>
                    <a:pt x="76" y="46"/>
                  </a:lnTo>
                  <a:lnTo>
                    <a:pt x="76" y="42"/>
                  </a:lnTo>
                  <a:lnTo>
                    <a:pt x="76" y="36"/>
                  </a:lnTo>
                  <a:lnTo>
                    <a:pt x="74" y="32"/>
                  </a:lnTo>
                  <a:lnTo>
                    <a:pt x="70" y="28"/>
                  </a:lnTo>
                  <a:lnTo>
                    <a:pt x="70" y="24"/>
                  </a:lnTo>
                  <a:lnTo>
                    <a:pt x="70" y="16"/>
                  </a:lnTo>
                  <a:lnTo>
                    <a:pt x="74" y="8"/>
                  </a:lnTo>
                  <a:lnTo>
                    <a:pt x="70" y="0"/>
                  </a:lnTo>
                  <a:lnTo>
                    <a:pt x="70" y="2"/>
                  </a:lnTo>
                  <a:lnTo>
                    <a:pt x="66" y="4"/>
                  </a:lnTo>
                  <a:lnTo>
                    <a:pt x="62" y="6"/>
                  </a:lnTo>
                  <a:lnTo>
                    <a:pt x="58" y="4"/>
                  </a:lnTo>
                  <a:lnTo>
                    <a:pt x="54" y="2"/>
                  </a:lnTo>
                  <a:lnTo>
                    <a:pt x="48" y="12"/>
                  </a:lnTo>
                  <a:lnTo>
                    <a:pt x="44" y="18"/>
                  </a:lnTo>
                  <a:lnTo>
                    <a:pt x="42" y="22"/>
                  </a:lnTo>
                  <a:lnTo>
                    <a:pt x="44" y="28"/>
                  </a:lnTo>
                  <a:lnTo>
                    <a:pt x="32" y="28"/>
                  </a:lnTo>
                  <a:lnTo>
                    <a:pt x="26" y="26"/>
                  </a:lnTo>
                  <a:lnTo>
                    <a:pt x="22" y="24"/>
                  </a:lnTo>
                  <a:lnTo>
                    <a:pt x="12" y="36"/>
                  </a:lnTo>
                  <a:lnTo>
                    <a:pt x="4" y="48"/>
                  </a:lnTo>
                  <a:lnTo>
                    <a:pt x="0" y="56"/>
                  </a:lnTo>
                  <a:lnTo>
                    <a:pt x="10" y="56"/>
                  </a:lnTo>
                  <a:lnTo>
                    <a:pt x="18" y="60"/>
                  </a:lnTo>
                  <a:lnTo>
                    <a:pt x="24" y="70"/>
                  </a:lnTo>
                  <a:lnTo>
                    <a:pt x="28" y="80"/>
                  </a:lnTo>
                  <a:lnTo>
                    <a:pt x="24" y="84"/>
                  </a:lnTo>
                  <a:lnTo>
                    <a:pt x="24" y="86"/>
                  </a:lnTo>
                  <a:lnTo>
                    <a:pt x="26" y="88"/>
                  </a:lnTo>
                  <a:lnTo>
                    <a:pt x="32" y="90"/>
                  </a:lnTo>
                  <a:lnTo>
                    <a:pt x="46" y="90"/>
                  </a:lnTo>
                  <a:lnTo>
                    <a:pt x="56" y="92"/>
                  </a:lnTo>
                  <a:lnTo>
                    <a:pt x="56" y="88"/>
                  </a:lnTo>
                  <a:lnTo>
                    <a:pt x="68" y="88"/>
                  </a:lnTo>
                  <a:lnTo>
                    <a:pt x="72" y="86"/>
                  </a:lnTo>
                  <a:lnTo>
                    <a:pt x="74" y="84"/>
                  </a:lnTo>
                  <a:lnTo>
                    <a:pt x="74" y="80"/>
                  </a:lnTo>
                  <a:lnTo>
                    <a:pt x="70" y="7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80" name="Google Shape;2480;p55"/>
            <p:cNvSpPr/>
            <p:nvPr/>
          </p:nvSpPr>
          <p:spPr>
            <a:xfrm>
              <a:off x="4871" y="1817"/>
              <a:ext cx="75" cy="84"/>
            </a:xfrm>
            <a:custGeom>
              <a:avLst/>
              <a:gdLst/>
              <a:ahLst/>
              <a:cxnLst/>
              <a:rect l="l" t="t" r="r" b="b"/>
              <a:pathLst>
                <a:path w="64" h="76" extrusionOk="0">
                  <a:moveTo>
                    <a:pt x="18" y="0"/>
                  </a:moveTo>
                  <a:lnTo>
                    <a:pt x="18" y="2"/>
                  </a:lnTo>
                  <a:lnTo>
                    <a:pt x="18" y="4"/>
                  </a:lnTo>
                  <a:lnTo>
                    <a:pt x="16" y="6"/>
                  </a:lnTo>
                  <a:lnTo>
                    <a:pt x="12" y="8"/>
                  </a:lnTo>
                  <a:lnTo>
                    <a:pt x="0" y="8"/>
                  </a:lnTo>
                  <a:lnTo>
                    <a:pt x="0" y="12"/>
                  </a:lnTo>
                  <a:lnTo>
                    <a:pt x="2" y="16"/>
                  </a:lnTo>
                  <a:lnTo>
                    <a:pt x="4" y="20"/>
                  </a:lnTo>
                  <a:lnTo>
                    <a:pt x="6" y="28"/>
                  </a:lnTo>
                  <a:lnTo>
                    <a:pt x="8" y="40"/>
                  </a:lnTo>
                  <a:lnTo>
                    <a:pt x="14" y="56"/>
                  </a:lnTo>
                  <a:lnTo>
                    <a:pt x="20" y="70"/>
                  </a:lnTo>
                  <a:lnTo>
                    <a:pt x="24" y="74"/>
                  </a:lnTo>
                  <a:lnTo>
                    <a:pt x="30" y="76"/>
                  </a:lnTo>
                  <a:lnTo>
                    <a:pt x="40" y="74"/>
                  </a:lnTo>
                  <a:lnTo>
                    <a:pt x="50" y="70"/>
                  </a:lnTo>
                  <a:lnTo>
                    <a:pt x="60" y="64"/>
                  </a:lnTo>
                  <a:lnTo>
                    <a:pt x="64" y="60"/>
                  </a:lnTo>
                  <a:lnTo>
                    <a:pt x="64" y="58"/>
                  </a:lnTo>
                  <a:lnTo>
                    <a:pt x="64" y="50"/>
                  </a:lnTo>
                  <a:lnTo>
                    <a:pt x="58" y="42"/>
                  </a:lnTo>
                  <a:lnTo>
                    <a:pt x="52" y="32"/>
                  </a:lnTo>
                  <a:lnTo>
                    <a:pt x="46" y="26"/>
                  </a:lnTo>
                  <a:lnTo>
                    <a:pt x="1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nvGrpSpPr>
            <p:cNvPr id="2481" name="Google Shape;2481;p55"/>
            <p:cNvGrpSpPr/>
            <p:nvPr/>
          </p:nvGrpSpPr>
          <p:grpSpPr>
            <a:xfrm>
              <a:off x="592" y="1030"/>
              <a:ext cx="1423" cy="719"/>
              <a:chOff x="881" y="712"/>
              <a:chExt cx="1232" cy="654"/>
            </a:xfrm>
          </p:grpSpPr>
          <p:sp>
            <p:nvSpPr>
              <p:cNvPr id="2482" name="Google Shape;2482;p55"/>
              <p:cNvSpPr/>
              <p:nvPr/>
            </p:nvSpPr>
            <p:spPr>
              <a:xfrm>
                <a:off x="881" y="826"/>
                <a:ext cx="1056" cy="540"/>
              </a:xfrm>
              <a:custGeom>
                <a:avLst/>
                <a:gdLst/>
                <a:ahLst/>
                <a:cxnLst/>
                <a:rect l="l" t="t" r="r" b="b"/>
                <a:pathLst>
                  <a:path w="1056" h="540" extrusionOk="0">
                    <a:moveTo>
                      <a:pt x="806" y="236"/>
                    </a:moveTo>
                    <a:lnTo>
                      <a:pt x="812" y="232"/>
                    </a:lnTo>
                    <a:lnTo>
                      <a:pt x="818" y="226"/>
                    </a:lnTo>
                    <a:lnTo>
                      <a:pt x="824" y="220"/>
                    </a:lnTo>
                    <a:lnTo>
                      <a:pt x="826" y="212"/>
                    </a:lnTo>
                    <a:lnTo>
                      <a:pt x="826" y="202"/>
                    </a:lnTo>
                    <a:lnTo>
                      <a:pt x="828" y="194"/>
                    </a:lnTo>
                    <a:lnTo>
                      <a:pt x="830" y="190"/>
                    </a:lnTo>
                    <a:lnTo>
                      <a:pt x="834" y="186"/>
                    </a:lnTo>
                    <a:lnTo>
                      <a:pt x="840" y="184"/>
                    </a:lnTo>
                    <a:lnTo>
                      <a:pt x="848" y="184"/>
                    </a:lnTo>
                    <a:lnTo>
                      <a:pt x="856" y="186"/>
                    </a:lnTo>
                    <a:lnTo>
                      <a:pt x="864" y="186"/>
                    </a:lnTo>
                    <a:lnTo>
                      <a:pt x="880" y="186"/>
                    </a:lnTo>
                    <a:lnTo>
                      <a:pt x="882" y="186"/>
                    </a:lnTo>
                    <a:lnTo>
                      <a:pt x="882" y="184"/>
                    </a:lnTo>
                    <a:lnTo>
                      <a:pt x="884" y="184"/>
                    </a:lnTo>
                    <a:lnTo>
                      <a:pt x="888" y="182"/>
                    </a:lnTo>
                    <a:lnTo>
                      <a:pt x="892" y="184"/>
                    </a:lnTo>
                    <a:lnTo>
                      <a:pt x="898" y="186"/>
                    </a:lnTo>
                    <a:lnTo>
                      <a:pt x="902" y="190"/>
                    </a:lnTo>
                    <a:lnTo>
                      <a:pt x="904" y="196"/>
                    </a:lnTo>
                    <a:lnTo>
                      <a:pt x="906" y="200"/>
                    </a:lnTo>
                    <a:lnTo>
                      <a:pt x="908" y="202"/>
                    </a:lnTo>
                    <a:lnTo>
                      <a:pt x="910" y="204"/>
                    </a:lnTo>
                    <a:lnTo>
                      <a:pt x="914" y="204"/>
                    </a:lnTo>
                    <a:lnTo>
                      <a:pt x="922" y="206"/>
                    </a:lnTo>
                    <a:lnTo>
                      <a:pt x="928" y="210"/>
                    </a:lnTo>
                    <a:lnTo>
                      <a:pt x="930" y="214"/>
                    </a:lnTo>
                    <a:lnTo>
                      <a:pt x="932" y="218"/>
                    </a:lnTo>
                    <a:lnTo>
                      <a:pt x="930" y="222"/>
                    </a:lnTo>
                    <a:lnTo>
                      <a:pt x="926" y="228"/>
                    </a:lnTo>
                    <a:lnTo>
                      <a:pt x="922" y="236"/>
                    </a:lnTo>
                    <a:lnTo>
                      <a:pt x="920" y="244"/>
                    </a:lnTo>
                    <a:lnTo>
                      <a:pt x="920" y="246"/>
                    </a:lnTo>
                    <a:lnTo>
                      <a:pt x="922" y="248"/>
                    </a:lnTo>
                    <a:lnTo>
                      <a:pt x="926" y="250"/>
                    </a:lnTo>
                    <a:lnTo>
                      <a:pt x="932" y="250"/>
                    </a:lnTo>
                    <a:lnTo>
                      <a:pt x="934" y="250"/>
                    </a:lnTo>
                    <a:lnTo>
                      <a:pt x="936" y="254"/>
                    </a:lnTo>
                    <a:lnTo>
                      <a:pt x="936" y="256"/>
                    </a:lnTo>
                    <a:lnTo>
                      <a:pt x="936" y="258"/>
                    </a:lnTo>
                    <a:lnTo>
                      <a:pt x="942" y="256"/>
                    </a:lnTo>
                    <a:lnTo>
                      <a:pt x="948" y="252"/>
                    </a:lnTo>
                    <a:lnTo>
                      <a:pt x="954" y="246"/>
                    </a:lnTo>
                    <a:lnTo>
                      <a:pt x="960" y="244"/>
                    </a:lnTo>
                    <a:lnTo>
                      <a:pt x="964" y="242"/>
                    </a:lnTo>
                    <a:lnTo>
                      <a:pt x="972" y="234"/>
                    </a:lnTo>
                    <a:lnTo>
                      <a:pt x="978" y="226"/>
                    </a:lnTo>
                    <a:lnTo>
                      <a:pt x="984" y="220"/>
                    </a:lnTo>
                    <a:lnTo>
                      <a:pt x="988" y="218"/>
                    </a:lnTo>
                    <a:lnTo>
                      <a:pt x="992" y="218"/>
                    </a:lnTo>
                    <a:lnTo>
                      <a:pt x="992" y="224"/>
                    </a:lnTo>
                    <a:lnTo>
                      <a:pt x="994" y="230"/>
                    </a:lnTo>
                    <a:lnTo>
                      <a:pt x="1000" y="246"/>
                    </a:lnTo>
                    <a:lnTo>
                      <a:pt x="1002" y="250"/>
                    </a:lnTo>
                    <a:lnTo>
                      <a:pt x="1000" y="252"/>
                    </a:lnTo>
                    <a:lnTo>
                      <a:pt x="1000" y="256"/>
                    </a:lnTo>
                    <a:lnTo>
                      <a:pt x="1002" y="260"/>
                    </a:lnTo>
                    <a:lnTo>
                      <a:pt x="1006" y="266"/>
                    </a:lnTo>
                    <a:lnTo>
                      <a:pt x="1008" y="272"/>
                    </a:lnTo>
                    <a:lnTo>
                      <a:pt x="1006" y="278"/>
                    </a:lnTo>
                    <a:lnTo>
                      <a:pt x="1004" y="280"/>
                    </a:lnTo>
                    <a:lnTo>
                      <a:pt x="1002" y="284"/>
                    </a:lnTo>
                    <a:lnTo>
                      <a:pt x="1000" y="286"/>
                    </a:lnTo>
                    <a:lnTo>
                      <a:pt x="998" y="288"/>
                    </a:lnTo>
                    <a:lnTo>
                      <a:pt x="1000" y="292"/>
                    </a:lnTo>
                    <a:lnTo>
                      <a:pt x="1004" y="294"/>
                    </a:lnTo>
                    <a:lnTo>
                      <a:pt x="1008" y="296"/>
                    </a:lnTo>
                    <a:lnTo>
                      <a:pt x="1010" y="300"/>
                    </a:lnTo>
                    <a:lnTo>
                      <a:pt x="1010" y="302"/>
                    </a:lnTo>
                    <a:lnTo>
                      <a:pt x="1010" y="304"/>
                    </a:lnTo>
                    <a:lnTo>
                      <a:pt x="1016" y="308"/>
                    </a:lnTo>
                    <a:lnTo>
                      <a:pt x="1020" y="308"/>
                    </a:lnTo>
                    <a:lnTo>
                      <a:pt x="1028" y="310"/>
                    </a:lnTo>
                    <a:lnTo>
                      <a:pt x="1036" y="314"/>
                    </a:lnTo>
                    <a:lnTo>
                      <a:pt x="1040" y="316"/>
                    </a:lnTo>
                    <a:lnTo>
                      <a:pt x="1042" y="318"/>
                    </a:lnTo>
                    <a:lnTo>
                      <a:pt x="1042" y="320"/>
                    </a:lnTo>
                    <a:lnTo>
                      <a:pt x="1040" y="324"/>
                    </a:lnTo>
                    <a:lnTo>
                      <a:pt x="1038" y="328"/>
                    </a:lnTo>
                    <a:lnTo>
                      <a:pt x="1040" y="332"/>
                    </a:lnTo>
                    <a:lnTo>
                      <a:pt x="1044" y="332"/>
                    </a:lnTo>
                    <a:lnTo>
                      <a:pt x="1044" y="336"/>
                    </a:lnTo>
                    <a:lnTo>
                      <a:pt x="1056" y="336"/>
                    </a:lnTo>
                    <a:lnTo>
                      <a:pt x="1056" y="342"/>
                    </a:lnTo>
                    <a:lnTo>
                      <a:pt x="1054" y="352"/>
                    </a:lnTo>
                    <a:lnTo>
                      <a:pt x="1050" y="360"/>
                    </a:lnTo>
                    <a:lnTo>
                      <a:pt x="1048" y="366"/>
                    </a:lnTo>
                    <a:lnTo>
                      <a:pt x="1044" y="368"/>
                    </a:lnTo>
                    <a:lnTo>
                      <a:pt x="1032" y="370"/>
                    </a:lnTo>
                    <a:lnTo>
                      <a:pt x="1024" y="370"/>
                    </a:lnTo>
                    <a:lnTo>
                      <a:pt x="1016" y="372"/>
                    </a:lnTo>
                    <a:lnTo>
                      <a:pt x="1008" y="376"/>
                    </a:lnTo>
                    <a:lnTo>
                      <a:pt x="994" y="386"/>
                    </a:lnTo>
                    <a:lnTo>
                      <a:pt x="988" y="388"/>
                    </a:lnTo>
                    <a:lnTo>
                      <a:pt x="980" y="394"/>
                    </a:lnTo>
                    <a:lnTo>
                      <a:pt x="970" y="396"/>
                    </a:lnTo>
                    <a:lnTo>
                      <a:pt x="960" y="398"/>
                    </a:lnTo>
                    <a:lnTo>
                      <a:pt x="934" y="390"/>
                    </a:lnTo>
                    <a:lnTo>
                      <a:pt x="908" y="388"/>
                    </a:lnTo>
                    <a:lnTo>
                      <a:pt x="894" y="390"/>
                    </a:lnTo>
                    <a:lnTo>
                      <a:pt x="886" y="396"/>
                    </a:lnTo>
                    <a:lnTo>
                      <a:pt x="876" y="402"/>
                    </a:lnTo>
                    <a:lnTo>
                      <a:pt x="862" y="410"/>
                    </a:lnTo>
                    <a:lnTo>
                      <a:pt x="852" y="418"/>
                    </a:lnTo>
                    <a:lnTo>
                      <a:pt x="842" y="430"/>
                    </a:lnTo>
                    <a:lnTo>
                      <a:pt x="828" y="440"/>
                    </a:lnTo>
                    <a:lnTo>
                      <a:pt x="840" y="432"/>
                    </a:lnTo>
                    <a:lnTo>
                      <a:pt x="856" y="422"/>
                    </a:lnTo>
                    <a:lnTo>
                      <a:pt x="876" y="414"/>
                    </a:lnTo>
                    <a:lnTo>
                      <a:pt x="884" y="414"/>
                    </a:lnTo>
                    <a:lnTo>
                      <a:pt x="892" y="414"/>
                    </a:lnTo>
                    <a:lnTo>
                      <a:pt x="898" y="414"/>
                    </a:lnTo>
                    <a:lnTo>
                      <a:pt x="906" y="414"/>
                    </a:lnTo>
                    <a:lnTo>
                      <a:pt x="910" y="418"/>
                    </a:lnTo>
                    <a:lnTo>
                      <a:pt x="910" y="420"/>
                    </a:lnTo>
                    <a:lnTo>
                      <a:pt x="912" y="422"/>
                    </a:lnTo>
                    <a:lnTo>
                      <a:pt x="910" y="426"/>
                    </a:lnTo>
                    <a:lnTo>
                      <a:pt x="910" y="430"/>
                    </a:lnTo>
                    <a:lnTo>
                      <a:pt x="904" y="432"/>
                    </a:lnTo>
                    <a:lnTo>
                      <a:pt x="896" y="436"/>
                    </a:lnTo>
                    <a:lnTo>
                      <a:pt x="892" y="438"/>
                    </a:lnTo>
                    <a:lnTo>
                      <a:pt x="890" y="442"/>
                    </a:lnTo>
                    <a:lnTo>
                      <a:pt x="904" y="442"/>
                    </a:lnTo>
                    <a:lnTo>
                      <a:pt x="898" y="448"/>
                    </a:lnTo>
                    <a:lnTo>
                      <a:pt x="894" y="454"/>
                    </a:lnTo>
                    <a:lnTo>
                      <a:pt x="892" y="460"/>
                    </a:lnTo>
                    <a:lnTo>
                      <a:pt x="892" y="464"/>
                    </a:lnTo>
                    <a:lnTo>
                      <a:pt x="894" y="468"/>
                    </a:lnTo>
                    <a:lnTo>
                      <a:pt x="902" y="472"/>
                    </a:lnTo>
                    <a:lnTo>
                      <a:pt x="910" y="476"/>
                    </a:lnTo>
                    <a:lnTo>
                      <a:pt x="920" y="476"/>
                    </a:lnTo>
                    <a:lnTo>
                      <a:pt x="928" y="476"/>
                    </a:lnTo>
                    <a:lnTo>
                      <a:pt x="936" y="472"/>
                    </a:lnTo>
                    <a:lnTo>
                      <a:pt x="940" y="468"/>
                    </a:lnTo>
                    <a:lnTo>
                      <a:pt x="944" y="462"/>
                    </a:lnTo>
                    <a:lnTo>
                      <a:pt x="948" y="458"/>
                    </a:lnTo>
                    <a:lnTo>
                      <a:pt x="950" y="454"/>
                    </a:lnTo>
                    <a:lnTo>
                      <a:pt x="954" y="454"/>
                    </a:lnTo>
                    <a:lnTo>
                      <a:pt x="958" y="454"/>
                    </a:lnTo>
                    <a:lnTo>
                      <a:pt x="958" y="456"/>
                    </a:lnTo>
                    <a:lnTo>
                      <a:pt x="956" y="460"/>
                    </a:lnTo>
                    <a:lnTo>
                      <a:pt x="954" y="464"/>
                    </a:lnTo>
                    <a:lnTo>
                      <a:pt x="958" y="464"/>
                    </a:lnTo>
                    <a:lnTo>
                      <a:pt x="960" y="466"/>
                    </a:lnTo>
                    <a:lnTo>
                      <a:pt x="960" y="468"/>
                    </a:lnTo>
                    <a:lnTo>
                      <a:pt x="958" y="470"/>
                    </a:lnTo>
                    <a:lnTo>
                      <a:pt x="954" y="474"/>
                    </a:lnTo>
                    <a:lnTo>
                      <a:pt x="946" y="478"/>
                    </a:lnTo>
                    <a:lnTo>
                      <a:pt x="938" y="486"/>
                    </a:lnTo>
                    <a:lnTo>
                      <a:pt x="930" y="490"/>
                    </a:lnTo>
                    <a:lnTo>
                      <a:pt x="910" y="496"/>
                    </a:lnTo>
                    <a:lnTo>
                      <a:pt x="904" y="496"/>
                    </a:lnTo>
                    <a:lnTo>
                      <a:pt x="898" y="496"/>
                    </a:lnTo>
                    <a:lnTo>
                      <a:pt x="890" y="496"/>
                    </a:lnTo>
                    <a:lnTo>
                      <a:pt x="884" y="498"/>
                    </a:lnTo>
                    <a:lnTo>
                      <a:pt x="880" y="504"/>
                    </a:lnTo>
                    <a:lnTo>
                      <a:pt x="876" y="510"/>
                    </a:lnTo>
                    <a:lnTo>
                      <a:pt x="870" y="514"/>
                    </a:lnTo>
                    <a:lnTo>
                      <a:pt x="866" y="516"/>
                    </a:lnTo>
                    <a:lnTo>
                      <a:pt x="862" y="516"/>
                    </a:lnTo>
                    <a:lnTo>
                      <a:pt x="856" y="516"/>
                    </a:lnTo>
                    <a:lnTo>
                      <a:pt x="854" y="512"/>
                    </a:lnTo>
                    <a:lnTo>
                      <a:pt x="854" y="510"/>
                    </a:lnTo>
                    <a:lnTo>
                      <a:pt x="854" y="504"/>
                    </a:lnTo>
                    <a:lnTo>
                      <a:pt x="858" y="500"/>
                    </a:lnTo>
                    <a:lnTo>
                      <a:pt x="866" y="496"/>
                    </a:lnTo>
                    <a:lnTo>
                      <a:pt x="876" y="492"/>
                    </a:lnTo>
                    <a:lnTo>
                      <a:pt x="880" y="488"/>
                    </a:lnTo>
                    <a:lnTo>
                      <a:pt x="882" y="484"/>
                    </a:lnTo>
                    <a:lnTo>
                      <a:pt x="846" y="490"/>
                    </a:lnTo>
                    <a:lnTo>
                      <a:pt x="840" y="470"/>
                    </a:lnTo>
                    <a:lnTo>
                      <a:pt x="840" y="466"/>
                    </a:lnTo>
                    <a:lnTo>
                      <a:pt x="842" y="462"/>
                    </a:lnTo>
                    <a:lnTo>
                      <a:pt x="848" y="454"/>
                    </a:lnTo>
                    <a:lnTo>
                      <a:pt x="828" y="448"/>
                    </a:lnTo>
                    <a:lnTo>
                      <a:pt x="822" y="450"/>
                    </a:lnTo>
                    <a:lnTo>
                      <a:pt x="816" y="454"/>
                    </a:lnTo>
                    <a:lnTo>
                      <a:pt x="806" y="468"/>
                    </a:lnTo>
                    <a:lnTo>
                      <a:pt x="800" y="474"/>
                    </a:lnTo>
                    <a:lnTo>
                      <a:pt x="796" y="482"/>
                    </a:lnTo>
                    <a:lnTo>
                      <a:pt x="790" y="486"/>
                    </a:lnTo>
                    <a:lnTo>
                      <a:pt x="780" y="488"/>
                    </a:lnTo>
                    <a:lnTo>
                      <a:pt x="774" y="490"/>
                    </a:lnTo>
                    <a:lnTo>
                      <a:pt x="742" y="490"/>
                    </a:lnTo>
                    <a:lnTo>
                      <a:pt x="734" y="494"/>
                    </a:lnTo>
                    <a:lnTo>
                      <a:pt x="726" y="496"/>
                    </a:lnTo>
                    <a:lnTo>
                      <a:pt x="722" y="500"/>
                    </a:lnTo>
                    <a:lnTo>
                      <a:pt x="718" y="502"/>
                    </a:lnTo>
                    <a:lnTo>
                      <a:pt x="706" y="504"/>
                    </a:lnTo>
                    <a:lnTo>
                      <a:pt x="690" y="504"/>
                    </a:lnTo>
                    <a:lnTo>
                      <a:pt x="682" y="504"/>
                    </a:lnTo>
                    <a:lnTo>
                      <a:pt x="672" y="506"/>
                    </a:lnTo>
                    <a:lnTo>
                      <a:pt x="664" y="512"/>
                    </a:lnTo>
                    <a:lnTo>
                      <a:pt x="664" y="514"/>
                    </a:lnTo>
                    <a:lnTo>
                      <a:pt x="664" y="520"/>
                    </a:lnTo>
                    <a:lnTo>
                      <a:pt x="654" y="524"/>
                    </a:lnTo>
                    <a:lnTo>
                      <a:pt x="648" y="526"/>
                    </a:lnTo>
                    <a:lnTo>
                      <a:pt x="646" y="530"/>
                    </a:lnTo>
                    <a:lnTo>
                      <a:pt x="642" y="530"/>
                    </a:lnTo>
                    <a:lnTo>
                      <a:pt x="642" y="526"/>
                    </a:lnTo>
                    <a:lnTo>
                      <a:pt x="636" y="528"/>
                    </a:lnTo>
                    <a:lnTo>
                      <a:pt x="634" y="526"/>
                    </a:lnTo>
                    <a:lnTo>
                      <a:pt x="630" y="526"/>
                    </a:lnTo>
                    <a:lnTo>
                      <a:pt x="624" y="528"/>
                    </a:lnTo>
                    <a:lnTo>
                      <a:pt x="616" y="534"/>
                    </a:lnTo>
                    <a:lnTo>
                      <a:pt x="608" y="538"/>
                    </a:lnTo>
                    <a:lnTo>
                      <a:pt x="606" y="540"/>
                    </a:lnTo>
                    <a:lnTo>
                      <a:pt x="600" y="540"/>
                    </a:lnTo>
                    <a:lnTo>
                      <a:pt x="596" y="540"/>
                    </a:lnTo>
                    <a:lnTo>
                      <a:pt x="602" y="536"/>
                    </a:lnTo>
                    <a:lnTo>
                      <a:pt x="608" y="532"/>
                    </a:lnTo>
                    <a:lnTo>
                      <a:pt x="614" y="528"/>
                    </a:lnTo>
                    <a:lnTo>
                      <a:pt x="616" y="524"/>
                    </a:lnTo>
                    <a:lnTo>
                      <a:pt x="616" y="522"/>
                    </a:lnTo>
                    <a:lnTo>
                      <a:pt x="616" y="524"/>
                    </a:lnTo>
                    <a:lnTo>
                      <a:pt x="626" y="518"/>
                    </a:lnTo>
                    <a:lnTo>
                      <a:pt x="632" y="508"/>
                    </a:lnTo>
                    <a:lnTo>
                      <a:pt x="644" y="486"/>
                    </a:lnTo>
                    <a:lnTo>
                      <a:pt x="644" y="492"/>
                    </a:lnTo>
                    <a:lnTo>
                      <a:pt x="648" y="496"/>
                    </a:lnTo>
                    <a:lnTo>
                      <a:pt x="652" y="496"/>
                    </a:lnTo>
                    <a:lnTo>
                      <a:pt x="658" y="496"/>
                    </a:lnTo>
                    <a:lnTo>
                      <a:pt x="664" y="496"/>
                    </a:lnTo>
                    <a:lnTo>
                      <a:pt x="664" y="494"/>
                    </a:lnTo>
                    <a:lnTo>
                      <a:pt x="664" y="490"/>
                    </a:lnTo>
                    <a:lnTo>
                      <a:pt x="664" y="482"/>
                    </a:lnTo>
                    <a:lnTo>
                      <a:pt x="658" y="472"/>
                    </a:lnTo>
                    <a:lnTo>
                      <a:pt x="650" y="466"/>
                    </a:lnTo>
                    <a:lnTo>
                      <a:pt x="648" y="464"/>
                    </a:lnTo>
                    <a:lnTo>
                      <a:pt x="644" y="464"/>
                    </a:lnTo>
                    <a:lnTo>
                      <a:pt x="630" y="464"/>
                    </a:lnTo>
                    <a:lnTo>
                      <a:pt x="612" y="462"/>
                    </a:lnTo>
                    <a:lnTo>
                      <a:pt x="616" y="458"/>
                    </a:lnTo>
                    <a:lnTo>
                      <a:pt x="618" y="452"/>
                    </a:lnTo>
                    <a:lnTo>
                      <a:pt x="618" y="450"/>
                    </a:lnTo>
                    <a:lnTo>
                      <a:pt x="616" y="448"/>
                    </a:lnTo>
                    <a:lnTo>
                      <a:pt x="614" y="446"/>
                    </a:lnTo>
                    <a:lnTo>
                      <a:pt x="612" y="442"/>
                    </a:lnTo>
                    <a:lnTo>
                      <a:pt x="614" y="438"/>
                    </a:lnTo>
                    <a:lnTo>
                      <a:pt x="610" y="436"/>
                    </a:lnTo>
                    <a:lnTo>
                      <a:pt x="608" y="432"/>
                    </a:lnTo>
                    <a:lnTo>
                      <a:pt x="606" y="428"/>
                    </a:lnTo>
                    <a:lnTo>
                      <a:pt x="606" y="424"/>
                    </a:lnTo>
                    <a:lnTo>
                      <a:pt x="604" y="422"/>
                    </a:lnTo>
                    <a:lnTo>
                      <a:pt x="606" y="418"/>
                    </a:lnTo>
                    <a:lnTo>
                      <a:pt x="602" y="416"/>
                    </a:lnTo>
                    <a:lnTo>
                      <a:pt x="598" y="414"/>
                    </a:lnTo>
                    <a:lnTo>
                      <a:pt x="588" y="414"/>
                    </a:lnTo>
                    <a:lnTo>
                      <a:pt x="580" y="416"/>
                    </a:lnTo>
                    <a:lnTo>
                      <a:pt x="566" y="422"/>
                    </a:lnTo>
                    <a:lnTo>
                      <a:pt x="554" y="430"/>
                    </a:lnTo>
                    <a:lnTo>
                      <a:pt x="538" y="438"/>
                    </a:lnTo>
                    <a:lnTo>
                      <a:pt x="526" y="436"/>
                    </a:lnTo>
                    <a:lnTo>
                      <a:pt x="516" y="432"/>
                    </a:lnTo>
                    <a:lnTo>
                      <a:pt x="516" y="434"/>
                    </a:lnTo>
                    <a:lnTo>
                      <a:pt x="510" y="432"/>
                    </a:lnTo>
                    <a:lnTo>
                      <a:pt x="504" y="430"/>
                    </a:lnTo>
                    <a:lnTo>
                      <a:pt x="498" y="430"/>
                    </a:lnTo>
                    <a:lnTo>
                      <a:pt x="492" y="428"/>
                    </a:lnTo>
                    <a:lnTo>
                      <a:pt x="486" y="426"/>
                    </a:lnTo>
                    <a:lnTo>
                      <a:pt x="482" y="422"/>
                    </a:lnTo>
                    <a:lnTo>
                      <a:pt x="482" y="416"/>
                    </a:lnTo>
                    <a:lnTo>
                      <a:pt x="88" y="416"/>
                    </a:lnTo>
                    <a:lnTo>
                      <a:pt x="88" y="414"/>
                    </a:lnTo>
                    <a:lnTo>
                      <a:pt x="86" y="414"/>
                    </a:lnTo>
                    <a:lnTo>
                      <a:pt x="88" y="412"/>
                    </a:lnTo>
                    <a:lnTo>
                      <a:pt x="90" y="410"/>
                    </a:lnTo>
                    <a:lnTo>
                      <a:pt x="80" y="402"/>
                    </a:lnTo>
                    <a:lnTo>
                      <a:pt x="72" y="394"/>
                    </a:lnTo>
                    <a:lnTo>
                      <a:pt x="62" y="386"/>
                    </a:lnTo>
                    <a:lnTo>
                      <a:pt x="58" y="386"/>
                    </a:lnTo>
                    <a:lnTo>
                      <a:pt x="54" y="384"/>
                    </a:lnTo>
                    <a:lnTo>
                      <a:pt x="52" y="378"/>
                    </a:lnTo>
                    <a:lnTo>
                      <a:pt x="50" y="372"/>
                    </a:lnTo>
                    <a:lnTo>
                      <a:pt x="52" y="366"/>
                    </a:lnTo>
                    <a:lnTo>
                      <a:pt x="56" y="360"/>
                    </a:lnTo>
                    <a:lnTo>
                      <a:pt x="56" y="358"/>
                    </a:lnTo>
                    <a:lnTo>
                      <a:pt x="54" y="354"/>
                    </a:lnTo>
                    <a:lnTo>
                      <a:pt x="48" y="352"/>
                    </a:lnTo>
                    <a:lnTo>
                      <a:pt x="48" y="350"/>
                    </a:lnTo>
                    <a:lnTo>
                      <a:pt x="50" y="348"/>
                    </a:lnTo>
                    <a:lnTo>
                      <a:pt x="52" y="346"/>
                    </a:lnTo>
                    <a:lnTo>
                      <a:pt x="50" y="342"/>
                    </a:lnTo>
                    <a:lnTo>
                      <a:pt x="48" y="340"/>
                    </a:lnTo>
                    <a:lnTo>
                      <a:pt x="42" y="336"/>
                    </a:lnTo>
                    <a:lnTo>
                      <a:pt x="42" y="334"/>
                    </a:lnTo>
                    <a:lnTo>
                      <a:pt x="44" y="330"/>
                    </a:lnTo>
                    <a:lnTo>
                      <a:pt x="48" y="326"/>
                    </a:lnTo>
                    <a:lnTo>
                      <a:pt x="52" y="320"/>
                    </a:lnTo>
                    <a:lnTo>
                      <a:pt x="50" y="316"/>
                    </a:lnTo>
                    <a:lnTo>
                      <a:pt x="44" y="316"/>
                    </a:lnTo>
                    <a:lnTo>
                      <a:pt x="34" y="314"/>
                    </a:lnTo>
                    <a:lnTo>
                      <a:pt x="34" y="310"/>
                    </a:lnTo>
                    <a:lnTo>
                      <a:pt x="38" y="308"/>
                    </a:lnTo>
                    <a:lnTo>
                      <a:pt x="40" y="308"/>
                    </a:lnTo>
                    <a:lnTo>
                      <a:pt x="38" y="304"/>
                    </a:lnTo>
                    <a:lnTo>
                      <a:pt x="38" y="300"/>
                    </a:lnTo>
                    <a:lnTo>
                      <a:pt x="36" y="290"/>
                    </a:lnTo>
                    <a:lnTo>
                      <a:pt x="34" y="284"/>
                    </a:lnTo>
                    <a:lnTo>
                      <a:pt x="26" y="276"/>
                    </a:lnTo>
                    <a:lnTo>
                      <a:pt x="24" y="272"/>
                    </a:lnTo>
                    <a:lnTo>
                      <a:pt x="24" y="268"/>
                    </a:lnTo>
                    <a:lnTo>
                      <a:pt x="26" y="262"/>
                    </a:lnTo>
                    <a:lnTo>
                      <a:pt x="30" y="254"/>
                    </a:lnTo>
                    <a:lnTo>
                      <a:pt x="34" y="248"/>
                    </a:lnTo>
                    <a:lnTo>
                      <a:pt x="30" y="246"/>
                    </a:lnTo>
                    <a:lnTo>
                      <a:pt x="30" y="242"/>
                    </a:lnTo>
                    <a:lnTo>
                      <a:pt x="28" y="236"/>
                    </a:lnTo>
                    <a:lnTo>
                      <a:pt x="26" y="232"/>
                    </a:lnTo>
                    <a:lnTo>
                      <a:pt x="20" y="230"/>
                    </a:lnTo>
                    <a:lnTo>
                      <a:pt x="14" y="230"/>
                    </a:lnTo>
                    <a:lnTo>
                      <a:pt x="8" y="230"/>
                    </a:lnTo>
                    <a:lnTo>
                      <a:pt x="8" y="228"/>
                    </a:lnTo>
                    <a:lnTo>
                      <a:pt x="2" y="226"/>
                    </a:lnTo>
                    <a:lnTo>
                      <a:pt x="0" y="222"/>
                    </a:lnTo>
                    <a:lnTo>
                      <a:pt x="172" y="64"/>
                    </a:lnTo>
                    <a:lnTo>
                      <a:pt x="178" y="68"/>
                    </a:lnTo>
                    <a:lnTo>
                      <a:pt x="186" y="68"/>
                    </a:lnTo>
                    <a:lnTo>
                      <a:pt x="196" y="70"/>
                    </a:lnTo>
                    <a:lnTo>
                      <a:pt x="204" y="72"/>
                    </a:lnTo>
                    <a:lnTo>
                      <a:pt x="206" y="74"/>
                    </a:lnTo>
                    <a:lnTo>
                      <a:pt x="210" y="76"/>
                    </a:lnTo>
                    <a:lnTo>
                      <a:pt x="212" y="78"/>
                    </a:lnTo>
                    <a:lnTo>
                      <a:pt x="216" y="78"/>
                    </a:lnTo>
                    <a:lnTo>
                      <a:pt x="226" y="78"/>
                    </a:lnTo>
                    <a:lnTo>
                      <a:pt x="234" y="74"/>
                    </a:lnTo>
                    <a:lnTo>
                      <a:pt x="242" y="72"/>
                    </a:lnTo>
                    <a:lnTo>
                      <a:pt x="252" y="70"/>
                    </a:lnTo>
                    <a:lnTo>
                      <a:pt x="258" y="70"/>
                    </a:lnTo>
                    <a:lnTo>
                      <a:pt x="268" y="70"/>
                    </a:lnTo>
                    <a:lnTo>
                      <a:pt x="280" y="66"/>
                    </a:lnTo>
                    <a:lnTo>
                      <a:pt x="288" y="62"/>
                    </a:lnTo>
                    <a:lnTo>
                      <a:pt x="296" y="60"/>
                    </a:lnTo>
                    <a:lnTo>
                      <a:pt x="316" y="60"/>
                    </a:lnTo>
                    <a:lnTo>
                      <a:pt x="334" y="58"/>
                    </a:lnTo>
                    <a:lnTo>
                      <a:pt x="346" y="58"/>
                    </a:lnTo>
                    <a:lnTo>
                      <a:pt x="352" y="58"/>
                    </a:lnTo>
                    <a:lnTo>
                      <a:pt x="352" y="64"/>
                    </a:lnTo>
                    <a:lnTo>
                      <a:pt x="354" y="68"/>
                    </a:lnTo>
                    <a:lnTo>
                      <a:pt x="358" y="68"/>
                    </a:lnTo>
                    <a:lnTo>
                      <a:pt x="362" y="68"/>
                    </a:lnTo>
                    <a:lnTo>
                      <a:pt x="366" y="64"/>
                    </a:lnTo>
                    <a:lnTo>
                      <a:pt x="374" y="58"/>
                    </a:lnTo>
                    <a:lnTo>
                      <a:pt x="378" y="60"/>
                    </a:lnTo>
                    <a:lnTo>
                      <a:pt x="380" y="64"/>
                    </a:lnTo>
                    <a:lnTo>
                      <a:pt x="380" y="70"/>
                    </a:lnTo>
                    <a:lnTo>
                      <a:pt x="380" y="72"/>
                    </a:lnTo>
                    <a:lnTo>
                      <a:pt x="382" y="72"/>
                    </a:lnTo>
                    <a:lnTo>
                      <a:pt x="386" y="70"/>
                    </a:lnTo>
                    <a:lnTo>
                      <a:pt x="392" y="66"/>
                    </a:lnTo>
                    <a:lnTo>
                      <a:pt x="398" y="64"/>
                    </a:lnTo>
                    <a:lnTo>
                      <a:pt x="410" y="66"/>
                    </a:lnTo>
                    <a:lnTo>
                      <a:pt x="418" y="68"/>
                    </a:lnTo>
                    <a:lnTo>
                      <a:pt x="426" y="72"/>
                    </a:lnTo>
                    <a:lnTo>
                      <a:pt x="436" y="74"/>
                    </a:lnTo>
                    <a:lnTo>
                      <a:pt x="444" y="78"/>
                    </a:lnTo>
                    <a:lnTo>
                      <a:pt x="454" y="82"/>
                    </a:lnTo>
                    <a:lnTo>
                      <a:pt x="458" y="80"/>
                    </a:lnTo>
                    <a:lnTo>
                      <a:pt x="466" y="78"/>
                    </a:lnTo>
                    <a:lnTo>
                      <a:pt x="470" y="80"/>
                    </a:lnTo>
                    <a:lnTo>
                      <a:pt x="472" y="80"/>
                    </a:lnTo>
                    <a:lnTo>
                      <a:pt x="474" y="82"/>
                    </a:lnTo>
                    <a:lnTo>
                      <a:pt x="474" y="86"/>
                    </a:lnTo>
                    <a:lnTo>
                      <a:pt x="472" y="88"/>
                    </a:lnTo>
                    <a:lnTo>
                      <a:pt x="466" y="90"/>
                    </a:lnTo>
                    <a:lnTo>
                      <a:pt x="462" y="94"/>
                    </a:lnTo>
                    <a:lnTo>
                      <a:pt x="460" y="94"/>
                    </a:lnTo>
                    <a:lnTo>
                      <a:pt x="460" y="98"/>
                    </a:lnTo>
                    <a:lnTo>
                      <a:pt x="460" y="100"/>
                    </a:lnTo>
                    <a:lnTo>
                      <a:pt x="462" y="100"/>
                    </a:lnTo>
                    <a:lnTo>
                      <a:pt x="470" y="102"/>
                    </a:lnTo>
                    <a:lnTo>
                      <a:pt x="482" y="100"/>
                    </a:lnTo>
                    <a:lnTo>
                      <a:pt x="492" y="98"/>
                    </a:lnTo>
                    <a:lnTo>
                      <a:pt x="502" y="96"/>
                    </a:lnTo>
                    <a:lnTo>
                      <a:pt x="514" y="94"/>
                    </a:lnTo>
                    <a:lnTo>
                      <a:pt x="518" y="96"/>
                    </a:lnTo>
                    <a:lnTo>
                      <a:pt x="522" y="98"/>
                    </a:lnTo>
                    <a:lnTo>
                      <a:pt x="526" y="102"/>
                    </a:lnTo>
                    <a:lnTo>
                      <a:pt x="528" y="104"/>
                    </a:lnTo>
                    <a:lnTo>
                      <a:pt x="532" y="102"/>
                    </a:lnTo>
                    <a:lnTo>
                      <a:pt x="536" y="100"/>
                    </a:lnTo>
                    <a:lnTo>
                      <a:pt x="538" y="92"/>
                    </a:lnTo>
                    <a:lnTo>
                      <a:pt x="538" y="88"/>
                    </a:lnTo>
                    <a:lnTo>
                      <a:pt x="554" y="84"/>
                    </a:lnTo>
                    <a:lnTo>
                      <a:pt x="562" y="82"/>
                    </a:lnTo>
                    <a:lnTo>
                      <a:pt x="572" y="80"/>
                    </a:lnTo>
                    <a:lnTo>
                      <a:pt x="578" y="82"/>
                    </a:lnTo>
                    <a:lnTo>
                      <a:pt x="582" y="84"/>
                    </a:lnTo>
                    <a:lnTo>
                      <a:pt x="582" y="86"/>
                    </a:lnTo>
                    <a:lnTo>
                      <a:pt x="586" y="88"/>
                    </a:lnTo>
                    <a:lnTo>
                      <a:pt x="594" y="92"/>
                    </a:lnTo>
                    <a:lnTo>
                      <a:pt x="606" y="96"/>
                    </a:lnTo>
                    <a:lnTo>
                      <a:pt x="638" y="96"/>
                    </a:lnTo>
                    <a:lnTo>
                      <a:pt x="642" y="96"/>
                    </a:lnTo>
                    <a:lnTo>
                      <a:pt x="646" y="96"/>
                    </a:lnTo>
                    <a:lnTo>
                      <a:pt x="652" y="92"/>
                    </a:lnTo>
                    <a:lnTo>
                      <a:pt x="656" y="88"/>
                    </a:lnTo>
                    <a:lnTo>
                      <a:pt x="662" y="86"/>
                    </a:lnTo>
                    <a:lnTo>
                      <a:pt x="670" y="88"/>
                    </a:lnTo>
                    <a:lnTo>
                      <a:pt x="682" y="88"/>
                    </a:lnTo>
                    <a:lnTo>
                      <a:pt x="678" y="94"/>
                    </a:lnTo>
                    <a:lnTo>
                      <a:pt x="676" y="98"/>
                    </a:lnTo>
                    <a:lnTo>
                      <a:pt x="674" y="102"/>
                    </a:lnTo>
                    <a:lnTo>
                      <a:pt x="674" y="104"/>
                    </a:lnTo>
                    <a:lnTo>
                      <a:pt x="676" y="106"/>
                    </a:lnTo>
                    <a:lnTo>
                      <a:pt x="680" y="104"/>
                    </a:lnTo>
                    <a:lnTo>
                      <a:pt x="690" y="92"/>
                    </a:lnTo>
                    <a:lnTo>
                      <a:pt x="694" y="88"/>
                    </a:lnTo>
                    <a:lnTo>
                      <a:pt x="702" y="86"/>
                    </a:lnTo>
                    <a:lnTo>
                      <a:pt x="708" y="82"/>
                    </a:lnTo>
                    <a:lnTo>
                      <a:pt x="714" y="78"/>
                    </a:lnTo>
                    <a:lnTo>
                      <a:pt x="716" y="72"/>
                    </a:lnTo>
                    <a:lnTo>
                      <a:pt x="716" y="70"/>
                    </a:lnTo>
                    <a:lnTo>
                      <a:pt x="716" y="68"/>
                    </a:lnTo>
                    <a:lnTo>
                      <a:pt x="714" y="66"/>
                    </a:lnTo>
                    <a:lnTo>
                      <a:pt x="708" y="64"/>
                    </a:lnTo>
                    <a:lnTo>
                      <a:pt x="706" y="64"/>
                    </a:lnTo>
                    <a:lnTo>
                      <a:pt x="706" y="62"/>
                    </a:lnTo>
                    <a:lnTo>
                      <a:pt x="706" y="58"/>
                    </a:lnTo>
                    <a:lnTo>
                      <a:pt x="710" y="54"/>
                    </a:lnTo>
                    <a:lnTo>
                      <a:pt x="718" y="44"/>
                    </a:lnTo>
                    <a:lnTo>
                      <a:pt x="732" y="36"/>
                    </a:lnTo>
                    <a:lnTo>
                      <a:pt x="742" y="32"/>
                    </a:lnTo>
                    <a:lnTo>
                      <a:pt x="746" y="30"/>
                    </a:lnTo>
                    <a:lnTo>
                      <a:pt x="746" y="26"/>
                    </a:lnTo>
                    <a:lnTo>
                      <a:pt x="748" y="20"/>
                    </a:lnTo>
                    <a:lnTo>
                      <a:pt x="752" y="14"/>
                    </a:lnTo>
                    <a:lnTo>
                      <a:pt x="760" y="8"/>
                    </a:lnTo>
                    <a:lnTo>
                      <a:pt x="768" y="4"/>
                    </a:lnTo>
                    <a:lnTo>
                      <a:pt x="776" y="2"/>
                    </a:lnTo>
                    <a:lnTo>
                      <a:pt x="790" y="0"/>
                    </a:lnTo>
                    <a:lnTo>
                      <a:pt x="806" y="0"/>
                    </a:lnTo>
                    <a:lnTo>
                      <a:pt x="816" y="2"/>
                    </a:lnTo>
                    <a:lnTo>
                      <a:pt x="820" y="4"/>
                    </a:lnTo>
                    <a:lnTo>
                      <a:pt x="820" y="6"/>
                    </a:lnTo>
                    <a:lnTo>
                      <a:pt x="810" y="10"/>
                    </a:lnTo>
                    <a:lnTo>
                      <a:pt x="800" y="16"/>
                    </a:lnTo>
                    <a:lnTo>
                      <a:pt x="790" y="20"/>
                    </a:lnTo>
                    <a:lnTo>
                      <a:pt x="778" y="22"/>
                    </a:lnTo>
                    <a:lnTo>
                      <a:pt x="772" y="22"/>
                    </a:lnTo>
                    <a:lnTo>
                      <a:pt x="764" y="26"/>
                    </a:lnTo>
                    <a:lnTo>
                      <a:pt x="758" y="30"/>
                    </a:lnTo>
                    <a:lnTo>
                      <a:pt x="756" y="34"/>
                    </a:lnTo>
                    <a:lnTo>
                      <a:pt x="756" y="52"/>
                    </a:lnTo>
                    <a:lnTo>
                      <a:pt x="754" y="58"/>
                    </a:lnTo>
                    <a:lnTo>
                      <a:pt x="752" y="60"/>
                    </a:lnTo>
                    <a:lnTo>
                      <a:pt x="748" y="64"/>
                    </a:lnTo>
                    <a:lnTo>
                      <a:pt x="750" y="66"/>
                    </a:lnTo>
                    <a:lnTo>
                      <a:pt x="752" y="68"/>
                    </a:lnTo>
                    <a:lnTo>
                      <a:pt x="756" y="70"/>
                    </a:lnTo>
                    <a:lnTo>
                      <a:pt x="758" y="72"/>
                    </a:lnTo>
                    <a:lnTo>
                      <a:pt x="758" y="78"/>
                    </a:lnTo>
                    <a:lnTo>
                      <a:pt x="758" y="80"/>
                    </a:lnTo>
                    <a:lnTo>
                      <a:pt x="762" y="82"/>
                    </a:lnTo>
                    <a:lnTo>
                      <a:pt x="766" y="80"/>
                    </a:lnTo>
                    <a:lnTo>
                      <a:pt x="770" y="78"/>
                    </a:lnTo>
                    <a:lnTo>
                      <a:pt x="772" y="76"/>
                    </a:lnTo>
                    <a:lnTo>
                      <a:pt x="776" y="76"/>
                    </a:lnTo>
                    <a:lnTo>
                      <a:pt x="782" y="76"/>
                    </a:lnTo>
                    <a:lnTo>
                      <a:pt x="784" y="78"/>
                    </a:lnTo>
                    <a:lnTo>
                      <a:pt x="784" y="82"/>
                    </a:lnTo>
                    <a:lnTo>
                      <a:pt x="780" y="86"/>
                    </a:lnTo>
                    <a:lnTo>
                      <a:pt x="774" y="88"/>
                    </a:lnTo>
                    <a:lnTo>
                      <a:pt x="772" y="92"/>
                    </a:lnTo>
                    <a:lnTo>
                      <a:pt x="770" y="98"/>
                    </a:lnTo>
                    <a:lnTo>
                      <a:pt x="772" y="102"/>
                    </a:lnTo>
                    <a:lnTo>
                      <a:pt x="774" y="106"/>
                    </a:lnTo>
                    <a:lnTo>
                      <a:pt x="780" y="104"/>
                    </a:lnTo>
                    <a:lnTo>
                      <a:pt x="786" y="100"/>
                    </a:lnTo>
                    <a:lnTo>
                      <a:pt x="794" y="88"/>
                    </a:lnTo>
                    <a:lnTo>
                      <a:pt x="798" y="92"/>
                    </a:lnTo>
                    <a:lnTo>
                      <a:pt x="808" y="86"/>
                    </a:lnTo>
                    <a:lnTo>
                      <a:pt x="816" y="82"/>
                    </a:lnTo>
                    <a:lnTo>
                      <a:pt x="822" y="80"/>
                    </a:lnTo>
                    <a:lnTo>
                      <a:pt x="822" y="74"/>
                    </a:lnTo>
                    <a:lnTo>
                      <a:pt x="822" y="70"/>
                    </a:lnTo>
                    <a:lnTo>
                      <a:pt x="824" y="68"/>
                    </a:lnTo>
                    <a:lnTo>
                      <a:pt x="828" y="66"/>
                    </a:lnTo>
                    <a:lnTo>
                      <a:pt x="850" y="66"/>
                    </a:lnTo>
                    <a:lnTo>
                      <a:pt x="858" y="70"/>
                    </a:lnTo>
                    <a:lnTo>
                      <a:pt x="862" y="72"/>
                    </a:lnTo>
                    <a:lnTo>
                      <a:pt x="864" y="78"/>
                    </a:lnTo>
                    <a:lnTo>
                      <a:pt x="862" y="80"/>
                    </a:lnTo>
                    <a:lnTo>
                      <a:pt x="860" y="82"/>
                    </a:lnTo>
                    <a:lnTo>
                      <a:pt x="854" y="84"/>
                    </a:lnTo>
                    <a:lnTo>
                      <a:pt x="848" y="86"/>
                    </a:lnTo>
                    <a:lnTo>
                      <a:pt x="846" y="86"/>
                    </a:lnTo>
                    <a:lnTo>
                      <a:pt x="846" y="90"/>
                    </a:lnTo>
                    <a:lnTo>
                      <a:pt x="846" y="94"/>
                    </a:lnTo>
                    <a:lnTo>
                      <a:pt x="848" y="100"/>
                    </a:lnTo>
                    <a:lnTo>
                      <a:pt x="846" y="104"/>
                    </a:lnTo>
                    <a:lnTo>
                      <a:pt x="842" y="108"/>
                    </a:lnTo>
                    <a:lnTo>
                      <a:pt x="830" y="112"/>
                    </a:lnTo>
                    <a:lnTo>
                      <a:pt x="816" y="116"/>
                    </a:lnTo>
                    <a:lnTo>
                      <a:pt x="808" y="122"/>
                    </a:lnTo>
                    <a:lnTo>
                      <a:pt x="802" y="126"/>
                    </a:lnTo>
                    <a:lnTo>
                      <a:pt x="798" y="124"/>
                    </a:lnTo>
                    <a:lnTo>
                      <a:pt x="790" y="122"/>
                    </a:lnTo>
                    <a:lnTo>
                      <a:pt x="780" y="122"/>
                    </a:lnTo>
                    <a:lnTo>
                      <a:pt x="772" y="132"/>
                    </a:lnTo>
                    <a:lnTo>
                      <a:pt x="758" y="140"/>
                    </a:lnTo>
                    <a:lnTo>
                      <a:pt x="732" y="156"/>
                    </a:lnTo>
                    <a:lnTo>
                      <a:pt x="726" y="160"/>
                    </a:lnTo>
                    <a:lnTo>
                      <a:pt x="722" y="164"/>
                    </a:lnTo>
                    <a:lnTo>
                      <a:pt x="718" y="164"/>
                    </a:lnTo>
                    <a:lnTo>
                      <a:pt x="712" y="164"/>
                    </a:lnTo>
                    <a:lnTo>
                      <a:pt x="708" y="166"/>
                    </a:lnTo>
                    <a:lnTo>
                      <a:pt x="704" y="168"/>
                    </a:lnTo>
                    <a:lnTo>
                      <a:pt x="698" y="172"/>
                    </a:lnTo>
                    <a:lnTo>
                      <a:pt x="690" y="176"/>
                    </a:lnTo>
                    <a:lnTo>
                      <a:pt x="684" y="178"/>
                    </a:lnTo>
                    <a:lnTo>
                      <a:pt x="674" y="180"/>
                    </a:lnTo>
                    <a:lnTo>
                      <a:pt x="656" y="184"/>
                    </a:lnTo>
                    <a:lnTo>
                      <a:pt x="648" y="188"/>
                    </a:lnTo>
                    <a:lnTo>
                      <a:pt x="640" y="192"/>
                    </a:lnTo>
                    <a:lnTo>
                      <a:pt x="632" y="198"/>
                    </a:lnTo>
                    <a:lnTo>
                      <a:pt x="622" y="206"/>
                    </a:lnTo>
                    <a:lnTo>
                      <a:pt x="612" y="214"/>
                    </a:lnTo>
                    <a:lnTo>
                      <a:pt x="606" y="222"/>
                    </a:lnTo>
                    <a:lnTo>
                      <a:pt x="600" y="234"/>
                    </a:lnTo>
                    <a:lnTo>
                      <a:pt x="594" y="244"/>
                    </a:lnTo>
                    <a:lnTo>
                      <a:pt x="602" y="244"/>
                    </a:lnTo>
                    <a:lnTo>
                      <a:pt x="606" y="246"/>
                    </a:lnTo>
                    <a:lnTo>
                      <a:pt x="606" y="248"/>
                    </a:lnTo>
                    <a:lnTo>
                      <a:pt x="604" y="260"/>
                    </a:lnTo>
                    <a:lnTo>
                      <a:pt x="602" y="266"/>
                    </a:lnTo>
                    <a:lnTo>
                      <a:pt x="602" y="274"/>
                    </a:lnTo>
                    <a:lnTo>
                      <a:pt x="604" y="274"/>
                    </a:lnTo>
                    <a:lnTo>
                      <a:pt x="606" y="276"/>
                    </a:lnTo>
                    <a:lnTo>
                      <a:pt x="608" y="276"/>
                    </a:lnTo>
                    <a:lnTo>
                      <a:pt x="614" y="272"/>
                    </a:lnTo>
                    <a:lnTo>
                      <a:pt x="622" y="272"/>
                    </a:lnTo>
                    <a:lnTo>
                      <a:pt x="630" y="274"/>
                    </a:lnTo>
                    <a:lnTo>
                      <a:pt x="636" y="276"/>
                    </a:lnTo>
                    <a:lnTo>
                      <a:pt x="642" y="280"/>
                    </a:lnTo>
                    <a:lnTo>
                      <a:pt x="648" y="288"/>
                    </a:lnTo>
                    <a:lnTo>
                      <a:pt x="652" y="292"/>
                    </a:lnTo>
                    <a:lnTo>
                      <a:pt x="656" y="294"/>
                    </a:lnTo>
                    <a:lnTo>
                      <a:pt x="662" y="294"/>
                    </a:lnTo>
                    <a:lnTo>
                      <a:pt x="666" y="296"/>
                    </a:lnTo>
                    <a:lnTo>
                      <a:pt x="670" y="300"/>
                    </a:lnTo>
                    <a:lnTo>
                      <a:pt x="674" y="304"/>
                    </a:lnTo>
                    <a:lnTo>
                      <a:pt x="680" y="306"/>
                    </a:lnTo>
                    <a:lnTo>
                      <a:pt x="688" y="308"/>
                    </a:lnTo>
                    <a:lnTo>
                      <a:pt x="698" y="306"/>
                    </a:lnTo>
                    <a:lnTo>
                      <a:pt x="712" y="308"/>
                    </a:lnTo>
                    <a:lnTo>
                      <a:pt x="712" y="310"/>
                    </a:lnTo>
                    <a:lnTo>
                      <a:pt x="712" y="314"/>
                    </a:lnTo>
                    <a:lnTo>
                      <a:pt x="710" y="322"/>
                    </a:lnTo>
                    <a:lnTo>
                      <a:pt x="704" y="332"/>
                    </a:lnTo>
                    <a:lnTo>
                      <a:pt x="700" y="344"/>
                    </a:lnTo>
                    <a:lnTo>
                      <a:pt x="698" y="350"/>
                    </a:lnTo>
                    <a:lnTo>
                      <a:pt x="698" y="356"/>
                    </a:lnTo>
                    <a:lnTo>
                      <a:pt x="700" y="360"/>
                    </a:lnTo>
                    <a:lnTo>
                      <a:pt x="704" y="366"/>
                    </a:lnTo>
                    <a:lnTo>
                      <a:pt x="712" y="376"/>
                    </a:lnTo>
                    <a:lnTo>
                      <a:pt x="714" y="374"/>
                    </a:lnTo>
                    <a:lnTo>
                      <a:pt x="718" y="370"/>
                    </a:lnTo>
                    <a:lnTo>
                      <a:pt x="724" y="366"/>
                    </a:lnTo>
                    <a:lnTo>
                      <a:pt x="730" y="362"/>
                    </a:lnTo>
                    <a:lnTo>
                      <a:pt x="734" y="356"/>
                    </a:lnTo>
                    <a:lnTo>
                      <a:pt x="738" y="350"/>
                    </a:lnTo>
                    <a:lnTo>
                      <a:pt x="742" y="332"/>
                    </a:lnTo>
                    <a:lnTo>
                      <a:pt x="746" y="314"/>
                    </a:lnTo>
                    <a:lnTo>
                      <a:pt x="748" y="312"/>
                    </a:lnTo>
                    <a:lnTo>
                      <a:pt x="754" y="308"/>
                    </a:lnTo>
                    <a:lnTo>
                      <a:pt x="766" y="306"/>
                    </a:lnTo>
                    <a:lnTo>
                      <a:pt x="772" y="304"/>
                    </a:lnTo>
                    <a:lnTo>
                      <a:pt x="788" y="296"/>
                    </a:lnTo>
                    <a:lnTo>
                      <a:pt x="796" y="290"/>
                    </a:lnTo>
                    <a:lnTo>
                      <a:pt x="800" y="284"/>
                    </a:lnTo>
                    <a:lnTo>
                      <a:pt x="804" y="276"/>
                    </a:lnTo>
                    <a:lnTo>
                      <a:pt x="806" y="266"/>
                    </a:lnTo>
                    <a:lnTo>
                      <a:pt x="804" y="264"/>
                    </a:lnTo>
                    <a:lnTo>
                      <a:pt x="802" y="262"/>
                    </a:lnTo>
                    <a:lnTo>
                      <a:pt x="800" y="258"/>
                    </a:lnTo>
                    <a:lnTo>
                      <a:pt x="794" y="256"/>
                    </a:lnTo>
                    <a:lnTo>
                      <a:pt x="794" y="254"/>
                    </a:lnTo>
                    <a:lnTo>
                      <a:pt x="792" y="250"/>
                    </a:lnTo>
                    <a:lnTo>
                      <a:pt x="794" y="246"/>
                    </a:lnTo>
                    <a:lnTo>
                      <a:pt x="798" y="244"/>
                    </a:lnTo>
                    <a:lnTo>
                      <a:pt x="804" y="238"/>
                    </a:lnTo>
                    <a:lnTo>
                      <a:pt x="806" y="2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83" name="Google Shape;2483;p55"/>
              <p:cNvSpPr/>
              <p:nvPr/>
            </p:nvSpPr>
            <p:spPr>
              <a:xfrm>
                <a:off x="1795" y="1226"/>
                <a:ext cx="38" cy="18"/>
              </a:xfrm>
              <a:custGeom>
                <a:avLst/>
                <a:gdLst/>
                <a:ahLst/>
                <a:cxnLst/>
                <a:rect l="l" t="t" r="r" b="b"/>
                <a:pathLst>
                  <a:path w="38" h="18" extrusionOk="0">
                    <a:moveTo>
                      <a:pt x="38" y="18"/>
                    </a:moveTo>
                    <a:lnTo>
                      <a:pt x="24" y="16"/>
                    </a:lnTo>
                    <a:lnTo>
                      <a:pt x="18" y="16"/>
                    </a:lnTo>
                    <a:lnTo>
                      <a:pt x="10" y="14"/>
                    </a:lnTo>
                    <a:lnTo>
                      <a:pt x="2" y="8"/>
                    </a:lnTo>
                    <a:lnTo>
                      <a:pt x="0" y="4"/>
                    </a:lnTo>
                    <a:lnTo>
                      <a:pt x="2" y="0"/>
                    </a:lnTo>
                    <a:lnTo>
                      <a:pt x="4" y="0"/>
                    </a:lnTo>
                    <a:lnTo>
                      <a:pt x="12" y="0"/>
                    </a:lnTo>
                    <a:lnTo>
                      <a:pt x="22" y="2"/>
                    </a:lnTo>
                    <a:lnTo>
                      <a:pt x="28" y="6"/>
                    </a:lnTo>
                    <a:lnTo>
                      <a:pt x="34" y="12"/>
                    </a:lnTo>
                    <a:lnTo>
                      <a:pt x="36" y="14"/>
                    </a:lnTo>
                    <a:lnTo>
                      <a:pt x="38"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84" name="Google Shape;2484;p55"/>
              <p:cNvSpPr/>
              <p:nvPr/>
            </p:nvSpPr>
            <p:spPr>
              <a:xfrm>
                <a:off x="1857" y="1198"/>
                <a:ext cx="96" cy="90"/>
              </a:xfrm>
              <a:custGeom>
                <a:avLst/>
                <a:gdLst/>
                <a:ahLst/>
                <a:cxnLst/>
                <a:rect l="l" t="t" r="r" b="b"/>
                <a:pathLst>
                  <a:path w="96" h="90" extrusionOk="0">
                    <a:moveTo>
                      <a:pt x="76" y="74"/>
                    </a:moveTo>
                    <a:lnTo>
                      <a:pt x="70" y="74"/>
                    </a:lnTo>
                    <a:lnTo>
                      <a:pt x="66" y="76"/>
                    </a:lnTo>
                    <a:lnTo>
                      <a:pt x="58" y="80"/>
                    </a:lnTo>
                    <a:lnTo>
                      <a:pt x="52" y="84"/>
                    </a:lnTo>
                    <a:lnTo>
                      <a:pt x="48" y="84"/>
                    </a:lnTo>
                    <a:lnTo>
                      <a:pt x="44" y="84"/>
                    </a:lnTo>
                    <a:lnTo>
                      <a:pt x="50" y="76"/>
                    </a:lnTo>
                    <a:lnTo>
                      <a:pt x="46" y="72"/>
                    </a:lnTo>
                    <a:lnTo>
                      <a:pt x="42" y="70"/>
                    </a:lnTo>
                    <a:lnTo>
                      <a:pt x="14" y="70"/>
                    </a:lnTo>
                    <a:lnTo>
                      <a:pt x="6" y="70"/>
                    </a:lnTo>
                    <a:lnTo>
                      <a:pt x="2" y="70"/>
                    </a:lnTo>
                    <a:lnTo>
                      <a:pt x="0" y="68"/>
                    </a:lnTo>
                    <a:lnTo>
                      <a:pt x="2" y="66"/>
                    </a:lnTo>
                    <a:lnTo>
                      <a:pt x="4" y="64"/>
                    </a:lnTo>
                    <a:lnTo>
                      <a:pt x="8" y="64"/>
                    </a:lnTo>
                    <a:lnTo>
                      <a:pt x="10" y="54"/>
                    </a:lnTo>
                    <a:lnTo>
                      <a:pt x="16" y="50"/>
                    </a:lnTo>
                    <a:lnTo>
                      <a:pt x="22" y="48"/>
                    </a:lnTo>
                    <a:lnTo>
                      <a:pt x="22" y="46"/>
                    </a:lnTo>
                    <a:lnTo>
                      <a:pt x="24" y="42"/>
                    </a:lnTo>
                    <a:lnTo>
                      <a:pt x="28" y="32"/>
                    </a:lnTo>
                    <a:lnTo>
                      <a:pt x="34" y="30"/>
                    </a:lnTo>
                    <a:lnTo>
                      <a:pt x="38" y="28"/>
                    </a:lnTo>
                    <a:lnTo>
                      <a:pt x="44" y="20"/>
                    </a:lnTo>
                    <a:lnTo>
                      <a:pt x="52" y="14"/>
                    </a:lnTo>
                    <a:lnTo>
                      <a:pt x="62" y="6"/>
                    </a:lnTo>
                    <a:lnTo>
                      <a:pt x="66" y="2"/>
                    </a:lnTo>
                    <a:lnTo>
                      <a:pt x="70" y="0"/>
                    </a:lnTo>
                    <a:lnTo>
                      <a:pt x="74" y="0"/>
                    </a:lnTo>
                    <a:lnTo>
                      <a:pt x="74" y="4"/>
                    </a:lnTo>
                    <a:lnTo>
                      <a:pt x="70" y="4"/>
                    </a:lnTo>
                    <a:lnTo>
                      <a:pt x="72" y="8"/>
                    </a:lnTo>
                    <a:lnTo>
                      <a:pt x="62" y="16"/>
                    </a:lnTo>
                    <a:lnTo>
                      <a:pt x="56" y="24"/>
                    </a:lnTo>
                    <a:lnTo>
                      <a:pt x="54" y="30"/>
                    </a:lnTo>
                    <a:lnTo>
                      <a:pt x="56" y="30"/>
                    </a:lnTo>
                    <a:lnTo>
                      <a:pt x="60" y="24"/>
                    </a:lnTo>
                    <a:lnTo>
                      <a:pt x="64" y="24"/>
                    </a:lnTo>
                    <a:lnTo>
                      <a:pt x="64" y="30"/>
                    </a:lnTo>
                    <a:lnTo>
                      <a:pt x="66" y="32"/>
                    </a:lnTo>
                    <a:lnTo>
                      <a:pt x="68" y="34"/>
                    </a:lnTo>
                    <a:lnTo>
                      <a:pt x="70" y="40"/>
                    </a:lnTo>
                    <a:lnTo>
                      <a:pt x="70" y="42"/>
                    </a:lnTo>
                    <a:lnTo>
                      <a:pt x="72" y="42"/>
                    </a:lnTo>
                    <a:lnTo>
                      <a:pt x="74" y="40"/>
                    </a:lnTo>
                    <a:lnTo>
                      <a:pt x="78" y="38"/>
                    </a:lnTo>
                    <a:lnTo>
                      <a:pt x="80" y="38"/>
                    </a:lnTo>
                    <a:lnTo>
                      <a:pt x="88" y="40"/>
                    </a:lnTo>
                    <a:lnTo>
                      <a:pt x="92" y="42"/>
                    </a:lnTo>
                    <a:lnTo>
                      <a:pt x="94" y="42"/>
                    </a:lnTo>
                    <a:lnTo>
                      <a:pt x="92" y="46"/>
                    </a:lnTo>
                    <a:lnTo>
                      <a:pt x="88" y="48"/>
                    </a:lnTo>
                    <a:lnTo>
                      <a:pt x="82" y="50"/>
                    </a:lnTo>
                    <a:lnTo>
                      <a:pt x="84" y="52"/>
                    </a:lnTo>
                    <a:lnTo>
                      <a:pt x="86" y="52"/>
                    </a:lnTo>
                    <a:lnTo>
                      <a:pt x="92" y="50"/>
                    </a:lnTo>
                    <a:lnTo>
                      <a:pt x="94" y="54"/>
                    </a:lnTo>
                    <a:lnTo>
                      <a:pt x="90" y="56"/>
                    </a:lnTo>
                    <a:lnTo>
                      <a:pt x="90" y="58"/>
                    </a:lnTo>
                    <a:lnTo>
                      <a:pt x="96" y="58"/>
                    </a:lnTo>
                    <a:lnTo>
                      <a:pt x="92" y="64"/>
                    </a:lnTo>
                    <a:lnTo>
                      <a:pt x="88" y="68"/>
                    </a:lnTo>
                    <a:lnTo>
                      <a:pt x="84" y="70"/>
                    </a:lnTo>
                    <a:lnTo>
                      <a:pt x="88" y="70"/>
                    </a:lnTo>
                    <a:lnTo>
                      <a:pt x="92" y="70"/>
                    </a:lnTo>
                    <a:lnTo>
                      <a:pt x="96" y="70"/>
                    </a:lnTo>
                    <a:lnTo>
                      <a:pt x="94" y="74"/>
                    </a:lnTo>
                    <a:lnTo>
                      <a:pt x="90" y="82"/>
                    </a:lnTo>
                    <a:lnTo>
                      <a:pt x="84" y="88"/>
                    </a:lnTo>
                    <a:lnTo>
                      <a:pt x="80" y="90"/>
                    </a:lnTo>
                    <a:lnTo>
                      <a:pt x="76" y="88"/>
                    </a:lnTo>
                    <a:lnTo>
                      <a:pt x="76" y="86"/>
                    </a:lnTo>
                    <a:lnTo>
                      <a:pt x="78" y="82"/>
                    </a:lnTo>
                    <a:lnTo>
                      <a:pt x="80" y="80"/>
                    </a:lnTo>
                    <a:lnTo>
                      <a:pt x="74" y="82"/>
                    </a:lnTo>
                    <a:lnTo>
                      <a:pt x="70" y="82"/>
                    </a:lnTo>
                    <a:lnTo>
                      <a:pt x="76" y="7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85" name="Google Shape;2485;p55"/>
              <p:cNvSpPr/>
              <p:nvPr/>
            </p:nvSpPr>
            <p:spPr>
              <a:xfrm>
                <a:off x="1279" y="822"/>
                <a:ext cx="142" cy="58"/>
              </a:xfrm>
              <a:custGeom>
                <a:avLst/>
                <a:gdLst/>
                <a:ahLst/>
                <a:cxnLst/>
                <a:rect l="l" t="t" r="r" b="b"/>
                <a:pathLst>
                  <a:path w="142" h="58" extrusionOk="0">
                    <a:moveTo>
                      <a:pt x="0" y="40"/>
                    </a:moveTo>
                    <a:lnTo>
                      <a:pt x="4" y="40"/>
                    </a:lnTo>
                    <a:lnTo>
                      <a:pt x="10" y="40"/>
                    </a:lnTo>
                    <a:lnTo>
                      <a:pt x="14" y="40"/>
                    </a:lnTo>
                    <a:lnTo>
                      <a:pt x="18" y="44"/>
                    </a:lnTo>
                    <a:lnTo>
                      <a:pt x="20" y="48"/>
                    </a:lnTo>
                    <a:lnTo>
                      <a:pt x="18" y="56"/>
                    </a:lnTo>
                    <a:lnTo>
                      <a:pt x="20" y="58"/>
                    </a:lnTo>
                    <a:lnTo>
                      <a:pt x="24" y="54"/>
                    </a:lnTo>
                    <a:lnTo>
                      <a:pt x="32" y="48"/>
                    </a:lnTo>
                    <a:lnTo>
                      <a:pt x="38" y="44"/>
                    </a:lnTo>
                    <a:lnTo>
                      <a:pt x="48" y="44"/>
                    </a:lnTo>
                    <a:lnTo>
                      <a:pt x="54" y="44"/>
                    </a:lnTo>
                    <a:lnTo>
                      <a:pt x="60" y="42"/>
                    </a:lnTo>
                    <a:lnTo>
                      <a:pt x="70" y="36"/>
                    </a:lnTo>
                    <a:lnTo>
                      <a:pt x="78" y="34"/>
                    </a:lnTo>
                    <a:lnTo>
                      <a:pt x="100" y="30"/>
                    </a:lnTo>
                    <a:lnTo>
                      <a:pt x="122" y="24"/>
                    </a:lnTo>
                    <a:lnTo>
                      <a:pt x="132" y="20"/>
                    </a:lnTo>
                    <a:lnTo>
                      <a:pt x="142" y="14"/>
                    </a:lnTo>
                    <a:lnTo>
                      <a:pt x="134" y="8"/>
                    </a:lnTo>
                    <a:lnTo>
                      <a:pt x="128" y="4"/>
                    </a:lnTo>
                    <a:lnTo>
                      <a:pt x="124" y="4"/>
                    </a:lnTo>
                    <a:lnTo>
                      <a:pt x="118" y="4"/>
                    </a:lnTo>
                    <a:lnTo>
                      <a:pt x="118" y="8"/>
                    </a:lnTo>
                    <a:lnTo>
                      <a:pt x="112" y="8"/>
                    </a:lnTo>
                    <a:lnTo>
                      <a:pt x="106" y="6"/>
                    </a:lnTo>
                    <a:lnTo>
                      <a:pt x="102" y="2"/>
                    </a:lnTo>
                    <a:lnTo>
                      <a:pt x="96" y="0"/>
                    </a:lnTo>
                    <a:lnTo>
                      <a:pt x="76" y="2"/>
                    </a:lnTo>
                    <a:lnTo>
                      <a:pt x="60" y="4"/>
                    </a:lnTo>
                    <a:lnTo>
                      <a:pt x="48" y="14"/>
                    </a:lnTo>
                    <a:lnTo>
                      <a:pt x="44" y="18"/>
                    </a:lnTo>
                    <a:lnTo>
                      <a:pt x="38" y="22"/>
                    </a:lnTo>
                    <a:lnTo>
                      <a:pt x="24" y="28"/>
                    </a:lnTo>
                    <a:lnTo>
                      <a:pt x="12" y="34"/>
                    </a:lnTo>
                    <a:lnTo>
                      <a:pt x="6" y="36"/>
                    </a:lnTo>
                    <a:lnTo>
                      <a:pt x="0" y="4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86" name="Google Shape;2486;p55"/>
              <p:cNvSpPr/>
              <p:nvPr/>
            </p:nvSpPr>
            <p:spPr>
              <a:xfrm>
                <a:off x="1621" y="754"/>
                <a:ext cx="52" cy="26"/>
              </a:xfrm>
              <a:custGeom>
                <a:avLst/>
                <a:gdLst/>
                <a:ahLst/>
                <a:cxnLst/>
                <a:rect l="l" t="t" r="r" b="b"/>
                <a:pathLst>
                  <a:path w="52" h="26" extrusionOk="0">
                    <a:moveTo>
                      <a:pt x="34" y="26"/>
                    </a:moveTo>
                    <a:lnTo>
                      <a:pt x="32" y="24"/>
                    </a:lnTo>
                    <a:lnTo>
                      <a:pt x="30" y="22"/>
                    </a:lnTo>
                    <a:lnTo>
                      <a:pt x="26" y="18"/>
                    </a:lnTo>
                    <a:lnTo>
                      <a:pt x="20" y="18"/>
                    </a:lnTo>
                    <a:lnTo>
                      <a:pt x="12" y="18"/>
                    </a:lnTo>
                    <a:lnTo>
                      <a:pt x="6" y="18"/>
                    </a:lnTo>
                    <a:lnTo>
                      <a:pt x="0" y="16"/>
                    </a:lnTo>
                    <a:lnTo>
                      <a:pt x="8" y="6"/>
                    </a:lnTo>
                    <a:lnTo>
                      <a:pt x="14" y="2"/>
                    </a:lnTo>
                    <a:lnTo>
                      <a:pt x="24" y="0"/>
                    </a:lnTo>
                    <a:lnTo>
                      <a:pt x="28" y="2"/>
                    </a:lnTo>
                    <a:lnTo>
                      <a:pt x="30" y="4"/>
                    </a:lnTo>
                    <a:lnTo>
                      <a:pt x="32" y="6"/>
                    </a:lnTo>
                    <a:lnTo>
                      <a:pt x="34" y="8"/>
                    </a:lnTo>
                    <a:lnTo>
                      <a:pt x="40" y="8"/>
                    </a:lnTo>
                    <a:lnTo>
                      <a:pt x="48" y="10"/>
                    </a:lnTo>
                    <a:lnTo>
                      <a:pt x="52" y="12"/>
                    </a:lnTo>
                    <a:lnTo>
                      <a:pt x="52" y="16"/>
                    </a:lnTo>
                    <a:lnTo>
                      <a:pt x="52" y="22"/>
                    </a:lnTo>
                    <a:lnTo>
                      <a:pt x="48" y="24"/>
                    </a:lnTo>
                    <a:lnTo>
                      <a:pt x="42" y="26"/>
                    </a:lnTo>
                    <a:lnTo>
                      <a:pt x="34" y="2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87" name="Google Shape;2487;p55"/>
              <p:cNvSpPr/>
              <p:nvPr/>
            </p:nvSpPr>
            <p:spPr>
              <a:xfrm>
                <a:off x="1339" y="830"/>
                <a:ext cx="204" cy="82"/>
              </a:xfrm>
              <a:custGeom>
                <a:avLst/>
                <a:gdLst/>
                <a:ahLst/>
                <a:cxnLst/>
                <a:rect l="l" t="t" r="r" b="b"/>
                <a:pathLst>
                  <a:path w="204" h="82" extrusionOk="0">
                    <a:moveTo>
                      <a:pt x="176" y="62"/>
                    </a:moveTo>
                    <a:lnTo>
                      <a:pt x="172" y="62"/>
                    </a:lnTo>
                    <a:lnTo>
                      <a:pt x="170" y="64"/>
                    </a:lnTo>
                    <a:lnTo>
                      <a:pt x="166" y="70"/>
                    </a:lnTo>
                    <a:lnTo>
                      <a:pt x="160" y="76"/>
                    </a:lnTo>
                    <a:lnTo>
                      <a:pt x="158" y="78"/>
                    </a:lnTo>
                    <a:lnTo>
                      <a:pt x="154" y="80"/>
                    </a:lnTo>
                    <a:lnTo>
                      <a:pt x="146" y="78"/>
                    </a:lnTo>
                    <a:lnTo>
                      <a:pt x="132" y="76"/>
                    </a:lnTo>
                    <a:lnTo>
                      <a:pt x="124" y="70"/>
                    </a:lnTo>
                    <a:lnTo>
                      <a:pt x="120" y="68"/>
                    </a:lnTo>
                    <a:lnTo>
                      <a:pt x="120" y="64"/>
                    </a:lnTo>
                    <a:lnTo>
                      <a:pt x="98" y="64"/>
                    </a:lnTo>
                    <a:lnTo>
                      <a:pt x="94" y="66"/>
                    </a:lnTo>
                    <a:lnTo>
                      <a:pt x="90" y="68"/>
                    </a:lnTo>
                    <a:lnTo>
                      <a:pt x="78" y="74"/>
                    </a:lnTo>
                    <a:lnTo>
                      <a:pt x="68" y="80"/>
                    </a:lnTo>
                    <a:lnTo>
                      <a:pt x="60" y="82"/>
                    </a:lnTo>
                    <a:lnTo>
                      <a:pt x="52" y="82"/>
                    </a:lnTo>
                    <a:lnTo>
                      <a:pt x="40" y="80"/>
                    </a:lnTo>
                    <a:lnTo>
                      <a:pt x="34" y="80"/>
                    </a:lnTo>
                    <a:lnTo>
                      <a:pt x="28" y="82"/>
                    </a:lnTo>
                    <a:lnTo>
                      <a:pt x="28" y="74"/>
                    </a:lnTo>
                    <a:lnTo>
                      <a:pt x="32" y="72"/>
                    </a:lnTo>
                    <a:lnTo>
                      <a:pt x="34" y="68"/>
                    </a:lnTo>
                    <a:lnTo>
                      <a:pt x="22" y="70"/>
                    </a:lnTo>
                    <a:lnTo>
                      <a:pt x="14" y="68"/>
                    </a:lnTo>
                    <a:lnTo>
                      <a:pt x="6" y="64"/>
                    </a:lnTo>
                    <a:lnTo>
                      <a:pt x="0" y="60"/>
                    </a:lnTo>
                    <a:lnTo>
                      <a:pt x="14" y="56"/>
                    </a:lnTo>
                    <a:lnTo>
                      <a:pt x="26" y="54"/>
                    </a:lnTo>
                    <a:lnTo>
                      <a:pt x="70" y="54"/>
                    </a:lnTo>
                    <a:lnTo>
                      <a:pt x="70" y="52"/>
                    </a:lnTo>
                    <a:lnTo>
                      <a:pt x="72" y="50"/>
                    </a:lnTo>
                    <a:lnTo>
                      <a:pt x="12" y="50"/>
                    </a:lnTo>
                    <a:lnTo>
                      <a:pt x="12" y="44"/>
                    </a:lnTo>
                    <a:lnTo>
                      <a:pt x="14" y="42"/>
                    </a:lnTo>
                    <a:lnTo>
                      <a:pt x="18" y="36"/>
                    </a:lnTo>
                    <a:lnTo>
                      <a:pt x="18" y="34"/>
                    </a:lnTo>
                    <a:lnTo>
                      <a:pt x="20" y="30"/>
                    </a:lnTo>
                    <a:lnTo>
                      <a:pt x="26" y="28"/>
                    </a:lnTo>
                    <a:lnTo>
                      <a:pt x="42" y="26"/>
                    </a:lnTo>
                    <a:lnTo>
                      <a:pt x="54" y="24"/>
                    </a:lnTo>
                    <a:lnTo>
                      <a:pt x="68" y="20"/>
                    </a:lnTo>
                    <a:lnTo>
                      <a:pt x="78" y="14"/>
                    </a:lnTo>
                    <a:lnTo>
                      <a:pt x="90" y="6"/>
                    </a:lnTo>
                    <a:lnTo>
                      <a:pt x="90" y="16"/>
                    </a:lnTo>
                    <a:lnTo>
                      <a:pt x="94" y="18"/>
                    </a:lnTo>
                    <a:lnTo>
                      <a:pt x="96" y="18"/>
                    </a:lnTo>
                    <a:lnTo>
                      <a:pt x="102" y="16"/>
                    </a:lnTo>
                    <a:lnTo>
                      <a:pt x="110" y="18"/>
                    </a:lnTo>
                    <a:lnTo>
                      <a:pt x="120" y="20"/>
                    </a:lnTo>
                    <a:lnTo>
                      <a:pt x="124" y="20"/>
                    </a:lnTo>
                    <a:lnTo>
                      <a:pt x="124" y="16"/>
                    </a:lnTo>
                    <a:lnTo>
                      <a:pt x="128" y="14"/>
                    </a:lnTo>
                    <a:lnTo>
                      <a:pt x="130" y="12"/>
                    </a:lnTo>
                    <a:lnTo>
                      <a:pt x="136" y="14"/>
                    </a:lnTo>
                    <a:lnTo>
                      <a:pt x="142" y="16"/>
                    </a:lnTo>
                    <a:lnTo>
                      <a:pt x="138" y="26"/>
                    </a:lnTo>
                    <a:lnTo>
                      <a:pt x="138" y="28"/>
                    </a:lnTo>
                    <a:lnTo>
                      <a:pt x="142" y="28"/>
                    </a:lnTo>
                    <a:lnTo>
                      <a:pt x="144" y="28"/>
                    </a:lnTo>
                    <a:lnTo>
                      <a:pt x="146" y="28"/>
                    </a:lnTo>
                    <a:lnTo>
                      <a:pt x="150" y="24"/>
                    </a:lnTo>
                    <a:lnTo>
                      <a:pt x="150" y="18"/>
                    </a:lnTo>
                    <a:lnTo>
                      <a:pt x="152" y="12"/>
                    </a:lnTo>
                    <a:lnTo>
                      <a:pt x="160" y="8"/>
                    </a:lnTo>
                    <a:lnTo>
                      <a:pt x="174" y="4"/>
                    </a:lnTo>
                    <a:lnTo>
                      <a:pt x="194" y="0"/>
                    </a:lnTo>
                    <a:lnTo>
                      <a:pt x="204" y="0"/>
                    </a:lnTo>
                    <a:lnTo>
                      <a:pt x="200" y="4"/>
                    </a:lnTo>
                    <a:lnTo>
                      <a:pt x="196" y="10"/>
                    </a:lnTo>
                    <a:lnTo>
                      <a:pt x="182" y="20"/>
                    </a:lnTo>
                    <a:lnTo>
                      <a:pt x="172" y="30"/>
                    </a:lnTo>
                    <a:lnTo>
                      <a:pt x="168" y="38"/>
                    </a:lnTo>
                    <a:lnTo>
                      <a:pt x="166" y="44"/>
                    </a:lnTo>
                    <a:lnTo>
                      <a:pt x="168" y="46"/>
                    </a:lnTo>
                    <a:lnTo>
                      <a:pt x="170" y="50"/>
                    </a:lnTo>
                    <a:lnTo>
                      <a:pt x="178" y="52"/>
                    </a:lnTo>
                    <a:lnTo>
                      <a:pt x="186" y="54"/>
                    </a:lnTo>
                    <a:lnTo>
                      <a:pt x="188" y="56"/>
                    </a:lnTo>
                    <a:lnTo>
                      <a:pt x="190" y="58"/>
                    </a:lnTo>
                    <a:lnTo>
                      <a:pt x="188" y="62"/>
                    </a:lnTo>
                    <a:lnTo>
                      <a:pt x="182" y="64"/>
                    </a:lnTo>
                    <a:lnTo>
                      <a:pt x="176" y="6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88" name="Google Shape;2488;p55"/>
              <p:cNvSpPr/>
              <p:nvPr/>
            </p:nvSpPr>
            <p:spPr>
              <a:xfrm>
                <a:off x="1391" y="776"/>
                <a:ext cx="96" cy="26"/>
              </a:xfrm>
              <a:custGeom>
                <a:avLst/>
                <a:gdLst/>
                <a:ahLst/>
                <a:cxnLst/>
                <a:rect l="l" t="t" r="r" b="b"/>
                <a:pathLst>
                  <a:path w="96" h="26" extrusionOk="0">
                    <a:moveTo>
                      <a:pt x="0" y="24"/>
                    </a:moveTo>
                    <a:lnTo>
                      <a:pt x="6" y="24"/>
                    </a:lnTo>
                    <a:lnTo>
                      <a:pt x="12" y="24"/>
                    </a:lnTo>
                    <a:lnTo>
                      <a:pt x="16" y="24"/>
                    </a:lnTo>
                    <a:lnTo>
                      <a:pt x="18" y="26"/>
                    </a:lnTo>
                    <a:lnTo>
                      <a:pt x="26" y="26"/>
                    </a:lnTo>
                    <a:lnTo>
                      <a:pt x="42" y="20"/>
                    </a:lnTo>
                    <a:lnTo>
                      <a:pt x="52" y="16"/>
                    </a:lnTo>
                    <a:lnTo>
                      <a:pt x="58" y="22"/>
                    </a:lnTo>
                    <a:lnTo>
                      <a:pt x="68" y="16"/>
                    </a:lnTo>
                    <a:lnTo>
                      <a:pt x="76" y="12"/>
                    </a:lnTo>
                    <a:lnTo>
                      <a:pt x="86" y="8"/>
                    </a:lnTo>
                    <a:lnTo>
                      <a:pt x="96" y="4"/>
                    </a:lnTo>
                    <a:lnTo>
                      <a:pt x="90" y="0"/>
                    </a:lnTo>
                    <a:lnTo>
                      <a:pt x="78" y="2"/>
                    </a:lnTo>
                    <a:lnTo>
                      <a:pt x="70" y="4"/>
                    </a:lnTo>
                    <a:lnTo>
                      <a:pt x="46" y="10"/>
                    </a:lnTo>
                    <a:lnTo>
                      <a:pt x="24" y="16"/>
                    </a:lnTo>
                    <a:lnTo>
                      <a:pt x="16" y="18"/>
                    </a:lnTo>
                    <a:lnTo>
                      <a:pt x="4" y="18"/>
                    </a:lnTo>
                    <a:lnTo>
                      <a:pt x="4" y="24"/>
                    </a:lnTo>
                    <a:lnTo>
                      <a:pt x="0"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89" name="Google Shape;2489;p55"/>
              <p:cNvSpPr/>
              <p:nvPr/>
            </p:nvSpPr>
            <p:spPr>
              <a:xfrm>
                <a:off x="1435" y="788"/>
                <a:ext cx="132" cy="32"/>
              </a:xfrm>
              <a:custGeom>
                <a:avLst/>
                <a:gdLst/>
                <a:ahLst/>
                <a:cxnLst/>
                <a:rect l="l" t="t" r="r" b="b"/>
                <a:pathLst>
                  <a:path w="132" h="32" extrusionOk="0">
                    <a:moveTo>
                      <a:pt x="34" y="32"/>
                    </a:moveTo>
                    <a:lnTo>
                      <a:pt x="30" y="30"/>
                    </a:lnTo>
                    <a:lnTo>
                      <a:pt x="28" y="30"/>
                    </a:lnTo>
                    <a:lnTo>
                      <a:pt x="30" y="26"/>
                    </a:lnTo>
                    <a:lnTo>
                      <a:pt x="36" y="24"/>
                    </a:lnTo>
                    <a:lnTo>
                      <a:pt x="18" y="22"/>
                    </a:lnTo>
                    <a:lnTo>
                      <a:pt x="0" y="20"/>
                    </a:lnTo>
                    <a:lnTo>
                      <a:pt x="0" y="18"/>
                    </a:lnTo>
                    <a:lnTo>
                      <a:pt x="6" y="16"/>
                    </a:lnTo>
                    <a:lnTo>
                      <a:pt x="24" y="10"/>
                    </a:lnTo>
                    <a:lnTo>
                      <a:pt x="40" y="4"/>
                    </a:lnTo>
                    <a:lnTo>
                      <a:pt x="54" y="0"/>
                    </a:lnTo>
                    <a:lnTo>
                      <a:pt x="54" y="6"/>
                    </a:lnTo>
                    <a:lnTo>
                      <a:pt x="56" y="6"/>
                    </a:lnTo>
                    <a:lnTo>
                      <a:pt x="64" y="6"/>
                    </a:lnTo>
                    <a:lnTo>
                      <a:pt x="64" y="14"/>
                    </a:lnTo>
                    <a:lnTo>
                      <a:pt x="66" y="16"/>
                    </a:lnTo>
                    <a:lnTo>
                      <a:pt x="68" y="18"/>
                    </a:lnTo>
                    <a:lnTo>
                      <a:pt x="74" y="18"/>
                    </a:lnTo>
                    <a:lnTo>
                      <a:pt x="84" y="16"/>
                    </a:lnTo>
                    <a:lnTo>
                      <a:pt x="92" y="14"/>
                    </a:lnTo>
                    <a:lnTo>
                      <a:pt x="100" y="6"/>
                    </a:lnTo>
                    <a:lnTo>
                      <a:pt x="108" y="0"/>
                    </a:lnTo>
                    <a:lnTo>
                      <a:pt x="114" y="0"/>
                    </a:lnTo>
                    <a:lnTo>
                      <a:pt x="114" y="8"/>
                    </a:lnTo>
                    <a:lnTo>
                      <a:pt x="110" y="12"/>
                    </a:lnTo>
                    <a:lnTo>
                      <a:pt x="120" y="14"/>
                    </a:lnTo>
                    <a:lnTo>
                      <a:pt x="132" y="14"/>
                    </a:lnTo>
                    <a:lnTo>
                      <a:pt x="118" y="22"/>
                    </a:lnTo>
                    <a:lnTo>
                      <a:pt x="110" y="28"/>
                    </a:lnTo>
                    <a:lnTo>
                      <a:pt x="104" y="28"/>
                    </a:lnTo>
                    <a:lnTo>
                      <a:pt x="98" y="28"/>
                    </a:lnTo>
                    <a:lnTo>
                      <a:pt x="94" y="26"/>
                    </a:lnTo>
                    <a:lnTo>
                      <a:pt x="90" y="24"/>
                    </a:lnTo>
                    <a:lnTo>
                      <a:pt x="84" y="22"/>
                    </a:lnTo>
                    <a:lnTo>
                      <a:pt x="72" y="24"/>
                    </a:lnTo>
                    <a:lnTo>
                      <a:pt x="60" y="28"/>
                    </a:lnTo>
                    <a:lnTo>
                      <a:pt x="48" y="30"/>
                    </a:lnTo>
                    <a:lnTo>
                      <a:pt x="34"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90" name="Google Shape;2490;p55"/>
              <p:cNvSpPr/>
              <p:nvPr/>
            </p:nvSpPr>
            <p:spPr>
              <a:xfrm>
                <a:off x="1509" y="760"/>
                <a:ext cx="64" cy="18"/>
              </a:xfrm>
              <a:custGeom>
                <a:avLst/>
                <a:gdLst/>
                <a:ahLst/>
                <a:cxnLst/>
                <a:rect l="l" t="t" r="r" b="b"/>
                <a:pathLst>
                  <a:path w="64" h="18" extrusionOk="0">
                    <a:moveTo>
                      <a:pt x="12" y="18"/>
                    </a:moveTo>
                    <a:lnTo>
                      <a:pt x="6" y="16"/>
                    </a:lnTo>
                    <a:lnTo>
                      <a:pt x="0" y="14"/>
                    </a:lnTo>
                    <a:lnTo>
                      <a:pt x="8" y="12"/>
                    </a:lnTo>
                    <a:lnTo>
                      <a:pt x="18" y="12"/>
                    </a:lnTo>
                    <a:lnTo>
                      <a:pt x="26" y="10"/>
                    </a:lnTo>
                    <a:lnTo>
                      <a:pt x="28" y="10"/>
                    </a:lnTo>
                    <a:lnTo>
                      <a:pt x="30" y="8"/>
                    </a:lnTo>
                    <a:lnTo>
                      <a:pt x="48" y="0"/>
                    </a:lnTo>
                    <a:lnTo>
                      <a:pt x="58" y="2"/>
                    </a:lnTo>
                    <a:lnTo>
                      <a:pt x="64" y="4"/>
                    </a:lnTo>
                    <a:lnTo>
                      <a:pt x="58" y="10"/>
                    </a:lnTo>
                    <a:lnTo>
                      <a:pt x="48" y="16"/>
                    </a:lnTo>
                    <a:lnTo>
                      <a:pt x="30" y="18"/>
                    </a:lnTo>
                    <a:lnTo>
                      <a:pt x="30" y="16"/>
                    </a:lnTo>
                    <a:lnTo>
                      <a:pt x="28" y="16"/>
                    </a:lnTo>
                    <a:lnTo>
                      <a:pt x="22" y="16"/>
                    </a:lnTo>
                    <a:lnTo>
                      <a:pt x="12"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91" name="Google Shape;2491;p55"/>
              <p:cNvSpPr/>
              <p:nvPr/>
            </p:nvSpPr>
            <p:spPr>
              <a:xfrm>
                <a:off x="1551" y="826"/>
                <a:ext cx="74" cy="42"/>
              </a:xfrm>
              <a:custGeom>
                <a:avLst/>
                <a:gdLst/>
                <a:ahLst/>
                <a:cxnLst/>
                <a:rect l="l" t="t" r="r" b="b"/>
                <a:pathLst>
                  <a:path w="74" h="42" extrusionOk="0">
                    <a:moveTo>
                      <a:pt x="74" y="4"/>
                    </a:moveTo>
                    <a:lnTo>
                      <a:pt x="70" y="6"/>
                    </a:lnTo>
                    <a:lnTo>
                      <a:pt x="66" y="8"/>
                    </a:lnTo>
                    <a:lnTo>
                      <a:pt x="58" y="14"/>
                    </a:lnTo>
                    <a:lnTo>
                      <a:pt x="66" y="22"/>
                    </a:lnTo>
                    <a:lnTo>
                      <a:pt x="56" y="28"/>
                    </a:lnTo>
                    <a:lnTo>
                      <a:pt x="52" y="30"/>
                    </a:lnTo>
                    <a:lnTo>
                      <a:pt x="48" y="28"/>
                    </a:lnTo>
                    <a:lnTo>
                      <a:pt x="48" y="32"/>
                    </a:lnTo>
                    <a:lnTo>
                      <a:pt x="44" y="34"/>
                    </a:lnTo>
                    <a:lnTo>
                      <a:pt x="38" y="36"/>
                    </a:lnTo>
                    <a:lnTo>
                      <a:pt x="32" y="38"/>
                    </a:lnTo>
                    <a:lnTo>
                      <a:pt x="26" y="42"/>
                    </a:lnTo>
                    <a:lnTo>
                      <a:pt x="18" y="42"/>
                    </a:lnTo>
                    <a:lnTo>
                      <a:pt x="18" y="36"/>
                    </a:lnTo>
                    <a:lnTo>
                      <a:pt x="16" y="34"/>
                    </a:lnTo>
                    <a:lnTo>
                      <a:pt x="10" y="32"/>
                    </a:lnTo>
                    <a:lnTo>
                      <a:pt x="4" y="28"/>
                    </a:lnTo>
                    <a:lnTo>
                      <a:pt x="2" y="26"/>
                    </a:lnTo>
                    <a:lnTo>
                      <a:pt x="0" y="22"/>
                    </a:lnTo>
                    <a:lnTo>
                      <a:pt x="2" y="20"/>
                    </a:lnTo>
                    <a:lnTo>
                      <a:pt x="4" y="18"/>
                    </a:lnTo>
                    <a:lnTo>
                      <a:pt x="8" y="16"/>
                    </a:lnTo>
                    <a:lnTo>
                      <a:pt x="14" y="16"/>
                    </a:lnTo>
                    <a:lnTo>
                      <a:pt x="16" y="18"/>
                    </a:lnTo>
                    <a:lnTo>
                      <a:pt x="20" y="20"/>
                    </a:lnTo>
                    <a:lnTo>
                      <a:pt x="22" y="20"/>
                    </a:lnTo>
                    <a:lnTo>
                      <a:pt x="30" y="18"/>
                    </a:lnTo>
                    <a:lnTo>
                      <a:pt x="32" y="16"/>
                    </a:lnTo>
                    <a:lnTo>
                      <a:pt x="32" y="14"/>
                    </a:lnTo>
                    <a:lnTo>
                      <a:pt x="32" y="8"/>
                    </a:lnTo>
                    <a:lnTo>
                      <a:pt x="38" y="4"/>
                    </a:lnTo>
                    <a:lnTo>
                      <a:pt x="50" y="4"/>
                    </a:lnTo>
                    <a:lnTo>
                      <a:pt x="74" y="0"/>
                    </a:lnTo>
                    <a:lnTo>
                      <a:pt x="7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92" name="Google Shape;2492;p55"/>
              <p:cNvSpPr/>
              <p:nvPr/>
            </p:nvSpPr>
            <p:spPr>
              <a:xfrm>
                <a:off x="1537" y="888"/>
                <a:ext cx="40" cy="22"/>
              </a:xfrm>
              <a:custGeom>
                <a:avLst/>
                <a:gdLst/>
                <a:ahLst/>
                <a:cxnLst/>
                <a:rect l="l" t="t" r="r" b="b"/>
                <a:pathLst>
                  <a:path w="40" h="22" extrusionOk="0">
                    <a:moveTo>
                      <a:pt x="22" y="22"/>
                    </a:moveTo>
                    <a:lnTo>
                      <a:pt x="16" y="22"/>
                    </a:lnTo>
                    <a:lnTo>
                      <a:pt x="8" y="20"/>
                    </a:lnTo>
                    <a:lnTo>
                      <a:pt x="0" y="14"/>
                    </a:lnTo>
                    <a:lnTo>
                      <a:pt x="6" y="10"/>
                    </a:lnTo>
                    <a:lnTo>
                      <a:pt x="12" y="6"/>
                    </a:lnTo>
                    <a:lnTo>
                      <a:pt x="30" y="0"/>
                    </a:lnTo>
                    <a:lnTo>
                      <a:pt x="32" y="4"/>
                    </a:lnTo>
                    <a:lnTo>
                      <a:pt x="34" y="6"/>
                    </a:lnTo>
                    <a:lnTo>
                      <a:pt x="40" y="6"/>
                    </a:lnTo>
                    <a:lnTo>
                      <a:pt x="40" y="18"/>
                    </a:lnTo>
                    <a:lnTo>
                      <a:pt x="32" y="22"/>
                    </a:lnTo>
                    <a:lnTo>
                      <a:pt x="2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93" name="Google Shape;2493;p55"/>
              <p:cNvSpPr/>
              <p:nvPr/>
            </p:nvSpPr>
            <p:spPr>
              <a:xfrm>
                <a:off x="1621" y="954"/>
                <a:ext cx="80" cy="42"/>
              </a:xfrm>
              <a:custGeom>
                <a:avLst/>
                <a:gdLst/>
                <a:ahLst/>
                <a:cxnLst/>
                <a:rect l="l" t="t" r="r" b="b"/>
                <a:pathLst>
                  <a:path w="80" h="42" extrusionOk="0">
                    <a:moveTo>
                      <a:pt x="58" y="40"/>
                    </a:moveTo>
                    <a:lnTo>
                      <a:pt x="56" y="30"/>
                    </a:lnTo>
                    <a:lnTo>
                      <a:pt x="52" y="26"/>
                    </a:lnTo>
                    <a:lnTo>
                      <a:pt x="48" y="26"/>
                    </a:lnTo>
                    <a:lnTo>
                      <a:pt x="42" y="26"/>
                    </a:lnTo>
                    <a:lnTo>
                      <a:pt x="38" y="30"/>
                    </a:lnTo>
                    <a:lnTo>
                      <a:pt x="30" y="36"/>
                    </a:lnTo>
                    <a:lnTo>
                      <a:pt x="22" y="40"/>
                    </a:lnTo>
                    <a:lnTo>
                      <a:pt x="16" y="42"/>
                    </a:lnTo>
                    <a:lnTo>
                      <a:pt x="10" y="40"/>
                    </a:lnTo>
                    <a:lnTo>
                      <a:pt x="14" y="38"/>
                    </a:lnTo>
                    <a:lnTo>
                      <a:pt x="10" y="36"/>
                    </a:lnTo>
                    <a:lnTo>
                      <a:pt x="6" y="36"/>
                    </a:lnTo>
                    <a:lnTo>
                      <a:pt x="4" y="36"/>
                    </a:lnTo>
                    <a:lnTo>
                      <a:pt x="0" y="34"/>
                    </a:lnTo>
                    <a:lnTo>
                      <a:pt x="8" y="24"/>
                    </a:lnTo>
                    <a:lnTo>
                      <a:pt x="22" y="14"/>
                    </a:lnTo>
                    <a:lnTo>
                      <a:pt x="46" y="0"/>
                    </a:lnTo>
                    <a:lnTo>
                      <a:pt x="52" y="6"/>
                    </a:lnTo>
                    <a:lnTo>
                      <a:pt x="58" y="12"/>
                    </a:lnTo>
                    <a:lnTo>
                      <a:pt x="70" y="22"/>
                    </a:lnTo>
                    <a:lnTo>
                      <a:pt x="68" y="28"/>
                    </a:lnTo>
                    <a:lnTo>
                      <a:pt x="74" y="28"/>
                    </a:lnTo>
                    <a:lnTo>
                      <a:pt x="80" y="30"/>
                    </a:lnTo>
                    <a:lnTo>
                      <a:pt x="74" y="36"/>
                    </a:lnTo>
                    <a:lnTo>
                      <a:pt x="70" y="38"/>
                    </a:lnTo>
                    <a:lnTo>
                      <a:pt x="64" y="40"/>
                    </a:lnTo>
                    <a:lnTo>
                      <a:pt x="60" y="38"/>
                    </a:lnTo>
                    <a:lnTo>
                      <a:pt x="60" y="36"/>
                    </a:lnTo>
                    <a:lnTo>
                      <a:pt x="58" y="4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94" name="Google Shape;2494;p55"/>
              <p:cNvSpPr/>
              <p:nvPr/>
            </p:nvSpPr>
            <p:spPr>
              <a:xfrm>
                <a:off x="1591" y="788"/>
                <a:ext cx="66" cy="24"/>
              </a:xfrm>
              <a:custGeom>
                <a:avLst/>
                <a:gdLst/>
                <a:ahLst/>
                <a:cxnLst/>
                <a:rect l="l" t="t" r="r" b="b"/>
                <a:pathLst>
                  <a:path w="66" h="24" extrusionOk="0">
                    <a:moveTo>
                      <a:pt x="10" y="6"/>
                    </a:moveTo>
                    <a:lnTo>
                      <a:pt x="16" y="10"/>
                    </a:lnTo>
                    <a:lnTo>
                      <a:pt x="22" y="12"/>
                    </a:lnTo>
                    <a:lnTo>
                      <a:pt x="24" y="8"/>
                    </a:lnTo>
                    <a:lnTo>
                      <a:pt x="24" y="6"/>
                    </a:lnTo>
                    <a:lnTo>
                      <a:pt x="26" y="6"/>
                    </a:lnTo>
                    <a:lnTo>
                      <a:pt x="30" y="6"/>
                    </a:lnTo>
                    <a:lnTo>
                      <a:pt x="34" y="8"/>
                    </a:lnTo>
                    <a:lnTo>
                      <a:pt x="38" y="12"/>
                    </a:lnTo>
                    <a:lnTo>
                      <a:pt x="40" y="4"/>
                    </a:lnTo>
                    <a:lnTo>
                      <a:pt x="42" y="0"/>
                    </a:lnTo>
                    <a:lnTo>
                      <a:pt x="46" y="0"/>
                    </a:lnTo>
                    <a:lnTo>
                      <a:pt x="56" y="2"/>
                    </a:lnTo>
                    <a:lnTo>
                      <a:pt x="62" y="2"/>
                    </a:lnTo>
                    <a:lnTo>
                      <a:pt x="64" y="0"/>
                    </a:lnTo>
                    <a:lnTo>
                      <a:pt x="66" y="6"/>
                    </a:lnTo>
                    <a:lnTo>
                      <a:pt x="62" y="12"/>
                    </a:lnTo>
                    <a:lnTo>
                      <a:pt x="56" y="16"/>
                    </a:lnTo>
                    <a:lnTo>
                      <a:pt x="46" y="20"/>
                    </a:lnTo>
                    <a:lnTo>
                      <a:pt x="42" y="20"/>
                    </a:lnTo>
                    <a:lnTo>
                      <a:pt x="36" y="20"/>
                    </a:lnTo>
                    <a:lnTo>
                      <a:pt x="34" y="24"/>
                    </a:lnTo>
                    <a:lnTo>
                      <a:pt x="28" y="24"/>
                    </a:lnTo>
                    <a:lnTo>
                      <a:pt x="24" y="24"/>
                    </a:lnTo>
                    <a:lnTo>
                      <a:pt x="20" y="22"/>
                    </a:lnTo>
                    <a:lnTo>
                      <a:pt x="18" y="20"/>
                    </a:lnTo>
                    <a:lnTo>
                      <a:pt x="18" y="14"/>
                    </a:lnTo>
                    <a:lnTo>
                      <a:pt x="6" y="14"/>
                    </a:lnTo>
                    <a:lnTo>
                      <a:pt x="2" y="14"/>
                    </a:lnTo>
                    <a:lnTo>
                      <a:pt x="0" y="10"/>
                    </a:lnTo>
                    <a:lnTo>
                      <a:pt x="0" y="6"/>
                    </a:lnTo>
                    <a:lnTo>
                      <a:pt x="0" y="4"/>
                    </a:lnTo>
                    <a:lnTo>
                      <a:pt x="2" y="2"/>
                    </a:lnTo>
                    <a:lnTo>
                      <a:pt x="8" y="0"/>
                    </a:lnTo>
                    <a:lnTo>
                      <a:pt x="10" y="2"/>
                    </a:lnTo>
                    <a:lnTo>
                      <a:pt x="12" y="4"/>
                    </a:lnTo>
                    <a:lnTo>
                      <a:pt x="16" y="10"/>
                    </a:lnTo>
                    <a:lnTo>
                      <a:pt x="16" y="8"/>
                    </a:lnTo>
                    <a:lnTo>
                      <a:pt x="1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95" name="Google Shape;2495;p55"/>
              <p:cNvSpPr/>
              <p:nvPr/>
            </p:nvSpPr>
            <p:spPr>
              <a:xfrm>
                <a:off x="1677" y="782"/>
                <a:ext cx="164" cy="38"/>
              </a:xfrm>
              <a:custGeom>
                <a:avLst/>
                <a:gdLst/>
                <a:ahLst/>
                <a:cxnLst/>
                <a:rect l="l" t="t" r="r" b="b"/>
                <a:pathLst>
                  <a:path w="164" h="38" extrusionOk="0">
                    <a:moveTo>
                      <a:pt x="30" y="22"/>
                    </a:moveTo>
                    <a:lnTo>
                      <a:pt x="36" y="18"/>
                    </a:lnTo>
                    <a:lnTo>
                      <a:pt x="32" y="16"/>
                    </a:lnTo>
                    <a:lnTo>
                      <a:pt x="28" y="16"/>
                    </a:lnTo>
                    <a:lnTo>
                      <a:pt x="22" y="16"/>
                    </a:lnTo>
                    <a:lnTo>
                      <a:pt x="12" y="18"/>
                    </a:lnTo>
                    <a:lnTo>
                      <a:pt x="8" y="16"/>
                    </a:lnTo>
                    <a:lnTo>
                      <a:pt x="4" y="14"/>
                    </a:lnTo>
                    <a:lnTo>
                      <a:pt x="0" y="6"/>
                    </a:lnTo>
                    <a:lnTo>
                      <a:pt x="8" y="2"/>
                    </a:lnTo>
                    <a:lnTo>
                      <a:pt x="20" y="0"/>
                    </a:lnTo>
                    <a:lnTo>
                      <a:pt x="28" y="2"/>
                    </a:lnTo>
                    <a:lnTo>
                      <a:pt x="32" y="6"/>
                    </a:lnTo>
                    <a:lnTo>
                      <a:pt x="38" y="8"/>
                    </a:lnTo>
                    <a:lnTo>
                      <a:pt x="44" y="10"/>
                    </a:lnTo>
                    <a:lnTo>
                      <a:pt x="58" y="10"/>
                    </a:lnTo>
                    <a:lnTo>
                      <a:pt x="60" y="8"/>
                    </a:lnTo>
                    <a:lnTo>
                      <a:pt x="64" y="6"/>
                    </a:lnTo>
                    <a:lnTo>
                      <a:pt x="68" y="6"/>
                    </a:lnTo>
                    <a:lnTo>
                      <a:pt x="62" y="10"/>
                    </a:lnTo>
                    <a:lnTo>
                      <a:pt x="60" y="12"/>
                    </a:lnTo>
                    <a:lnTo>
                      <a:pt x="58" y="16"/>
                    </a:lnTo>
                    <a:lnTo>
                      <a:pt x="60" y="18"/>
                    </a:lnTo>
                    <a:lnTo>
                      <a:pt x="60" y="20"/>
                    </a:lnTo>
                    <a:lnTo>
                      <a:pt x="66" y="20"/>
                    </a:lnTo>
                    <a:lnTo>
                      <a:pt x="80" y="20"/>
                    </a:lnTo>
                    <a:lnTo>
                      <a:pt x="94" y="20"/>
                    </a:lnTo>
                    <a:lnTo>
                      <a:pt x="108" y="20"/>
                    </a:lnTo>
                    <a:lnTo>
                      <a:pt x="120" y="18"/>
                    </a:lnTo>
                    <a:lnTo>
                      <a:pt x="136" y="18"/>
                    </a:lnTo>
                    <a:lnTo>
                      <a:pt x="144" y="18"/>
                    </a:lnTo>
                    <a:lnTo>
                      <a:pt x="152" y="20"/>
                    </a:lnTo>
                    <a:lnTo>
                      <a:pt x="164" y="22"/>
                    </a:lnTo>
                    <a:lnTo>
                      <a:pt x="160" y="30"/>
                    </a:lnTo>
                    <a:lnTo>
                      <a:pt x="156" y="36"/>
                    </a:lnTo>
                    <a:lnTo>
                      <a:pt x="148" y="38"/>
                    </a:lnTo>
                    <a:lnTo>
                      <a:pt x="140" y="38"/>
                    </a:lnTo>
                    <a:lnTo>
                      <a:pt x="132" y="38"/>
                    </a:lnTo>
                    <a:lnTo>
                      <a:pt x="124" y="36"/>
                    </a:lnTo>
                    <a:lnTo>
                      <a:pt x="118" y="36"/>
                    </a:lnTo>
                    <a:lnTo>
                      <a:pt x="110" y="34"/>
                    </a:lnTo>
                    <a:lnTo>
                      <a:pt x="104" y="34"/>
                    </a:lnTo>
                    <a:lnTo>
                      <a:pt x="96" y="32"/>
                    </a:lnTo>
                    <a:lnTo>
                      <a:pt x="90" y="30"/>
                    </a:lnTo>
                    <a:lnTo>
                      <a:pt x="86" y="30"/>
                    </a:lnTo>
                    <a:lnTo>
                      <a:pt x="78" y="32"/>
                    </a:lnTo>
                    <a:lnTo>
                      <a:pt x="72" y="34"/>
                    </a:lnTo>
                    <a:lnTo>
                      <a:pt x="68" y="38"/>
                    </a:lnTo>
                    <a:lnTo>
                      <a:pt x="62" y="38"/>
                    </a:lnTo>
                    <a:lnTo>
                      <a:pt x="42" y="36"/>
                    </a:lnTo>
                    <a:lnTo>
                      <a:pt x="32" y="36"/>
                    </a:lnTo>
                    <a:lnTo>
                      <a:pt x="28" y="36"/>
                    </a:lnTo>
                    <a:lnTo>
                      <a:pt x="24" y="38"/>
                    </a:lnTo>
                    <a:lnTo>
                      <a:pt x="24" y="30"/>
                    </a:lnTo>
                    <a:lnTo>
                      <a:pt x="28" y="24"/>
                    </a:lnTo>
                    <a:lnTo>
                      <a:pt x="32" y="20"/>
                    </a:lnTo>
                    <a:lnTo>
                      <a:pt x="36" y="20"/>
                    </a:lnTo>
                    <a:lnTo>
                      <a:pt x="30"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96" name="Google Shape;2496;p55"/>
              <p:cNvSpPr/>
              <p:nvPr/>
            </p:nvSpPr>
            <p:spPr>
              <a:xfrm>
                <a:off x="1653" y="804"/>
                <a:ext cx="30" cy="14"/>
              </a:xfrm>
              <a:custGeom>
                <a:avLst/>
                <a:gdLst/>
                <a:ahLst/>
                <a:cxnLst/>
                <a:rect l="l" t="t" r="r" b="b"/>
                <a:pathLst>
                  <a:path w="30" h="14" extrusionOk="0">
                    <a:moveTo>
                      <a:pt x="30" y="8"/>
                    </a:moveTo>
                    <a:lnTo>
                      <a:pt x="28" y="12"/>
                    </a:lnTo>
                    <a:lnTo>
                      <a:pt x="24" y="14"/>
                    </a:lnTo>
                    <a:lnTo>
                      <a:pt x="20" y="14"/>
                    </a:lnTo>
                    <a:lnTo>
                      <a:pt x="10" y="12"/>
                    </a:lnTo>
                    <a:lnTo>
                      <a:pt x="0" y="10"/>
                    </a:lnTo>
                    <a:lnTo>
                      <a:pt x="6" y="4"/>
                    </a:lnTo>
                    <a:lnTo>
                      <a:pt x="16" y="0"/>
                    </a:lnTo>
                    <a:lnTo>
                      <a:pt x="22" y="0"/>
                    </a:lnTo>
                    <a:lnTo>
                      <a:pt x="26" y="2"/>
                    </a:lnTo>
                    <a:lnTo>
                      <a:pt x="28" y="4"/>
                    </a:lnTo>
                    <a:lnTo>
                      <a:pt x="3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97" name="Google Shape;2497;p55"/>
              <p:cNvSpPr/>
              <p:nvPr/>
            </p:nvSpPr>
            <p:spPr>
              <a:xfrm>
                <a:off x="1685" y="760"/>
                <a:ext cx="36" cy="18"/>
              </a:xfrm>
              <a:custGeom>
                <a:avLst/>
                <a:gdLst/>
                <a:ahLst/>
                <a:cxnLst/>
                <a:rect l="l" t="t" r="r" b="b"/>
                <a:pathLst>
                  <a:path w="36" h="18" extrusionOk="0">
                    <a:moveTo>
                      <a:pt x="32" y="6"/>
                    </a:moveTo>
                    <a:lnTo>
                      <a:pt x="26" y="10"/>
                    </a:lnTo>
                    <a:lnTo>
                      <a:pt x="30" y="12"/>
                    </a:lnTo>
                    <a:lnTo>
                      <a:pt x="36" y="12"/>
                    </a:lnTo>
                    <a:lnTo>
                      <a:pt x="34" y="16"/>
                    </a:lnTo>
                    <a:lnTo>
                      <a:pt x="36" y="18"/>
                    </a:lnTo>
                    <a:lnTo>
                      <a:pt x="16" y="18"/>
                    </a:lnTo>
                    <a:lnTo>
                      <a:pt x="8" y="14"/>
                    </a:lnTo>
                    <a:lnTo>
                      <a:pt x="2" y="12"/>
                    </a:lnTo>
                    <a:lnTo>
                      <a:pt x="0" y="6"/>
                    </a:lnTo>
                    <a:lnTo>
                      <a:pt x="2" y="2"/>
                    </a:lnTo>
                    <a:lnTo>
                      <a:pt x="4" y="0"/>
                    </a:lnTo>
                    <a:lnTo>
                      <a:pt x="8" y="0"/>
                    </a:lnTo>
                    <a:lnTo>
                      <a:pt x="14" y="0"/>
                    </a:lnTo>
                    <a:lnTo>
                      <a:pt x="24" y="4"/>
                    </a:lnTo>
                    <a:lnTo>
                      <a:pt x="32"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98" name="Google Shape;2498;p55"/>
              <p:cNvSpPr/>
              <p:nvPr/>
            </p:nvSpPr>
            <p:spPr>
              <a:xfrm>
                <a:off x="1731" y="712"/>
                <a:ext cx="382" cy="86"/>
              </a:xfrm>
              <a:custGeom>
                <a:avLst/>
                <a:gdLst/>
                <a:ahLst/>
                <a:cxnLst/>
                <a:rect l="l" t="t" r="r" b="b"/>
                <a:pathLst>
                  <a:path w="382" h="86" extrusionOk="0">
                    <a:moveTo>
                      <a:pt x="174" y="60"/>
                    </a:moveTo>
                    <a:lnTo>
                      <a:pt x="168" y="58"/>
                    </a:lnTo>
                    <a:lnTo>
                      <a:pt x="164" y="50"/>
                    </a:lnTo>
                    <a:lnTo>
                      <a:pt x="158" y="50"/>
                    </a:lnTo>
                    <a:lnTo>
                      <a:pt x="156" y="58"/>
                    </a:lnTo>
                    <a:lnTo>
                      <a:pt x="154" y="64"/>
                    </a:lnTo>
                    <a:lnTo>
                      <a:pt x="150" y="70"/>
                    </a:lnTo>
                    <a:lnTo>
                      <a:pt x="146" y="72"/>
                    </a:lnTo>
                    <a:lnTo>
                      <a:pt x="142" y="72"/>
                    </a:lnTo>
                    <a:lnTo>
                      <a:pt x="140" y="72"/>
                    </a:lnTo>
                    <a:lnTo>
                      <a:pt x="136" y="68"/>
                    </a:lnTo>
                    <a:lnTo>
                      <a:pt x="132" y="66"/>
                    </a:lnTo>
                    <a:lnTo>
                      <a:pt x="126" y="66"/>
                    </a:lnTo>
                    <a:lnTo>
                      <a:pt x="136" y="70"/>
                    </a:lnTo>
                    <a:lnTo>
                      <a:pt x="142" y="74"/>
                    </a:lnTo>
                    <a:lnTo>
                      <a:pt x="132" y="82"/>
                    </a:lnTo>
                    <a:lnTo>
                      <a:pt x="120" y="86"/>
                    </a:lnTo>
                    <a:lnTo>
                      <a:pt x="114" y="86"/>
                    </a:lnTo>
                    <a:lnTo>
                      <a:pt x="112" y="84"/>
                    </a:lnTo>
                    <a:lnTo>
                      <a:pt x="106" y="82"/>
                    </a:lnTo>
                    <a:lnTo>
                      <a:pt x="102" y="80"/>
                    </a:lnTo>
                    <a:lnTo>
                      <a:pt x="46" y="80"/>
                    </a:lnTo>
                    <a:lnTo>
                      <a:pt x="32" y="82"/>
                    </a:lnTo>
                    <a:lnTo>
                      <a:pt x="28" y="82"/>
                    </a:lnTo>
                    <a:lnTo>
                      <a:pt x="26" y="82"/>
                    </a:lnTo>
                    <a:lnTo>
                      <a:pt x="24" y="80"/>
                    </a:lnTo>
                    <a:lnTo>
                      <a:pt x="22" y="76"/>
                    </a:lnTo>
                    <a:lnTo>
                      <a:pt x="24" y="72"/>
                    </a:lnTo>
                    <a:lnTo>
                      <a:pt x="26" y="70"/>
                    </a:lnTo>
                    <a:lnTo>
                      <a:pt x="34" y="72"/>
                    </a:lnTo>
                    <a:lnTo>
                      <a:pt x="50" y="76"/>
                    </a:lnTo>
                    <a:lnTo>
                      <a:pt x="52" y="68"/>
                    </a:lnTo>
                    <a:lnTo>
                      <a:pt x="54" y="64"/>
                    </a:lnTo>
                    <a:lnTo>
                      <a:pt x="58" y="62"/>
                    </a:lnTo>
                    <a:lnTo>
                      <a:pt x="64" y="62"/>
                    </a:lnTo>
                    <a:lnTo>
                      <a:pt x="68" y="64"/>
                    </a:lnTo>
                    <a:lnTo>
                      <a:pt x="72" y="64"/>
                    </a:lnTo>
                    <a:lnTo>
                      <a:pt x="76" y="66"/>
                    </a:lnTo>
                    <a:lnTo>
                      <a:pt x="80" y="66"/>
                    </a:lnTo>
                    <a:lnTo>
                      <a:pt x="76" y="60"/>
                    </a:lnTo>
                    <a:lnTo>
                      <a:pt x="74" y="54"/>
                    </a:lnTo>
                    <a:lnTo>
                      <a:pt x="72" y="50"/>
                    </a:lnTo>
                    <a:lnTo>
                      <a:pt x="64" y="52"/>
                    </a:lnTo>
                    <a:lnTo>
                      <a:pt x="64" y="50"/>
                    </a:lnTo>
                    <a:lnTo>
                      <a:pt x="62" y="48"/>
                    </a:lnTo>
                    <a:lnTo>
                      <a:pt x="50" y="52"/>
                    </a:lnTo>
                    <a:lnTo>
                      <a:pt x="42" y="54"/>
                    </a:lnTo>
                    <a:lnTo>
                      <a:pt x="34" y="54"/>
                    </a:lnTo>
                    <a:lnTo>
                      <a:pt x="22" y="54"/>
                    </a:lnTo>
                    <a:lnTo>
                      <a:pt x="10" y="52"/>
                    </a:lnTo>
                    <a:lnTo>
                      <a:pt x="6" y="50"/>
                    </a:lnTo>
                    <a:lnTo>
                      <a:pt x="4" y="46"/>
                    </a:lnTo>
                    <a:lnTo>
                      <a:pt x="2" y="42"/>
                    </a:lnTo>
                    <a:lnTo>
                      <a:pt x="0" y="38"/>
                    </a:lnTo>
                    <a:lnTo>
                      <a:pt x="2" y="36"/>
                    </a:lnTo>
                    <a:lnTo>
                      <a:pt x="6" y="32"/>
                    </a:lnTo>
                    <a:lnTo>
                      <a:pt x="24" y="26"/>
                    </a:lnTo>
                    <a:lnTo>
                      <a:pt x="42" y="24"/>
                    </a:lnTo>
                    <a:lnTo>
                      <a:pt x="58" y="22"/>
                    </a:lnTo>
                    <a:lnTo>
                      <a:pt x="78" y="26"/>
                    </a:lnTo>
                    <a:lnTo>
                      <a:pt x="88" y="32"/>
                    </a:lnTo>
                    <a:lnTo>
                      <a:pt x="96" y="36"/>
                    </a:lnTo>
                    <a:lnTo>
                      <a:pt x="98" y="36"/>
                    </a:lnTo>
                    <a:lnTo>
                      <a:pt x="104" y="36"/>
                    </a:lnTo>
                    <a:lnTo>
                      <a:pt x="104" y="34"/>
                    </a:lnTo>
                    <a:lnTo>
                      <a:pt x="108" y="30"/>
                    </a:lnTo>
                    <a:lnTo>
                      <a:pt x="112" y="28"/>
                    </a:lnTo>
                    <a:lnTo>
                      <a:pt x="116" y="26"/>
                    </a:lnTo>
                    <a:lnTo>
                      <a:pt x="126" y="28"/>
                    </a:lnTo>
                    <a:lnTo>
                      <a:pt x="132" y="32"/>
                    </a:lnTo>
                    <a:lnTo>
                      <a:pt x="136" y="36"/>
                    </a:lnTo>
                    <a:lnTo>
                      <a:pt x="142" y="36"/>
                    </a:lnTo>
                    <a:lnTo>
                      <a:pt x="142" y="32"/>
                    </a:lnTo>
                    <a:lnTo>
                      <a:pt x="140" y="30"/>
                    </a:lnTo>
                    <a:lnTo>
                      <a:pt x="130" y="24"/>
                    </a:lnTo>
                    <a:lnTo>
                      <a:pt x="120" y="24"/>
                    </a:lnTo>
                    <a:lnTo>
                      <a:pt x="114" y="24"/>
                    </a:lnTo>
                    <a:lnTo>
                      <a:pt x="98" y="24"/>
                    </a:lnTo>
                    <a:lnTo>
                      <a:pt x="86" y="24"/>
                    </a:lnTo>
                    <a:lnTo>
                      <a:pt x="82" y="24"/>
                    </a:lnTo>
                    <a:lnTo>
                      <a:pt x="80" y="22"/>
                    </a:lnTo>
                    <a:lnTo>
                      <a:pt x="78" y="20"/>
                    </a:lnTo>
                    <a:lnTo>
                      <a:pt x="80" y="14"/>
                    </a:lnTo>
                    <a:lnTo>
                      <a:pt x="84" y="12"/>
                    </a:lnTo>
                    <a:lnTo>
                      <a:pt x="92" y="12"/>
                    </a:lnTo>
                    <a:lnTo>
                      <a:pt x="126" y="12"/>
                    </a:lnTo>
                    <a:lnTo>
                      <a:pt x="134" y="10"/>
                    </a:lnTo>
                    <a:lnTo>
                      <a:pt x="142" y="8"/>
                    </a:lnTo>
                    <a:lnTo>
                      <a:pt x="148" y="8"/>
                    </a:lnTo>
                    <a:lnTo>
                      <a:pt x="158" y="8"/>
                    </a:lnTo>
                    <a:lnTo>
                      <a:pt x="164" y="8"/>
                    </a:lnTo>
                    <a:lnTo>
                      <a:pt x="168" y="8"/>
                    </a:lnTo>
                    <a:lnTo>
                      <a:pt x="168" y="10"/>
                    </a:lnTo>
                    <a:lnTo>
                      <a:pt x="172" y="10"/>
                    </a:lnTo>
                    <a:lnTo>
                      <a:pt x="188" y="8"/>
                    </a:lnTo>
                    <a:lnTo>
                      <a:pt x="202" y="4"/>
                    </a:lnTo>
                    <a:lnTo>
                      <a:pt x="226" y="2"/>
                    </a:lnTo>
                    <a:lnTo>
                      <a:pt x="252" y="0"/>
                    </a:lnTo>
                    <a:lnTo>
                      <a:pt x="306" y="2"/>
                    </a:lnTo>
                    <a:lnTo>
                      <a:pt x="328" y="2"/>
                    </a:lnTo>
                    <a:lnTo>
                      <a:pt x="346" y="2"/>
                    </a:lnTo>
                    <a:lnTo>
                      <a:pt x="364" y="6"/>
                    </a:lnTo>
                    <a:lnTo>
                      <a:pt x="382" y="10"/>
                    </a:lnTo>
                    <a:lnTo>
                      <a:pt x="368" y="16"/>
                    </a:lnTo>
                    <a:lnTo>
                      <a:pt x="352" y="22"/>
                    </a:lnTo>
                    <a:lnTo>
                      <a:pt x="332" y="24"/>
                    </a:lnTo>
                    <a:lnTo>
                      <a:pt x="324" y="24"/>
                    </a:lnTo>
                    <a:lnTo>
                      <a:pt x="316" y="24"/>
                    </a:lnTo>
                    <a:lnTo>
                      <a:pt x="304" y="24"/>
                    </a:lnTo>
                    <a:lnTo>
                      <a:pt x="310" y="24"/>
                    </a:lnTo>
                    <a:lnTo>
                      <a:pt x="318" y="24"/>
                    </a:lnTo>
                    <a:lnTo>
                      <a:pt x="310" y="26"/>
                    </a:lnTo>
                    <a:lnTo>
                      <a:pt x="302" y="26"/>
                    </a:lnTo>
                    <a:lnTo>
                      <a:pt x="282" y="26"/>
                    </a:lnTo>
                    <a:lnTo>
                      <a:pt x="272" y="28"/>
                    </a:lnTo>
                    <a:lnTo>
                      <a:pt x="262" y="32"/>
                    </a:lnTo>
                    <a:lnTo>
                      <a:pt x="250" y="36"/>
                    </a:lnTo>
                    <a:lnTo>
                      <a:pt x="240" y="36"/>
                    </a:lnTo>
                    <a:lnTo>
                      <a:pt x="222" y="36"/>
                    </a:lnTo>
                    <a:lnTo>
                      <a:pt x="216" y="36"/>
                    </a:lnTo>
                    <a:lnTo>
                      <a:pt x="210" y="36"/>
                    </a:lnTo>
                    <a:lnTo>
                      <a:pt x="208" y="40"/>
                    </a:lnTo>
                    <a:lnTo>
                      <a:pt x="206" y="44"/>
                    </a:lnTo>
                    <a:lnTo>
                      <a:pt x="196" y="52"/>
                    </a:lnTo>
                    <a:lnTo>
                      <a:pt x="184" y="58"/>
                    </a:lnTo>
                    <a:lnTo>
                      <a:pt x="174" y="6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499" name="Google Shape;2499;p55"/>
              <p:cNvSpPr/>
              <p:nvPr/>
            </p:nvSpPr>
            <p:spPr>
              <a:xfrm>
                <a:off x="1675" y="830"/>
                <a:ext cx="284" cy="190"/>
              </a:xfrm>
              <a:custGeom>
                <a:avLst/>
                <a:gdLst/>
                <a:ahLst/>
                <a:cxnLst/>
                <a:rect l="l" t="t" r="r" b="b"/>
                <a:pathLst>
                  <a:path w="284" h="190" extrusionOk="0">
                    <a:moveTo>
                      <a:pt x="114" y="0"/>
                    </a:moveTo>
                    <a:lnTo>
                      <a:pt x="124" y="0"/>
                    </a:lnTo>
                    <a:lnTo>
                      <a:pt x="122" y="10"/>
                    </a:lnTo>
                    <a:lnTo>
                      <a:pt x="126" y="8"/>
                    </a:lnTo>
                    <a:lnTo>
                      <a:pt x="130" y="4"/>
                    </a:lnTo>
                    <a:lnTo>
                      <a:pt x="132" y="2"/>
                    </a:lnTo>
                    <a:lnTo>
                      <a:pt x="138" y="0"/>
                    </a:lnTo>
                    <a:lnTo>
                      <a:pt x="146" y="0"/>
                    </a:lnTo>
                    <a:lnTo>
                      <a:pt x="158" y="4"/>
                    </a:lnTo>
                    <a:lnTo>
                      <a:pt x="168" y="8"/>
                    </a:lnTo>
                    <a:lnTo>
                      <a:pt x="170" y="12"/>
                    </a:lnTo>
                    <a:lnTo>
                      <a:pt x="172" y="14"/>
                    </a:lnTo>
                    <a:lnTo>
                      <a:pt x="142" y="20"/>
                    </a:lnTo>
                    <a:lnTo>
                      <a:pt x="158" y="22"/>
                    </a:lnTo>
                    <a:lnTo>
                      <a:pt x="172" y="20"/>
                    </a:lnTo>
                    <a:lnTo>
                      <a:pt x="176" y="22"/>
                    </a:lnTo>
                    <a:lnTo>
                      <a:pt x="180" y="24"/>
                    </a:lnTo>
                    <a:lnTo>
                      <a:pt x="184" y="28"/>
                    </a:lnTo>
                    <a:lnTo>
                      <a:pt x="186" y="34"/>
                    </a:lnTo>
                    <a:lnTo>
                      <a:pt x="190" y="40"/>
                    </a:lnTo>
                    <a:lnTo>
                      <a:pt x="196" y="34"/>
                    </a:lnTo>
                    <a:lnTo>
                      <a:pt x="198" y="32"/>
                    </a:lnTo>
                    <a:lnTo>
                      <a:pt x="202" y="32"/>
                    </a:lnTo>
                    <a:lnTo>
                      <a:pt x="212" y="36"/>
                    </a:lnTo>
                    <a:lnTo>
                      <a:pt x="224" y="44"/>
                    </a:lnTo>
                    <a:lnTo>
                      <a:pt x="246" y="58"/>
                    </a:lnTo>
                    <a:lnTo>
                      <a:pt x="236" y="64"/>
                    </a:lnTo>
                    <a:lnTo>
                      <a:pt x="230" y="68"/>
                    </a:lnTo>
                    <a:lnTo>
                      <a:pt x="228" y="74"/>
                    </a:lnTo>
                    <a:lnTo>
                      <a:pt x="218" y="74"/>
                    </a:lnTo>
                    <a:lnTo>
                      <a:pt x="218" y="80"/>
                    </a:lnTo>
                    <a:lnTo>
                      <a:pt x="224" y="80"/>
                    </a:lnTo>
                    <a:lnTo>
                      <a:pt x="234" y="82"/>
                    </a:lnTo>
                    <a:lnTo>
                      <a:pt x="246" y="86"/>
                    </a:lnTo>
                    <a:lnTo>
                      <a:pt x="256" y="94"/>
                    </a:lnTo>
                    <a:lnTo>
                      <a:pt x="258" y="98"/>
                    </a:lnTo>
                    <a:lnTo>
                      <a:pt x="258" y="102"/>
                    </a:lnTo>
                    <a:lnTo>
                      <a:pt x="264" y="104"/>
                    </a:lnTo>
                    <a:lnTo>
                      <a:pt x="268" y="106"/>
                    </a:lnTo>
                    <a:lnTo>
                      <a:pt x="272" y="108"/>
                    </a:lnTo>
                    <a:lnTo>
                      <a:pt x="276" y="108"/>
                    </a:lnTo>
                    <a:lnTo>
                      <a:pt x="280" y="108"/>
                    </a:lnTo>
                    <a:lnTo>
                      <a:pt x="284" y="106"/>
                    </a:lnTo>
                    <a:lnTo>
                      <a:pt x="284" y="112"/>
                    </a:lnTo>
                    <a:lnTo>
                      <a:pt x="276" y="114"/>
                    </a:lnTo>
                    <a:lnTo>
                      <a:pt x="268" y="116"/>
                    </a:lnTo>
                    <a:lnTo>
                      <a:pt x="268" y="126"/>
                    </a:lnTo>
                    <a:lnTo>
                      <a:pt x="262" y="124"/>
                    </a:lnTo>
                    <a:lnTo>
                      <a:pt x="258" y="122"/>
                    </a:lnTo>
                    <a:lnTo>
                      <a:pt x="252" y="130"/>
                    </a:lnTo>
                    <a:lnTo>
                      <a:pt x="246" y="134"/>
                    </a:lnTo>
                    <a:lnTo>
                      <a:pt x="242" y="136"/>
                    </a:lnTo>
                    <a:lnTo>
                      <a:pt x="236" y="136"/>
                    </a:lnTo>
                    <a:lnTo>
                      <a:pt x="232" y="134"/>
                    </a:lnTo>
                    <a:lnTo>
                      <a:pt x="230" y="130"/>
                    </a:lnTo>
                    <a:lnTo>
                      <a:pt x="228" y="128"/>
                    </a:lnTo>
                    <a:lnTo>
                      <a:pt x="228" y="120"/>
                    </a:lnTo>
                    <a:lnTo>
                      <a:pt x="224" y="112"/>
                    </a:lnTo>
                    <a:lnTo>
                      <a:pt x="210" y="112"/>
                    </a:lnTo>
                    <a:lnTo>
                      <a:pt x="212" y="118"/>
                    </a:lnTo>
                    <a:lnTo>
                      <a:pt x="208" y="120"/>
                    </a:lnTo>
                    <a:lnTo>
                      <a:pt x="204" y="120"/>
                    </a:lnTo>
                    <a:lnTo>
                      <a:pt x="198" y="122"/>
                    </a:lnTo>
                    <a:lnTo>
                      <a:pt x="198" y="124"/>
                    </a:lnTo>
                    <a:lnTo>
                      <a:pt x="200" y="128"/>
                    </a:lnTo>
                    <a:lnTo>
                      <a:pt x="206" y="130"/>
                    </a:lnTo>
                    <a:lnTo>
                      <a:pt x="206" y="138"/>
                    </a:lnTo>
                    <a:lnTo>
                      <a:pt x="214" y="140"/>
                    </a:lnTo>
                    <a:lnTo>
                      <a:pt x="220" y="144"/>
                    </a:lnTo>
                    <a:lnTo>
                      <a:pt x="222" y="152"/>
                    </a:lnTo>
                    <a:lnTo>
                      <a:pt x="220" y="158"/>
                    </a:lnTo>
                    <a:lnTo>
                      <a:pt x="218" y="164"/>
                    </a:lnTo>
                    <a:lnTo>
                      <a:pt x="218" y="168"/>
                    </a:lnTo>
                    <a:lnTo>
                      <a:pt x="216" y="172"/>
                    </a:lnTo>
                    <a:lnTo>
                      <a:pt x="220" y="178"/>
                    </a:lnTo>
                    <a:lnTo>
                      <a:pt x="212" y="176"/>
                    </a:lnTo>
                    <a:lnTo>
                      <a:pt x="202" y="172"/>
                    </a:lnTo>
                    <a:lnTo>
                      <a:pt x="196" y="166"/>
                    </a:lnTo>
                    <a:lnTo>
                      <a:pt x="192" y="164"/>
                    </a:lnTo>
                    <a:lnTo>
                      <a:pt x="192" y="162"/>
                    </a:lnTo>
                    <a:lnTo>
                      <a:pt x="188" y="160"/>
                    </a:lnTo>
                    <a:lnTo>
                      <a:pt x="182" y="158"/>
                    </a:lnTo>
                    <a:lnTo>
                      <a:pt x="170" y="158"/>
                    </a:lnTo>
                    <a:lnTo>
                      <a:pt x="172" y="160"/>
                    </a:lnTo>
                    <a:lnTo>
                      <a:pt x="180" y="168"/>
                    </a:lnTo>
                    <a:lnTo>
                      <a:pt x="196" y="182"/>
                    </a:lnTo>
                    <a:lnTo>
                      <a:pt x="194" y="188"/>
                    </a:lnTo>
                    <a:lnTo>
                      <a:pt x="190" y="190"/>
                    </a:lnTo>
                    <a:lnTo>
                      <a:pt x="184" y="188"/>
                    </a:lnTo>
                    <a:lnTo>
                      <a:pt x="174" y="184"/>
                    </a:lnTo>
                    <a:lnTo>
                      <a:pt x="160" y="176"/>
                    </a:lnTo>
                    <a:lnTo>
                      <a:pt x="134" y="176"/>
                    </a:lnTo>
                    <a:lnTo>
                      <a:pt x="132" y="172"/>
                    </a:lnTo>
                    <a:lnTo>
                      <a:pt x="134" y="170"/>
                    </a:lnTo>
                    <a:lnTo>
                      <a:pt x="134" y="168"/>
                    </a:lnTo>
                    <a:lnTo>
                      <a:pt x="134" y="164"/>
                    </a:lnTo>
                    <a:lnTo>
                      <a:pt x="134" y="160"/>
                    </a:lnTo>
                    <a:lnTo>
                      <a:pt x="134" y="158"/>
                    </a:lnTo>
                    <a:lnTo>
                      <a:pt x="132" y="158"/>
                    </a:lnTo>
                    <a:lnTo>
                      <a:pt x="124" y="152"/>
                    </a:lnTo>
                    <a:lnTo>
                      <a:pt x="120" y="148"/>
                    </a:lnTo>
                    <a:lnTo>
                      <a:pt x="120" y="144"/>
                    </a:lnTo>
                    <a:lnTo>
                      <a:pt x="102" y="144"/>
                    </a:lnTo>
                    <a:lnTo>
                      <a:pt x="94" y="144"/>
                    </a:lnTo>
                    <a:lnTo>
                      <a:pt x="88" y="146"/>
                    </a:lnTo>
                    <a:lnTo>
                      <a:pt x="78" y="148"/>
                    </a:lnTo>
                    <a:lnTo>
                      <a:pt x="70" y="150"/>
                    </a:lnTo>
                    <a:lnTo>
                      <a:pt x="62" y="148"/>
                    </a:lnTo>
                    <a:lnTo>
                      <a:pt x="60" y="146"/>
                    </a:lnTo>
                    <a:lnTo>
                      <a:pt x="60" y="144"/>
                    </a:lnTo>
                    <a:lnTo>
                      <a:pt x="60" y="142"/>
                    </a:lnTo>
                    <a:lnTo>
                      <a:pt x="62" y="138"/>
                    </a:lnTo>
                    <a:lnTo>
                      <a:pt x="70" y="136"/>
                    </a:lnTo>
                    <a:lnTo>
                      <a:pt x="86" y="128"/>
                    </a:lnTo>
                    <a:lnTo>
                      <a:pt x="88" y="132"/>
                    </a:lnTo>
                    <a:lnTo>
                      <a:pt x="92" y="134"/>
                    </a:lnTo>
                    <a:lnTo>
                      <a:pt x="104" y="134"/>
                    </a:lnTo>
                    <a:lnTo>
                      <a:pt x="114" y="132"/>
                    </a:lnTo>
                    <a:lnTo>
                      <a:pt x="116" y="130"/>
                    </a:lnTo>
                    <a:lnTo>
                      <a:pt x="120" y="128"/>
                    </a:lnTo>
                    <a:lnTo>
                      <a:pt x="122" y="126"/>
                    </a:lnTo>
                    <a:lnTo>
                      <a:pt x="122" y="120"/>
                    </a:lnTo>
                    <a:lnTo>
                      <a:pt x="134" y="116"/>
                    </a:lnTo>
                    <a:lnTo>
                      <a:pt x="142" y="112"/>
                    </a:lnTo>
                    <a:lnTo>
                      <a:pt x="162" y="98"/>
                    </a:lnTo>
                    <a:lnTo>
                      <a:pt x="152" y="84"/>
                    </a:lnTo>
                    <a:lnTo>
                      <a:pt x="148" y="82"/>
                    </a:lnTo>
                    <a:lnTo>
                      <a:pt x="142" y="80"/>
                    </a:lnTo>
                    <a:lnTo>
                      <a:pt x="142" y="76"/>
                    </a:lnTo>
                    <a:lnTo>
                      <a:pt x="128" y="76"/>
                    </a:lnTo>
                    <a:lnTo>
                      <a:pt x="130" y="74"/>
                    </a:lnTo>
                    <a:lnTo>
                      <a:pt x="134" y="74"/>
                    </a:lnTo>
                    <a:lnTo>
                      <a:pt x="134" y="66"/>
                    </a:lnTo>
                    <a:lnTo>
                      <a:pt x="130" y="64"/>
                    </a:lnTo>
                    <a:lnTo>
                      <a:pt x="126" y="62"/>
                    </a:lnTo>
                    <a:lnTo>
                      <a:pt x="118" y="56"/>
                    </a:lnTo>
                    <a:lnTo>
                      <a:pt x="114" y="54"/>
                    </a:lnTo>
                    <a:lnTo>
                      <a:pt x="112" y="54"/>
                    </a:lnTo>
                    <a:lnTo>
                      <a:pt x="110" y="56"/>
                    </a:lnTo>
                    <a:lnTo>
                      <a:pt x="104" y="58"/>
                    </a:lnTo>
                    <a:lnTo>
                      <a:pt x="100" y="62"/>
                    </a:lnTo>
                    <a:lnTo>
                      <a:pt x="96" y="64"/>
                    </a:lnTo>
                    <a:lnTo>
                      <a:pt x="92" y="66"/>
                    </a:lnTo>
                    <a:lnTo>
                      <a:pt x="88" y="66"/>
                    </a:lnTo>
                    <a:lnTo>
                      <a:pt x="88" y="64"/>
                    </a:lnTo>
                    <a:lnTo>
                      <a:pt x="88" y="56"/>
                    </a:lnTo>
                    <a:lnTo>
                      <a:pt x="76" y="58"/>
                    </a:lnTo>
                    <a:lnTo>
                      <a:pt x="64" y="58"/>
                    </a:lnTo>
                    <a:lnTo>
                      <a:pt x="36" y="56"/>
                    </a:lnTo>
                    <a:lnTo>
                      <a:pt x="32" y="56"/>
                    </a:lnTo>
                    <a:lnTo>
                      <a:pt x="26" y="54"/>
                    </a:lnTo>
                    <a:lnTo>
                      <a:pt x="24" y="52"/>
                    </a:lnTo>
                    <a:lnTo>
                      <a:pt x="22" y="46"/>
                    </a:lnTo>
                    <a:lnTo>
                      <a:pt x="18" y="48"/>
                    </a:lnTo>
                    <a:lnTo>
                      <a:pt x="14" y="50"/>
                    </a:lnTo>
                    <a:lnTo>
                      <a:pt x="10" y="52"/>
                    </a:lnTo>
                    <a:lnTo>
                      <a:pt x="6" y="52"/>
                    </a:lnTo>
                    <a:lnTo>
                      <a:pt x="4" y="52"/>
                    </a:lnTo>
                    <a:lnTo>
                      <a:pt x="2" y="48"/>
                    </a:lnTo>
                    <a:lnTo>
                      <a:pt x="0" y="44"/>
                    </a:lnTo>
                    <a:lnTo>
                      <a:pt x="6" y="40"/>
                    </a:lnTo>
                    <a:lnTo>
                      <a:pt x="14" y="40"/>
                    </a:lnTo>
                    <a:lnTo>
                      <a:pt x="6" y="36"/>
                    </a:lnTo>
                    <a:lnTo>
                      <a:pt x="4" y="34"/>
                    </a:lnTo>
                    <a:lnTo>
                      <a:pt x="4" y="30"/>
                    </a:lnTo>
                    <a:lnTo>
                      <a:pt x="4" y="28"/>
                    </a:lnTo>
                    <a:lnTo>
                      <a:pt x="6" y="24"/>
                    </a:lnTo>
                    <a:lnTo>
                      <a:pt x="12" y="18"/>
                    </a:lnTo>
                    <a:lnTo>
                      <a:pt x="22" y="14"/>
                    </a:lnTo>
                    <a:lnTo>
                      <a:pt x="32" y="10"/>
                    </a:lnTo>
                    <a:lnTo>
                      <a:pt x="56" y="6"/>
                    </a:lnTo>
                    <a:lnTo>
                      <a:pt x="64" y="4"/>
                    </a:lnTo>
                    <a:lnTo>
                      <a:pt x="72" y="0"/>
                    </a:lnTo>
                    <a:lnTo>
                      <a:pt x="82" y="0"/>
                    </a:lnTo>
                    <a:lnTo>
                      <a:pt x="78" y="6"/>
                    </a:lnTo>
                    <a:lnTo>
                      <a:pt x="72" y="8"/>
                    </a:lnTo>
                    <a:lnTo>
                      <a:pt x="62" y="12"/>
                    </a:lnTo>
                    <a:lnTo>
                      <a:pt x="58" y="16"/>
                    </a:lnTo>
                    <a:lnTo>
                      <a:pt x="54" y="18"/>
                    </a:lnTo>
                    <a:lnTo>
                      <a:pt x="50" y="22"/>
                    </a:lnTo>
                    <a:lnTo>
                      <a:pt x="48" y="28"/>
                    </a:lnTo>
                    <a:lnTo>
                      <a:pt x="56" y="28"/>
                    </a:lnTo>
                    <a:lnTo>
                      <a:pt x="60" y="24"/>
                    </a:lnTo>
                    <a:lnTo>
                      <a:pt x="64" y="18"/>
                    </a:lnTo>
                    <a:lnTo>
                      <a:pt x="70" y="14"/>
                    </a:lnTo>
                    <a:lnTo>
                      <a:pt x="76" y="12"/>
                    </a:lnTo>
                    <a:lnTo>
                      <a:pt x="94" y="6"/>
                    </a:lnTo>
                    <a:lnTo>
                      <a:pt x="1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00" name="Google Shape;2500;p55"/>
              <p:cNvSpPr/>
              <p:nvPr/>
            </p:nvSpPr>
            <p:spPr>
              <a:xfrm>
                <a:off x="1779" y="912"/>
                <a:ext cx="32" cy="18"/>
              </a:xfrm>
              <a:custGeom>
                <a:avLst/>
                <a:gdLst/>
                <a:ahLst/>
                <a:cxnLst/>
                <a:rect l="l" t="t" r="r" b="b"/>
                <a:pathLst>
                  <a:path w="32" h="18" extrusionOk="0">
                    <a:moveTo>
                      <a:pt x="16" y="2"/>
                    </a:moveTo>
                    <a:lnTo>
                      <a:pt x="28" y="0"/>
                    </a:lnTo>
                    <a:lnTo>
                      <a:pt x="30" y="0"/>
                    </a:lnTo>
                    <a:lnTo>
                      <a:pt x="32" y="2"/>
                    </a:lnTo>
                    <a:lnTo>
                      <a:pt x="30" y="6"/>
                    </a:lnTo>
                    <a:lnTo>
                      <a:pt x="28" y="10"/>
                    </a:lnTo>
                    <a:lnTo>
                      <a:pt x="22" y="14"/>
                    </a:lnTo>
                    <a:lnTo>
                      <a:pt x="14" y="18"/>
                    </a:lnTo>
                    <a:lnTo>
                      <a:pt x="6" y="18"/>
                    </a:lnTo>
                    <a:lnTo>
                      <a:pt x="2" y="16"/>
                    </a:lnTo>
                    <a:lnTo>
                      <a:pt x="0" y="14"/>
                    </a:lnTo>
                    <a:lnTo>
                      <a:pt x="2" y="10"/>
                    </a:lnTo>
                    <a:lnTo>
                      <a:pt x="8" y="6"/>
                    </a:lnTo>
                    <a:lnTo>
                      <a:pt x="12" y="2"/>
                    </a:lnTo>
                    <a:lnTo>
                      <a:pt x="18" y="2"/>
                    </a:lnTo>
                    <a:lnTo>
                      <a:pt x="18" y="0"/>
                    </a:lnTo>
                    <a:lnTo>
                      <a:pt x="16"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sp>
          <p:nvSpPr>
            <p:cNvPr id="2501" name="Google Shape;2501;p55"/>
            <p:cNvSpPr/>
            <p:nvPr/>
          </p:nvSpPr>
          <p:spPr>
            <a:xfrm>
              <a:off x="564" y="1613"/>
              <a:ext cx="1007" cy="477"/>
            </a:xfrm>
            <a:custGeom>
              <a:avLst/>
              <a:gdLst/>
              <a:ahLst/>
              <a:cxnLst/>
              <a:rect l="l" t="t" r="r" b="b"/>
              <a:pathLst>
                <a:path w="872" h="434" extrusionOk="0">
                  <a:moveTo>
                    <a:pt x="4" y="226"/>
                  </a:moveTo>
                  <a:lnTo>
                    <a:pt x="4" y="228"/>
                  </a:lnTo>
                  <a:lnTo>
                    <a:pt x="4" y="230"/>
                  </a:lnTo>
                  <a:lnTo>
                    <a:pt x="2" y="236"/>
                  </a:lnTo>
                  <a:lnTo>
                    <a:pt x="4" y="244"/>
                  </a:lnTo>
                  <a:lnTo>
                    <a:pt x="6" y="254"/>
                  </a:lnTo>
                  <a:lnTo>
                    <a:pt x="14" y="260"/>
                  </a:lnTo>
                  <a:lnTo>
                    <a:pt x="26" y="264"/>
                  </a:lnTo>
                  <a:lnTo>
                    <a:pt x="30" y="266"/>
                  </a:lnTo>
                  <a:lnTo>
                    <a:pt x="32" y="268"/>
                  </a:lnTo>
                  <a:lnTo>
                    <a:pt x="40" y="278"/>
                  </a:lnTo>
                  <a:lnTo>
                    <a:pt x="44" y="290"/>
                  </a:lnTo>
                  <a:lnTo>
                    <a:pt x="46" y="300"/>
                  </a:lnTo>
                  <a:lnTo>
                    <a:pt x="66" y="298"/>
                  </a:lnTo>
                  <a:lnTo>
                    <a:pt x="74" y="298"/>
                  </a:lnTo>
                  <a:lnTo>
                    <a:pt x="80" y="300"/>
                  </a:lnTo>
                  <a:lnTo>
                    <a:pt x="124" y="326"/>
                  </a:lnTo>
                  <a:lnTo>
                    <a:pt x="174" y="326"/>
                  </a:lnTo>
                  <a:lnTo>
                    <a:pt x="178" y="316"/>
                  </a:lnTo>
                  <a:lnTo>
                    <a:pt x="194" y="318"/>
                  </a:lnTo>
                  <a:lnTo>
                    <a:pt x="198" y="318"/>
                  </a:lnTo>
                  <a:lnTo>
                    <a:pt x="204" y="316"/>
                  </a:lnTo>
                  <a:lnTo>
                    <a:pt x="206" y="324"/>
                  </a:lnTo>
                  <a:lnTo>
                    <a:pt x="212" y="328"/>
                  </a:lnTo>
                  <a:lnTo>
                    <a:pt x="216" y="332"/>
                  </a:lnTo>
                  <a:lnTo>
                    <a:pt x="220" y="336"/>
                  </a:lnTo>
                  <a:lnTo>
                    <a:pt x="224" y="356"/>
                  </a:lnTo>
                  <a:lnTo>
                    <a:pt x="226" y="360"/>
                  </a:lnTo>
                  <a:lnTo>
                    <a:pt x="230" y="364"/>
                  </a:lnTo>
                  <a:lnTo>
                    <a:pt x="234" y="366"/>
                  </a:lnTo>
                  <a:lnTo>
                    <a:pt x="238" y="366"/>
                  </a:lnTo>
                  <a:lnTo>
                    <a:pt x="244" y="364"/>
                  </a:lnTo>
                  <a:lnTo>
                    <a:pt x="250" y="360"/>
                  </a:lnTo>
                  <a:lnTo>
                    <a:pt x="254" y="354"/>
                  </a:lnTo>
                  <a:lnTo>
                    <a:pt x="256" y="354"/>
                  </a:lnTo>
                  <a:lnTo>
                    <a:pt x="262" y="354"/>
                  </a:lnTo>
                  <a:lnTo>
                    <a:pt x="270" y="354"/>
                  </a:lnTo>
                  <a:lnTo>
                    <a:pt x="276" y="358"/>
                  </a:lnTo>
                  <a:lnTo>
                    <a:pt x="278" y="366"/>
                  </a:lnTo>
                  <a:lnTo>
                    <a:pt x="282" y="374"/>
                  </a:lnTo>
                  <a:lnTo>
                    <a:pt x="286" y="392"/>
                  </a:lnTo>
                  <a:lnTo>
                    <a:pt x="288" y="408"/>
                  </a:lnTo>
                  <a:lnTo>
                    <a:pt x="290" y="412"/>
                  </a:lnTo>
                  <a:lnTo>
                    <a:pt x="294" y="414"/>
                  </a:lnTo>
                  <a:lnTo>
                    <a:pt x="302" y="420"/>
                  </a:lnTo>
                  <a:lnTo>
                    <a:pt x="320" y="426"/>
                  </a:lnTo>
                  <a:lnTo>
                    <a:pt x="322" y="426"/>
                  </a:lnTo>
                  <a:lnTo>
                    <a:pt x="322" y="408"/>
                  </a:lnTo>
                  <a:lnTo>
                    <a:pt x="322" y="402"/>
                  </a:lnTo>
                  <a:lnTo>
                    <a:pt x="324" y="394"/>
                  </a:lnTo>
                  <a:lnTo>
                    <a:pt x="328" y="388"/>
                  </a:lnTo>
                  <a:lnTo>
                    <a:pt x="332" y="382"/>
                  </a:lnTo>
                  <a:lnTo>
                    <a:pt x="338" y="378"/>
                  </a:lnTo>
                  <a:lnTo>
                    <a:pt x="340" y="374"/>
                  </a:lnTo>
                  <a:lnTo>
                    <a:pt x="342" y="370"/>
                  </a:lnTo>
                  <a:lnTo>
                    <a:pt x="350" y="370"/>
                  </a:lnTo>
                  <a:lnTo>
                    <a:pt x="358" y="368"/>
                  </a:lnTo>
                  <a:lnTo>
                    <a:pt x="370" y="360"/>
                  </a:lnTo>
                  <a:lnTo>
                    <a:pt x="372" y="358"/>
                  </a:lnTo>
                  <a:lnTo>
                    <a:pt x="374" y="356"/>
                  </a:lnTo>
                  <a:lnTo>
                    <a:pt x="374" y="354"/>
                  </a:lnTo>
                  <a:lnTo>
                    <a:pt x="378" y="352"/>
                  </a:lnTo>
                  <a:lnTo>
                    <a:pt x="384" y="354"/>
                  </a:lnTo>
                  <a:lnTo>
                    <a:pt x="386" y="352"/>
                  </a:lnTo>
                  <a:lnTo>
                    <a:pt x="386" y="350"/>
                  </a:lnTo>
                  <a:lnTo>
                    <a:pt x="388" y="348"/>
                  </a:lnTo>
                  <a:lnTo>
                    <a:pt x="392" y="348"/>
                  </a:lnTo>
                  <a:lnTo>
                    <a:pt x="398" y="348"/>
                  </a:lnTo>
                  <a:lnTo>
                    <a:pt x="404" y="350"/>
                  </a:lnTo>
                  <a:lnTo>
                    <a:pt x="408" y="352"/>
                  </a:lnTo>
                  <a:lnTo>
                    <a:pt x="414" y="354"/>
                  </a:lnTo>
                  <a:lnTo>
                    <a:pt x="418" y="352"/>
                  </a:lnTo>
                  <a:lnTo>
                    <a:pt x="424" y="352"/>
                  </a:lnTo>
                  <a:lnTo>
                    <a:pt x="430" y="356"/>
                  </a:lnTo>
                  <a:lnTo>
                    <a:pt x="434" y="358"/>
                  </a:lnTo>
                  <a:lnTo>
                    <a:pt x="440" y="360"/>
                  </a:lnTo>
                  <a:lnTo>
                    <a:pt x="444" y="358"/>
                  </a:lnTo>
                  <a:lnTo>
                    <a:pt x="450" y="356"/>
                  </a:lnTo>
                  <a:lnTo>
                    <a:pt x="452" y="358"/>
                  </a:lnTo>
                  <a:lnTo>
                    <a:pt x="454" y="360"/>
                  </a:lnTo>
                  <a:lnTo>
                    <a:pt x="456" y="362"/>
                  </a:lnTo>
                  <a:lnTo>
                    <a:pt x="460" y="362"/>
                  </a:lnTo>
                  <a:lnTo>
                    <a:pt x="462" y="362"/>
                  </a:lnTo>
                  <a:lnTo>
                    <a:pt x="462" y="358"/>
                  </a:lnTo>
                  <a:lnTo>
                    <a:pt x="458" y="356"/>
                  </a:lnTo>
                  <a:lnTo>
                    <a:pt x="456" y="354"/>
                  </a:lnTo>
                  <a:lnTo>
                    <a:pt x="456" y="340"/>
                  </a:lnTo>
                  <a:lnTo>
                    <a:pt x="466" y="338"/>
                  </a:lnTo>
                  <a:lnTo>
                    <a:pt x="474" y="336"/>
                  </a:lnTo>
                  <a:lnTo>
                    <a:pt x="486" y="340"/>
                  </a:lnTo>
                  <a:lnTo>
                    <a:pt x="490" y="338"/>
                  </a:lnTo>
                  <a:lnTo>
                    <a:pt x="494" y="336"/>
                  </a:lnTo>
                  <a:lnTo>
                    <a:pt x="510" y="336"/>
                  </a:lnTo>
                  <a:lnTo>
                    <a:pt x="512" y="338"/>
                  </a:lnTo>
                  <a:lnTo>
                    <a:pt x="516" y="340"/>
                  </a:lnTo>
                  <a:lnTo>
                    <a:pt x="522" y="342"/>
                  </a:lnTo>
                  <a:lnTo>
                    <a:pt x="524" y="346"/>
                  </a:lnTo>
                  <a:lnTo>
                    <a:pt x="524" y="348"/>
                  </a:lnTo>
                  <a:lnTo>
                    <a:pt x="524" y="352"/>
                  </a:lnTo>
                  <a:lnTo>
                    <a:pt x="530" y="350"/>
                  </a:lnTo>
                  <a:lnTo>
                    <a:pt x="532" y="348"/>
                  </a:lnTo>
                  <a:lnTo>
                    <a:pt x="542" y="344"/>
                  </a:lnTo>
                  <a:lnTo>
                    <a:pt x="550" y="346"/>
                  </a:lnTo>
                  <a:lnTo>
                    <a:pt x="552" y="350"/>
                  </a:lnTo>
                  <a:lnTo>
                    <a:pt x="552" y="354"/>
                  </a:lnTo>
                  <a:lnTo>
                    <a:pt x="554" y="356"/>
                  </a:lnTo>
                  <a:lnTo>
                    <a:pt x="556" y="360"/>
                  </a:lnTo>
                  <a:lnTo>
                    <a:pt x="558" y="362"/>
                  </a:lnTo>
                  <a:lnTo>
                    <a:pt x="562" y="364"/>
                  </a:lnTo>
                  <a:lnTo>
                    <a:pt x="560" y="370"/>
                  </a:lnTo>
                  <a:lnTo>
                    <a:pt x="558" y="372"/>
                  </a:lnTo>
                  <a:lnTo>
                    <a:pt x="556" y="376"/>
                  </a:lnTo>
                  <a:lnTo>
                    <a:pt x="556" y="380"/>
                  </a:lnTo>
                  <a:lnTo>
                    <a:pt x="558" y="382"/>
                  </a:lnTo>
                  <a:lnTo>
                    <a:pt x="560" y="386"/>
                  </a:lnTo>
                  <a:lnTo>
                    <a:pt x="558" y="388"/>
                  </a:lnTo>
                  <a:lnTo>
                    <a:pt x="558" y="390"/>
                  </a:lnTo>
                  <a:lnTo>
                    <a:pt x="558" y="400"/>
                  </a:lnTo>
                  <a:lnTo>
                    <a:pt x="564" y="408"/>
                  </a:lnTo>
                  <a:lnTo>
                    <a:pt x="564" y="416"/>
                  </a:lnTo>
                  <a:lnTo>
                    <a:pt x="566" y="422"/>
                  </a:lnTo>
                  <a:lnTo>
                    <a:pt x="570" y="428"/>
                  </a:lnTo>
                  <a:lnTo>
                    <a:pt x="574" y="432"/>
                  </a:lnTo>
                  <a:lnTo>
                    <a:pt x="578" y="434"/>
                  </a:lnTo>
                  <a:lnTo>
                    <a:pt x="584" y="434"/>
                  </a:lnTo>
                  <a:lnTo>
                    <a:pt x="584" y="428"/>
                  </a:lnTo>
                  <a:lnTo>
                    <a:pt x="588" y="420"/>
                  </a:lnTo>
                  <a:lnTo>
                    <a:pt x="590" y="414"/>
                  </a:lnTo>
                  <a:lnTo>
                    <a:pt x="592" y="408"/>
                  </a:lnTo>
                  <a:lnTo>
                    <a:pt x="592" y="398"/>
                  </a:lnTo>
                  <a:lnTo>
                    <a:pt x="594" y="388"/>
                  </a:lnTo>
                  <a:lnTo>
                    <a:pt x="592" y="380"/>
                  </a:lnTo>
                  <a:lnTo>
                    <a:pt x="588" y="370"/>
                  </a:lnTo>
                  <a:lnTo>
                    <a:pt x="586" y="358"/>
                  </a:lnTo>
                  <a:lnTo>
                    <a:pt x="584" y="348"/>
                  </a:lnTo>
                  <a:lnTo>
                    <a:pt x="586" y="332"/>
                  </a:lnTo>
                  <a:lnTo>
                    <a:pt x="590" y="322"/>
                  </a:lnTo>
                  <a:lnTo>
                    <a:pt x="598" y="310"/>
                  </a:lnTo>
                  <a:lnTo>
                    <a:pt x="606" y="300"/>
                  </a:lnTo>
                  <a:lnTo>
                    <a:pt x="608" y="300"/>
                  </a:lnTo>
                  <a:lnTo>
                    <a:pt x="612" y="298"/>
                  </a:lnTo>
                  <a:lnTo>
                    <a:pt x="616" y="296"/>
                  </a:lnTo>
                  <a:lnTo>
                    <a:pt x="618" y="294"/>
                  </a:lnTo>
                  <a:lnTo>
                    <a:pt x="624" y="292"/>
                  </a:lnTo>
                  <a:lnTo>
                    <a:pt x="626" y="290"/>
                  </a:lnTo>
                  <a:lnTo>
                    <a:pt x="632" y="282"/>
                  </a:lnTo>
                  <a:lnTo>
                    <a:pt x="634" y="276"/>
                  </a:lnTo>
                  <a:lnTo>
                    <a:pt x="638" y="274"/>
                  </a:lnTo>
                  <a:lnTo>
                    <a:pt x="644" y="274"/>
                  </a:lnTo>
                  <a:lnTo>
                    <a:pt x="644" y="272"/>
                  </a:lnTo>
                  <a:lnTo>
                    <a:pt x="646" y="272"/>
                  </a:lnTo>
                  <a:lnTo>
                    <a:pt x="650" y="272"/>
                  </a:lnTo>
                  <a:lnTo>
                    <a:pt x="654" y="268"/>
                  </a:lnTo>
                  <a:lnTo>
                    <a:pt x="658" y="264"/>
                  </a:lnTo>
                  <a:lnTo>
                    <a:pt x="660" y="260"/>
                  </a:lnTo>
                  <a:lnTo>
                    <a:pt x="668" y="258"/>
                  </a:lnTo>
                  <a:lnTo>
                    <a:pt x="672" y="258"/>
                  </a:lnTo>
                  <a:lnTo>
                    <a:pt x="678" y="254"/>
                  </a:lnTo>
                  <a:lnTo>
                    <a:pt x="676" y="250"/>
                  </a:lnTo>
                  <a:lnTo>
                    <a:pt x="678" y="246"/>
                  </a:lnTo>
                  <a:lnTo>
                    <a:pt x="688" y="244"/>
                  </a:lnTo>
                  <a:lnTo>
                    <a:pt x="690" y="242"/>
                  </a:lnTo>
                  <a:lnTo>
                    <a:pt x="692" y="240"/>
                  </a:lnTo>
                  <a:lnTo>
                    <a:pt x="696" y="238"/>
                  </a:lnTo>
                  <a:lnTo>
                    <a:pt x="698" y="234"/>
                  </a:lnTo>
                  <a:lnTo>
                    <a:pt x="696" y="230"/>
                  </a:lnTo>
                  <a:lnTo>
                    <a:pt x="696" y="226"/>
                  </a:lnTo>
                  <a:lnTo>
                    <a:pt x="694" y="222"/>
                  </a:lnTo>
                  <a:lnTo>
                    <a:pt x="692" y="218"/>
                  </a:lnTo>
                  <a:lnTo>
                    <a:pt x="690" y="216"/>
                  </a:lnTo>
                  <a:lnTo>
                    <a:pt x="688" y="214"/>
                  </a:lnTo>
                  <a:lnTo>
                    <a:pt x="694" y="214"/>
                  </a:lnTo>
                  <a:lnTo>
                    <a:pt x="692" y="214"/>
                  </a:lnTo>
                  <a:lnTo>
                    <a:pt x="692" y="212"/>
                  </a:lnTo>
                  <a:lnTo>
                    <a:pt x="694" y="208"/>
                  </a:lnTo>
                  <a:lnTo>
                    <a:pt x="700" y="210"/>
                  </a:lnTo>
                  <a:lnTo>
                    <a:pt x="704" y="208"/>
                  </a:lnTo>
                  <a:lnTo>
                    <a:pt x="706" y="206"/>
                  </a:lnTo>
                  <a:lnTo>
                    <a:pt x="706" y="198"/>
                  </a:lnTo>
                  <a:lnTo>
                    <a:pt x="702" y="190"/>
                  </a:lnTo>
                  <a:lnTo>
                    <a:pt x="702" y="188"/>
                  </a:lnTo>
                  <a:lnTo>
                    <a:pt x="706" y="192"/>
                  </a:lnTo>
                  <a:lnTo>
                    <a:pt x="708" y="196"/>
                  </a:lnTo>
                  <a:lnTo>
                    <a:pt x="714" y="196"/>
                  </a:lnTo>
                  <a:lnTo>
                    <a:pt x="716" y="194"/>
                  </a:lnTo>
                  <a:lnTo>
                    <a:pt x="718" y="188"/>
                  </a:lnTo>
                  <a:lnTo>
                    <a:pt x="718" y="168"/>
                  </a:lnTo>
                  <a:lnTo>
                    <a:pt x="718" y="172"/>
                  </a:lnTo>
                  <a:lnTo>
                    <a:pt x="718" y="174"/>
                  </a:lnTo>
                  <a:lnTo>
                    <a:pt x="720" y="174"/>
                  </a:lnTo>
                  <a:lnTo>
                    <a:pt x="720" y="178"/>
                  </a:lnTo>
                  <a:lnTo>
                    <a:pt x="722" y="182"/>
                  </a:lnTo>
                  <a:lnTo>
                    <a:pt x="726" y="176"/>
                  </a:lnTo>
                  <a:lnTo>
                    <a:pt x="732" y="172"/>
                  </a:lnTo>
                  <a:lnTo>
                    <a:pt x="734" y="172"/>
                  </a:lnTo>
                  <a:lnTo>
                    <a:pt x="740" y="164"/>
                  </a:lnTo>
                  <a:lnTo>
                    <a:pt x="744" y="158"/>
                  </a:lnTo>
                  <a:lnTo>
                    <a:pt x="742" y="150"/>
                  </a:lnTo>
                  <a:lnTo>
                    <a:pt x="744" y="148"/>
                  </a:lnTo>
                  <a:lnTo>
                    <a:pt x="746" y="146"/>
                  </a:lnTo>
                  <a:lnTo>
                    <a:pt x="756" y="146"/>
                  </a:lnTo>
                  <a:lnTo>
                    <a:pt x="766" y="146"/>
                  </a:lnTo>
                  <a:lnTo>
                    <a:pt x="770" y="142"/>
                  </a:lnTo>
                  <a:lnTo>
                    <a:pt x="752" y="142"/>
                  </a:lnTo>
                  <a:lnTo>
                    <a:pt x="760" y="140"/>
                  </a:lnTo>
                  <a:lnTo>
                    <a:pt x="770" y="140"/>
                  </a:lnTo>
                  <a:lnTo>
                    <a:pt x="776" y="138"/>
                  </a:lnTo>
                  <a:lnTo>
                    <a:pt x="786" y="134"/>
                  </a:lnTo>
                  <a:lnTo>
                    <a:pt x="790" y="132"/>
                  </a:lnTo>
                  <a:lnTo>
                    <a:pt x="792" y="130"/>
                  </a:lnTo>
                  <a:lnTo>
                    <a:pt x="802" y="132"/>
                  </a:lnTo>
                  <a:lnTo>
                    <a:pt x="808" y="130"/>
                  </a:lnTo>
                  <a:lnTo>
                    <a:pt x="812" y="128"/>
                  </a:lnTo>
                  <a:lnTo>
                    <a:pt x="810" y="124"/>
                  </a:lnTo>
                  <a:lnTo>
                    <a:pt x="808" y="126"/>
                  </a:lnTo>
                  <a:lnTo>
                    <a:pt x="806" y="128"/>
                  </a:lnTo>
                  <a:lnTo>
                    <a:pt x="800" y="128"/>
                  </a:lnTo>
                  <a:lnTo>
                    <a:pt x="802" y="126"/>
                  </a:lnTo>
                  <a:lnTo>
                    <a:pt x="802" y="122"/>
                  </a:lnTo>
                  <a:lnTo>
                    <a:pt x="800" y="118"/>
                  </a:lnTo>
                  <a:lnTo>
                    <a:pt x="802" y="112"/>
                  </a:lnTo>
                  <a:lnTo>
                    <a:pt x="804" y="108"/>
                  </a:lnTo>
                  <a:lnTo>
                    <a:pt x="806" y="104"/>
                  </a:lnTo>
                  <a:lnTo>
                    <a:pt x="808" y="98"/>
                  </a:lnTo>
                  <a:lnTo>
                    <a:pt x="814" y="94"/>
                  </a:lnTo>
                  <a:lnTo>
                    <a:pt x="822" y="90"/>
                  </a:lnTo>
                  <a:lnTo>
                    <a:pt x="838" y="84"/>
                  </a:lnTo>
                  <a:lnTo>
                    <a:pt x="854" y="80"/>
                  </a:lnTo>
                  <a:lnTo>
                    <a:pt x="870" y="74"/>
                  </a:lnTo>
                  <a:lnTo>
                    <a:pt x="864" y="54"/>
                  </a:lnTo>
                  <a:lnTo>
                    <a:pt x="864" y="50"/>
                  </a:lnTo>
                  <a:lnTo>
                    <a:pt x="866" y="46"/>
                  </a:lnTo>
                  <a:lnTo>
                    <a:pt x="872" y="38"/>
                  </a:lnTo>
                  <a:lnTo>
                    <a:pt x="852" y="32"/>
                  </a:lnTo>
                  <a:lnTo>
                    <a:pt x="846" y="34"/>
                  </a:lnTo>
                  <a:lnTo>
                    <a:pt x="840" y="38"/>
                  </a:lnTo>
                  <a:lnTo>
                    <a:pt x="830" y="52"/>
                  </a:lnTo>
                  <a:lnTo>
                    <a:pt x="824" y="58"/>
                  </a:lnTo>
                  <a:lnTo>
                    <a:pt x="820" y="66"/>
                  </a:lnTo>
                  <a:lnTo>
                    <a:pt x="814" y="70"/>
                  </a:lnTo>
                  <a:lnTo>
                    <a:pt x="804" y="72"/>
                  </a:lnTo>
                  <a:lnTo>
                    <a:pt x="798" y="74"/>
                  </a:lnTo>
                  <a:lnTo>
                    <a:pt x="766" y="74"/>
                  </a:lnTo>
                  <a:lnTo>
                    <a:pt x="758" y="78"/>
                  </a:lnTo>
                  <a:lnTo>
                    <a:pt x="750" y="80"/>
                  </a:lnTo>
                  <a:lnTo>
                    <a:pt x="738" y="90"/>
                  </a:lnTo>
                  <a:lnTo>
                    <a:pt x="724" y="100"/>
                  </a:lnTo>
                  <a:lnTo>
                    <a:pt x="718" y="102"/>
                  </a:lnTo>
                  <a:lnTo>
                    <a:pt x="712" y="104"/>
                  </a:lnTo>
                  <a:lnTo>
                    <a:pt x="706" y="102"/>
                  </a:lnTo>
                  <a:lnTo>
                    <a:pt x="700" y="100"/>
                  </a:lnTo>
                  <a:lnTo>
                    <a:pt x="694" y="100"/>
                  </a:lnTo>
                  <a:lnTo>
                    <a:pt x="692" y="102"/>
                  </a:lnTo>
                  <a:lnTo>
                    <a:pt x="688" y="106"/>
                  </a:lnTo>
                  <a:lnTo>
                    <a:pt x="686" y="110"/>
                  </a:lnTo>
                  <a:lnTo>
                    <a:pt x="684" y="116"/>
                  </a:lnTo>
                  <a:lnTo>
                    <a:pt x="672" y="122"/>
                  </a:lnTo>
                  <a:lnTo>
                    <a:pt x="658" y="128"/>
                  </a:lnTo>
                  <a:lnTo>
                    <a:pt x="642" y="134"/>
                  </a:lnTo>
                  <a:lnTo>
                    <a:pt x="632" y="136"/>
                  </a:lnTo>
                  <a:lnTo>
                    <a:pt x="622" y="134"/>
                  </a:lnTo>
                  <a:lnTo>
                    <a:pt x="618" y="134"/>
                  </a:lnTo>
                  <a:lnTo>
                    <a:pt x="618" y="132"/>
                  </a:lnTo>
                  <a:lnTo>
                    <a:pt x="618" y="126"/>
                  </a:lnTo>
                  <a:lnTo>
                    <a:pt x="622" y="122"/>
                  </a:lnTo>
                  <a:lnTo>
                    <a:pt x="630" y="118"/>
                  </a:lnTo>
                  <a:lnTo>
                    <a:pt x="636" y="112"/>
                  </a:lnTo>
                  <a:lnTo>
                    <a:pt x="640" y="108"/>
                  </a:lnTo>
                  <a:lnTo>
                    <a:pt x="640" y="106"/>
                  </a:lnTo>
                  <a:lnTo>
                    <a:pt x="638" y="104"/>
                  </a:lnTo>
                  <a:lnTo>
                    <a:pt x="636" y="102"/>
                  </a:lnTo>
                  <a:lnTo>
                    <a:pt x="638" y="96"/>
                  </a:lnTo>
                  <a:lnTo>
                    <a:pt x="636" y="94"/>
                  </a:lnTo>
                  <a:lnTo>
                    <a:pt x="634" y="88"/>
                  </a:lnTo>
                  <a:lnTo>
                    <a:pt x="632" y="92"/>
                  </a:lnTo>
                  <a:lnTo>
                    <a:pt x="630" y="96"/>
                  </a:lnTo>
                  <a:lnTo>
                    <a:pt x="622" y="96"/>
                  </a:lnTo>
                  <a:lnTo>
                    <a:pt x="626" y="90"/>
                  </a:lnTo>
                  <a:lnTo>
                    <a:pt x="632" y="86"/>
                  </a:lnTo>
                  <a:lnTo>
                    <a:pt x="634" y="80"/>
                  </a:lnTo>
                  <a:lnTo>
                    <a:pt x="636" y="72"/>
                  </a:lnTo>
                  <a:lnTo>
                    <a:pt x="636" y="68"/>
                  </a:lnTo>
                  <a:lnTo>
                    <a:pt x="632" y="66"/>
                  </a:lnTo>
                  <a:lnTo>
                    <a:pt x="630" y="64"/>
                  </a:lnTo>
                  <a:lnTo>
                    <a:pt x="622" y="64"/>
                  </a:lnTo>
                  <a:lnTo>
                    <a:pt x="618" y="64"/>
                  </a:lnTo>
                  <a:lnTo>
                    <a:pt x="610" y="72"/>
                  </a:lnTo>
                  <a:lnTo>
                    <a:pt x="602" y="78"/>
                  </a:lnTo>
                  <a:lnTo>
                    <a:pt x="592" y="82"/>
                  </a:lnTo>
                  <a:lnTo>
                    <a:pt x="584" y="92"/>
                  </a:lnTo>
                  <a:lnTo>
                    <a:pt x="582" y="96"/>
                  </a:lnTo>
                  <a:lnTo>
                    <a:pt x="580" y="104"/>
                  </a:lnTo>
                  <a:lnTo>
                    <a:pt x="578" y="116"/>
                  </a:lnTo>
                  <a:lnTo>
                    <a:pt x="576" y="122"/>
                  </a:lnTo>
                  <a:lnTo>
                    <a:pt x="572" y="128"/>
                  </a:lnTo>
                  <a:lnTo>
                    <a:pt x="566" y="132"/>
                  </a:lnTo>
                  <a:lnTo>
                    <a:pt x="558" y="134"/>
                  </a:lnTo>
                  <a:lnTo>
                    <a:pt x="554" y="132"/>
                  </a:lnTo>
                  <a:lnTo>
                    <a:pt x="552" y="130"/>
                  </a:lnTo>
                  <a:lnTo>
                    <a:pt x="550" y="128"/>
                  </a:lnTo>
                  <a:lnTo>
                    <a:pt x="552" y="122"/>
                  </a:lnTo>
                  <a:lnTo>
                    <a:pt x="554" y="114"/>
                  </a:lnTo>
                  <a:lnTo>
                    <a:pt x="560" y="102"/>
                  </a:lnTo>
                  <a:lnTo>
                    <a:pt x="568" y="90"/>
                  </a:lnTo>
                  <a:lnTo>
                    <a:pt x="576" y="80"/>
                  </a:lnTo>
                  <a:lnTo>
                    <a:pt x="576" y="78"/>
                  </a:lnTo>
                  <a:lnTo>
                    <a:pt x="578" y="74"/>
                  </a:lnTo>
                  <a:lnTo>
                    <a:pt x="584" y="66"/>
                  </a:lnTo>
                  <a:lnTo>
                    <a:pt x="594" y="60"/>
                  </a:lnTo>
                  <a:lnTo>
                    <a:pt x="602" y="58"/>
                  </a:lnTo>
                  <a:lnTo>
                    <a:pt x="620" y="58"/>
                  </a:lnTo>
                  <a:lnTo>
                    <a:pt x="624" y="56"/>
                  </a:lnTo>
                  <a:lnTo>
                    <a:pt x="628" y="56"/>
                  </a:lnTo>
                  <a:lnTo>
                    <a:pt x="634" y="52"/>
                  </a:lnTo>
                  <a:lnTo>
                    <a:pt x="626" y="50"/>
                  </a:lnTo>
                  <a:lnTo>
                    <a:pt x="618" y="50"/>
                  </a:lnTo>
                  <a:lnTo>
                    <a:pt x="612" y="50"/>
                  </a:lnTo>
                  <a:lnTo>
                    <a:pt x="606" y="48"/>
                  </a:lnTo>
                  <a:lnTo>
                    <a:pt x="596" y="46"/>
                  </a:lnTo>
                  <a:lnTo>
                    <a:pt x="592" y="44"/>
                  </a:lnTo>
                  <a:lnTo>
                    <a:pt x="590" y="40"/>
                  </a:lnTo>
                  <a:lnTo>
                    <a:pt x="590" y="36"/>
                  </a:lnTo>
                  <a:lnTo>
                    <a:pt x="584" y="36"/>
                  </a:lnTo>
                  <a:lnTo>
                    <a:pt x="582" y="36"/>
                  </a:lnTo>
                  <a:lnTo>
                    <a:pt x="580" y="34"/>
                  </a:lnTo>
                  <a:lnTo>
                    <a:pt x="586" y="30"/>
                  </a:lnTo>
                  <a:lnTo>
                    <a:pt x="564" y="38"/>
                  </a:lnTo>
                  <a:lnTo>
                    <a:pt x="550" y="40"/>
                  </a:lnTo>
                  <a:lnTo>
                    <a:pt x="540" y="42"/>
                  </a:lnTo>
                  <a:lnTo>
                    <a:pt x="536" y="42"/>
                  </a:lnTo>
                  <a:lnTo>
                    <a:pt x="532" y="42"/>
                  </a:lnTo>
                  <a:lnTo>
                    <a:pt x="528" y="40"/>
                  </a:lnTo>
                  <a:lnTo>
                    <a:pt x="536" y="34"/>
                  </a:lnTo>
                  <a:lnTo>
                    <a:pt x="544" y="30"/>
                  </a:lnTo>
                  <a:lnTo>
                    <a:pt x="552" y="26"/>
                  </a:lnTo>
                  <a:lnTo>
                    <a:pt x="562" y="22"/>
                  </a:lnTo>
                  <a:lnTo>
                    <a:pt x="550" y="20"/>
                  </a:lnTo>
                  <a:lnTo>
                    <a:pt x="540" y="16"/>
                  </a:lnTo>
                  <a:lnTo>
                    <a:pt x="540" y="18"/>
                  </a:lnTo>
                  <a:lnTo>
                    <a:pt x="534" y="16"/>
                  </a:lnTo>
                  <a:lnTo>
                    <a:pt x="528" y="14"/>
                  </a:lnTo>
                  <a:lnTo>
                    <a:pt x="522" y="14"/>
                  </a:lnTo>
                  <a:lnTo>
                    <a:pt x="516" y="12"/>
                  </a:lnTo>
                  <a:lnTo>
                    <a:pt x="510" y="10"/>
                  </a:lnTo>
                  <a:lnTo>
                    <a:pt x="506" y="6"/>
                  </a:lnTo>
                  <a:lnTo>
                    <a:pt x="506" y="0"/>
                  </a:lnTo>
                  <a:lnTo>
                    <a:pt x="112" y="0"/>
                  </a:lnTo>
                  <a:lnTo>
                    <a:pt x="110" y="6"/>
                  </a:lnTo>
                  <a:lnTo>
                    <a:pt x="106" y="14"/>
                  </a:lnTo>
                  <a:lnTo>
                    <a:pt x="104" y="22"/>
                  </a:lnTo>
                  <a:lnTo>
                    <a:pt x="100" y="24"/>
                  </a:lnTo>
                  <a:lnTo>
                    <a:pt x="96" y="26"/>
                  </a:lnTo>
                  <a:lnTo>
                    <a:pt x="94" y="22"/>
                  </a:lnTo>
                  <a:lnTo>
                    <a:pt x="92" y="20"/>
                  </a:lnTo>
                  <a:lnTo>
                    <a:pt x="82" y="16"/>
                  </a:lnTo>
                  <a:lnTo>
                    <a:pt x="78" y="26"/>
                  </a:lnTo>
                  <a:lnTo>
                    <a:pt x="64" y="52"/>
                  </a:lnTo>
                  <a:lnTo>
                    <a:pt x="48" y="80"/>
                  </a:lnTo>
                  <a:lnTo>
                    <a:pt x="40" y="90"/>
                  </a:lnTo>
                  <a:lnTo>
                    <a:pt x="32" y="98"/>
                  </a:lnTo>
                  <a:lnTo>
                    <a:pt x="26" y="106"/>
                  </a:lnTo>
                  <a:lnTo>
                    <a:pt x="20" y="114"/>
                  </a:lnTo>
                  <a:lnTo>
                    <a:pt x="14" y="126"/>
                  </a:lnTo>
                  <a:lnTo>
                    <a:pt x="12" y="136"/>
                  </a:lnTo>
                  <a:lnTo>
                    <a:pt x="8" y="146"/>
                  </a:lnTo>
                  <a:lnTo>
                    <a:pt x="2" y="158"/>
                  </a:lnTo>
                  <a:lnTo>
                    <a:pt x="2" y="162"/>
                  </a:lnTo>
                  <a:lnTo>
                    <a:pt x="2" y="166"/>
                  </a:lnTo>
                  <a:lnTo>
                    <a:pt x="2" y="170"/>
                  </a:lnTo>
                  <a:lnTo>
                    <a:pt x="0" y="172"/>
                  </a:lnTo>
                  <a:lnTo>
                    <a:pt x="0" y="174"/>
                  </a:lnTo>
                  <a:lnTo>
                    <a:pt x="0" y="178"/>
                  </a:lnTo>
                  <a:lnTo>
                    <a:pt x="2" y="190"/>
                  </a:lnTo>
                  <a:lnTo>
                    <a:pt x="4" y="198"/>
                  </a:lnTo>
                  <a:lnTo>
                    <a:pt x="6" y="196"/>
                  </a:lnTo>
                  <a:lnTo>
                    <a:pt x="10" y="194"/>
                  </a:lnTo>
                  <a:lnTo>
                    <a:pt x="18" y="196"/>
                  </a:lnTo>
                  <a:lnTo>
                    <a:pt x="10" y="196"/>
                  </a:lnTo>
                  <a:lnTo>
                    <a:pt x="8" y="198"/>
                  </a:lnTo>
                  <a:lnTo>
                    <a:pt x="6" y="200"/>
                  </a:lnTo>
                  <a:lnTo>
                    <a:pt x="8" y="204"/>
                  </a:lnTo>
                  <a:lnTo>
                    <a:pt x="4" y="202"/>
                  </a:lnTo>
                  <a:lnTo>
                    <a:pt x="2" y="206"/>
                  </a:lnTo>
                  <a:lnTo>
                    <a:pt x="4" y="214"/>
                  </a:lnTo>
                  <a:lnTo>
                    <a:pt x="4" y="216"/>
                  </a:lnTo>
                  <a:lnTo>
                    <a:pt x="6" y="216"/>
                  </a:lnTo>
                  <a:lnTo>
                    <a:pt x="6" y="220"/>
                  </a:lnTo>
                  <a:lnTo>
                    <a:pt x="6" y="222"/>
                  </a:lnTo>
                  <a:lnTo>
                    <a:pt x="4" y="22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02" name="Google Shape;2502;p55"/>
            <p:cNvSpPr/>
            <p:nvPr/>
          </p:nvSpPr>
          <p:spPr>
            <a:xfrm>
              <a:off x="127" y="1204"/>
              <a:ext cx="664" cy="305"/>
            </a:xfrm>
            <a:custGeom>
              <a:avLst/>
              <a:gdLst/>
              <a:ahLst/>
              <a:cxnLst/>
              <a:rect l="l" t="t" r="r" b="b"/>
              <a:pathLst>
                <a:path w="574" h="278" extrusionOk="0">
                  <a:moveTo>
                    <a:pt x="400" y="178"/>
                  </a:moveTo>
                  <a:lnTo>
                    <a:pt x="388" y="182"/>
                  </a:lnTo>
                  <a:lnTo>
                    <a:pt x="376" y="184"/>
                  </a:lnTo>
                  <a:lnTo>
                    <a:pt x="366" y="182"/>
                  </a:lnTo>
                  <a:lnTo>
                    <a:pt x="356" y="180"/>
                  </a:lnTo>
                  <a:lnTo>
                    <a:pt x="350" y="176"/>
                  </a:lnTo>
                  <a:lnTo>
                    <a:pt x="348" y="172"/>
                  </a:lnTo>
                  <a:lnTo>
                    <a:pt x="346" y="168"/>
                  </a:lnTo>
                  <a:lnTo>
                    <a:pt x="338" y="168"/>
                  </a:lnTo>
                  <a:lnTo>
                    <a:pt x="324" y="178"/>
                  </a:lnTo>
                  <a:lnTo>
                    <a:pt x="318" y="182"/>
                  </a:lnTo>
                  <a:lnTo>
                    <a:pt x="308" y="184"/>
                  </a:lnTo>
                  <a:lnTo>
                    <a:pt x="300" y="184"/>
                  </a:lnTo>
                  <a:lnTo>
                    <a:pt x="290" y="188"/>
                  </a:lnTo>
                  <a:lnTo>
                    <a:pt x="282" y="192"/>
                  </a:lnTo>
                  <a:lnTo>
                    <a:pt x="272" y="200"/>
                  </a:lnTo>
                  <a:lnTo>
                    <a:pt x="258" y="200"/>
                  </a:lnTo>
                  <a:lnTo>
                    <a:pt x="262" y="194"/>
                  </a:lnTo>
                  <a:lnTo>
                    <a:pt x="266" y="190"/>
                  </a:lnTo>
                  <a:lnTo>
                    <a:pt x="276" y="182"/>
                  </a:lnTo>
                  <a:lnTo>
                    <a:pt x="286" y="178"/>
                  </a:lnTo>
                  <a:lnTo>
                    <a:pt x="298" y="170"/>
                  </a:lnTo>
                  <a:lnTo>
                    <a:pt x="290" y="170"/>
                  </a:lnTo>
                  <a:lnTo>
                    <a:pt x="282" y="174"/>
                  </a:lnTo>
                  <a:lnTo>
                    <a:pt x="268" y="180"/>
                  </a:lnTo>
                  <a:lnTo>
                    <a:pt x="252" y="190"/>
                  </a:lnTo>
                  <a:lnTo>
                    <a:pt x="246" y="192"/>
                  </a:lnTo>
                  <a:lnTo>
                    <a:pt x="240" y="194"/>
                  </a:lnTo>
                  <a:lnTo>
                    <a:pt x="234" y="196"/>
                  </a:lnTo>
                  <a:lnTo>
                    <a:pt x="230" y="202"/>
                  </a:lnTo>
                  <a:lnTo>
                    <a:pt x="224" y="206"/>
                  </a:lnTo>
                  <a:lnTo>
                    <a:pt x="218" y="210"/>
                  </a:lnTo>
                  <a:lnTo>
                    <a:pt x="206" y="214"/>
                  </a:lnTo>
                  <a:lnTo>
                    <a:pt x="194" y="218"/>
                  </a:lnTo>
                  <a:lnTo>
                    <a:pt x="184" y="220"/>
                  </a:lnTo>
                  <a:lnTo>
                    <a:pt x="172" y="224"/>
                  </a:lnTo>
                  <a:lnTo>
                    <a:pt x="164" y="230"/>
                  </a:lnTo>
                  <a:lnTo>
                    <a:pt x="160" y="234"/>
                  </a:lnTo>
                  <a:lnTo>
                    <a:pt x="154" y="234"/>
                  </a:lnTo>
                  <a:lnTo>
                    <a:pt x="132" y="240"/>
                  </a:lnTo>
                  <a:lnTo>
                    <a:pt x="110" y="248"/>
                  </a:lnTo>
                  <a:lnTo>
                    <a:pt x="86" y="258"/>
                  </a:lnTo>
                  <a:lnTo>
                    <a:pt x="64" y="266"/>
                  </a:lnTo>
                  <a:lnTo>
                    <a:pt x="64" y="264"/>
                  </a:lnTo>
                  <a:lnTo>
                    <a:pt x="62" y="262"/>
                  </a:lnTo>
                  <a:lnTo>
                    <a:pt x="60" y="262"/>
                  </a:lnTo>
                  <a:lnTo>
                    <a:pt x="54" y="262"/>
                  </a:lnTo>
                  <a:lnTo>
                    <a:pt x="48" y="264"/>
                  </a:lnTo>
                  <a:lnTo>
                    <a:pt x="34" y="270"/>
                  </a:lnTo>
                  <a:lnTo>
                    <a:pt x="22" y="276"/>
                  </a:lnTo>
                  <a:lnTo>
                    <a:pt x="14" y="278"/>
                  </a:lnTo>
                  <a:lnTo>
                    <a:pt x="8" y="278"/>
                  </a:lnTo>
                  <a:lnTo>
                    <a:pt x="0" y="278"/>
                  </a:lnTo>
                  <a:lnTo>
                    <a:pt x="14" y="270"/>
                  </a:lnTo>
                  <a:lnTo>
                    <a:pt x="36" y="262"/>
                  </a:lnTo>
                  <a:lnTo>
                    <a:pt x="58" y="258"/>
                  </a:lnTo>
                  <a:lnTo>
                    <a:pt x="76" y="256"/>
                  </a:lnTo>
                  <a:lnTo>
                    <a:pt x="82" y="256"/>
                  </a:lnTo>
                  <a:lnTo>
                    <a:pt x="84" y="254"/>
                  </a:lnTo>
                  <a:lnTo>
                    <a:pt x="90" y="248"/>
                  </a:lnTo>
                  <a:lnTo>
                    <a:pt x="96" y="244"/>
                  </a:lnTo>
                  <a:lnTo>
                    <a:pt x="102" y="242"/>
                  </a:lnTo>
                  <a:lnTo>
                    <a:pt x="120" y="236"/>
                  </a:lnTo>
                  <a:lnTo>
                    <a:pt x="136" y="232"/>
                  </a:lnTo>
                  <a:lnTo>
                    <a:pt x="166" y="210"/>
                  </a:lnTo>
                  <a:lnTo>
                    <a:pt x="164" y="206"/>
                  </a:lnTo>
                  <a:lnTo>
                    <a:pt x="162" y="204"/>
                  </a:lnTo>
                  <a:lnTo>
                    <a:pt x="154" y="210"/>
                  </a:lnTo>
                  <a:lnTo>
                    <a:pt x="146" y="210"/>
                  </a:lnTo>
                  <a:lnTo>
                    <a:pt x="146" y="204"/>
                  </a:lnTo>
                  <a:lnTo>
                    <a:pt x="144" y="202"/>
                  </a:lnTo>
                  <a:lnTo>
                    <a:pt x="140" y="202"/>
                  </a:lnTo>
                  <a:lnTo>
                    <a:pt x="136" y="202"/>
                  </a:lnTo>
                  <a:lnTo>
                    <a:pt x="132" y="204"/>
                  </a:lnTo>
                  <a:lnTo>
                    <a:pt x="124" y="208"/>
                  </a:lnTo>
                  <a:lnTo>
                    <a:pt x="112" y="208"/>
                  </a:lnTo>
                  <a:lnTo>
                    <a:pt x="118" y="204"/>
                  </a:lnTo>
                  <a:lnTo>
                    <a:pt x="126" y="198"/>
                  </a:lnTo>
                  <a:lnTo>
                    <a:pt x="132" y="192"/>
                  </a:lnTo>
                  <a:lnTo>
                    <a:pt x="136" y="186"/>
                  </a:lnTo>
                  <a:lnTo>
                    <a:pt x="132" y="186"/>
                  </a:lnTo>
                  <a:lnTo>
                    <a:pt x="128" y="186"/>
                  </a:lnTo>
                  <a:lnTo>
                    <a:pt x="120" y="186"/>
                  </a:lnTo>
                  <a:lnTo>
                    <a:pt x="116" y="186"/>
                  </a:lnTo>
                  <a:lnTo>
                    <a:pt x="112" y="184"/>
                  </a:lnTo>
                  <a:lnTo>
                    <a:pt x="110" y="178"/>
                  </a:lnTo>
                  <a:lnTo>
                    <a:pt x="110" y="160"/>
                  </a:lnTo>
                  <a:lnTo>
                    <a:pt x="152" y="128"/>
                  </a:lnTo>
                  <a:lnTo>
                    <a:pt x="158" y="130"/>
                  </a:lnTo>
                  <a:lnTo>
                    <a:pt x="166" y="132"/>
                  </a:lnTo>
                  <a:lnTo>
                    <a:pt x="190" y="130"/>
                  </a:lnTo>
                  <a:lnTo>
                    <a:pt x="214" y="124"/>
                  </a:lnTo>
                  <a:lnTo>
                    <a:pt x="224" y="122"/>
                  </a:lnTo>
                  <a:lnTo>
                    <a:pt x="236" y="116"/>
                  </a:lnTo>
                  <a:lnTo>
                    <a:pt x="244" y="110"/>
                  </a:lnTo>
                  <a:lnTo>
                    <a:pt x="246" y="104"/>
                  </a:lnTo>
                  <a:lnTo>
                    <a:pt x="234" y="108"/>
                  </a:lnTo>
                  <a:lnTo>
                    <a:pt x="228" y="110"/>
                  </a:lnTo>
                  <a:lnTo>
                    <a:pt x="220" y="112"/>
                  </a:lnTo>
                  <a:lnTo>
                    <a:pt x="212" y="110"/>
                  </a:lnTo>
                  <a:lnTo>
                    <a:pt x="202" y="108"/>
                  </a:lnTo>
                  <a:lnTo>
                    <a:pt x="186" y="102"/>
                  </a:lnTo>
                  <a:lnTo>
                    <a:pt x="234" y="70"/>
                  </a:lnTo>
                  <a:lnTo>
                    <a:pt x="242" y="70"/>
                  </a:lnTo>
                  <a:lnTo>
                    <a:pt x="252" y="72"/>
                  </a:lnTo>
                  <a:lnTo>
                    <a:pt x="252" y="78"/>
                  </a:lnTo>
                  <a:lnTo>
                    <a:pt x="254" y="80"/>
                  </a:lnTo>
                  <a:lnTo>
                    <a:pt x="258" y="82"/>
                  </a:lnTo>
                  <a:lnTo>
                    <a:pt x="264" y="82"/>
                  </a:lnTo>
                  <a:lnTo>
                    <a:pt x="268" y="82"/>
                  </a:lnTo>
                  <a:lnTo>
                    <a:pt x="272" y="80"/>
                  </a:lnTo>
                  <a:lnTo>
                    <a:pt x="272" y="76"/>
                  </a:lnTo>
                  <a:lnTo>
                    <a:pt x="274" y="70"/>
                  </a:lnTo>
                  <a:lnTo>
                    <a:pt x="270" y="70"/>
                  </a:lnTo>
                  <a:lnTo>
                    <a:pt x="268" y="68"/>
                  </a:lnTo>
                  <a:lnTo>
                    <a:pt x="268" y="66"/>
                  </a:lnTo>
                  <a:lnTo>
                    <a:pt x="268" y="60"/>
                  </a:lnTo>
                  <a:lnTo>
                    <a:pt x="266" y="58"/>
                  </a:lnTo>
                  <a:lnTo>
                    <a:pt x="266" y="54"/>
                  </a:lnTo>
                  <a:lnTo>
                    <a:pt x="266" y="46"/>
                  </a:lnTo>
                  <a:lnTo>
                    <a:pt x="280" y="36"/>
                  </a:lnTo>
                  <a:lnTo>
                    <a:pt x="288" y="38"/>
                  </a:lnTo>
                  <a:lnTo>
                    <a:pt x="296" y="40"/>
                  </a:lnTo>
                  <a:lnTo>
                    <a:pt x="306" y="38"/>
                  </a:lnTo>
                  <a:lnTo>
                    <a:pt x="318" y="32"/>
                  </a:lnTo>
                  <a:lnTo>
                    <a:pt x="324" y="28"/>
                  </a:lnTo>
                  <a:lnTo>
                    <a:pt x="332" y="22"/>
                  </a:lnTo>
                  <a:lnTo>
                    <a:pt x="356" y="14"/>
                  </a:lnTo>
                  <a:lnTo>
                    <a:pt x="384" y="10"/>
                  </a:lnTo>
                  <a:lnTo>
                    <a:pt x="410" y="4"/>
                  </a:lnTo>
                  <a:lnTo>
                    <a:pt x="436" y="0"/>
                  </a:lnTo>
                  <a:lnTo>
                    <a:pt x="444" y="2"/>
                  </a:lnTo>
                  <a:lnTo>
                    <a:pt x="452" y="4"/>
                  </a:lnTo>
                  <a:lnTo>
                    <a:pt x="462" y="6"/>
                  </a:lnTo>
                  <a:lnTo>
                    <a:pt x="472" y="6"/>
                  </a:lnTo>
                  <a:lnTo>
                    <a:pt x="474" y="12"/>
                  </a:lnTo>
                  <a:lnTo>
                    <a:pt x="476" y="12"/>
                  </a:lnTo>
                  <a:lnTo>
                    <a:pt x="510" y="12"/>
                  </a:lnTo>
                  <a:lnTo>
                    <a:pt x="516" y="14"/>
                  </a:lnTo>
                  <a:lnTo>
                    <a:pt x="520" y="16"/>
                  </a:lnTo>
                  <a:lnTo>
                    <a:pt x="534" y="16"/>
                  </a:lnTo>
                  <a:lnTo>
                    <a:pt x="548" y="16"/>
                  </a:lnTo>
                  <a:lnTo>
                    <a:pt x="554" y="18"/>
                  </a:lnTo>
                  <a:lnTo>
                    <a:pt x="562" y="20"/>
                  </a:lnTo>
                  <a:lnTo>
                    <a:pt x="574" y="20"/>
                  </a:lnTo>
                  <a:lnTo>
                    <a:pt x="402" y="178"/>
                  </a:lnTo>
                  <a:lnTo>
                    <a:pt x="400" y="17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03" name="Google Shape;2503;p55"/>
            <p:cNvSpPr/>
            <p:nvPr/>
          </p:nvSpPr>
          <p:spPr>
            <a:xfrm>
              <a:off x="617" y="1941"/>
              <a:ext cx="495" cy="369"/>
            </a:xfrm>
            <a:custGeom>
              <a:avLst/>
              <a:gdLst/>
              <a:ahLst/>
              <a:cxnLst/>
              <a:rect l="l" t="t" r="r" b="b"/>
              <a:pathLst>
                <a:path w="428" h="336" extrusionOk="0">
                  <a:moveTo>
                    <a:pt x="400" y="274"/>
                  </a:moveTo>
                  <a:lnTo>
                    <a:pt x="402" y="270"/>
                  </a:lnTo>
                  <a:lnTo>
                    <a:pt x="408" y="260"/>
                  </a:lnTo>
                  <a:lnTo>
                    <a:pt x="410" y="250"/>
                  </a:lnTo>
                  <a:lnTo>
                    <a:pt x="416" y="234"/>
                  </a:lnTo>
                  <a:lnTo>
                    <a:pt x="418" y="228"/>
                  </a:lnTo>
                  <a:lnTo>
                    <a:pt x="422" y="222"/>
                  </a:lnTo>
                  <a:lnTo>
                    <a:pt x="428" y="210"/>
                  </a:lnTo>
                  <a:lnTo>
                    <a:pt x="426" y="206"/>
                  </a:lnTo>
                  <a:lnTo>
                    <a:pt x="426" y="202"/>
                  </a:lnTo>
                  <a:lnTo>
                    <a:pt x="422" y="202"/>
                  </a:lnTo>
                  <a:lnTo>
                    <a:pt x="410" y="202"/>
                  </a:lnTo>
                  <a:lnTo>
                    <a:pt x="394" y="204"/>
                  </a:lnTo>
                  <a:lnTo>
                    <a:pt x="378" y="208"/>
                  </a:lnTo>
                  <a:lnTo>
                    <a:pt x="372" y="212"/>
                  </a:lnTo>
                  <a:lnTo>
                    <a:pt x="368" y="216"/>
                  </a:lnTo>
                  <a:lnTo>
                    <a:pt x="364" y="224"/>
                  </a:lnTo>
                  <a:lnTo>
                    <a:pt x="358" y="234"/>
                  </a:lnTo>
                  <a:lnTo>
                    <a:pt x="352" y="246"/>
                  </a:lnTo>
                  <a:lnTo>
                    <a:pt x="346" y="254"/>
                  </a:lnTo>
                  <a:lnTo>
                    <a:pt x="334" y="256"/>
                  </a:lnTo>
                  <a:lnTo>
                    <a:pt x="320" y="260"/>
                  </a:lnTo>
                  <a:lnTo>
                    <a:pt x="310" y="262"/>
                  </a:lnTo>
                  <a:lnTo>
                    <a:pt x="298" y="264"/>
                  </a:lnTo>
                  <a:lnTo>
                    <a:pt x="288" y="262"/>
                  </a:lnTo>
                  <a:lnTo>
                    <a:pt x="280" y="256"/>
                  </a:lnTo>
                  <a:lnTo>
                    <a:pt x="272" y="248"/>
                  </a:lnTo>
                  <a:lnTo>
                    <a:pt x="266" y="238"/>
                  </a:lnTo>
                  <a:lnTo>
                    <a:pt x="260" y="226"/>
                  </a:lnTo>
                  <a:lnTo>
                    <a:pt x="258" y="216"/>
                  </a:lnTo>
                  <a:lnTo>
                    <a:pt x="256" y="204"/>
                  </a:lnTo>
                  <a:lnTo>
                    <a:pt x="256" y="194"/>
                  </a:lnTo>
                  <a:lnTo>
                    <a:pt x="258" y="178"/>
                  </a:lnTo>
                  <a:lnTo>
                    <a:pt x="260" y="160"/>
                  </a:lnTo>
                  <a:lnTo>
                    <a:pt x="268" y="142"/>
                  </a:lnTo>
                  <a:lnTo>
                    <a:pt x="276" y="128"/>
                  </a:lnTo>
                  <a:lnTo>
                    <a:pt x="256" y="122"/>
                  </a:lnTo>
                  <a:lnTo>
                    <a:pt x="248" y="116"/>
                  </a:lnTo>
                  <a:lnTo>
                    <a:pt x="244" y="114"/>
                  </a:lnTo>
                  <a:lnTo>
                    <a:pt x="242" y="110"/>
                  </a:lnTo>
                  <a:lnTo>
                    <a:pt x="240" y="94"/>
                  </a:lnTo>
                  <a:lnTo>
                    <a:pt x="236" y="76"/>
                  </a:lnTo>
                  <a:lnTo>
                    <a:pt x="232" y="68"/>
                  </a:lnTo>
                  <a:lnTo>
                    <a:pt x="230" y="60"/>
                  </a:lnTo>
                  <a:lnTo>
                    <a:pt x="224" y="56"/>
                  </a:lnTo>
                  <a:lnTo>
                    <a:pt x="216" y="56"/>
                  </a:lnTo>
                  <a:lnTo>
                    <a:pt x="210" y="56"/>
                  </a:lnTo>
                  <a:lnTo>
                    <a:pt x="208" y="56"/>
                  </a:lnTo>
                  <a:lnTo>
                    <a:pt x="204" y="62"/>
                  </a:lnTo>
                  <a:lnTo>
                    <a:pt x="198" y="66"/>
                  </a:lnTo>
                  <a:lnTo>
                    <a:pt x="192" y="68"/>
                  </a:lnTo>
                  <a:lnTo>
                    <a:pt x="188" y="68"/>
                  </a:lnTo>
                  <a:lnTo>
                    <a:pt x="184" y="66"/>
                  </a:lnTo>
                  <a:lnTo>
                    <a:pt x="180" y="62"/>
                  </a:lnTo>
                  <a:lnTo>
                    <a:pt x="178" y="58"/>
                  </a:lnTo>
                  <a:lnTo>
                    <a:pt x="174" y="38"/>
                  </a:lnTo>
                  <a:lnTo>
                    <a:pt x="170" y="34"/>
                  </a:lnTo>
                  <a:lnTo>
                    <a:pt x="166" y="30"/>
                  </a:lnTo>
                  <a:lnTo>
                    <a:pt x="160" y="26"/>
                  </a:lnTo>
                  <a:lnTo>
                    <a:pt x="158" y="18"/>
                  </a:lnTo>
                  <a:lnTo>
                    <a:pt x="152" y="20"/>
                  </a:lnTo>
                  <a:lnTo>
                    <a:pt x="148" y="20"/>
                  </a:lnTo>
                  <a:lnTo>
                    <a:pt x="132" y="18"/>
                  </a:lnTo>
                  <a:lnTo>
                    <a:pt x="128" y="28"/>
                  </a:lnTo>
                  <a:lnTo>
                    <a:pt x="78" y="28"/>
                  </a:lnTo>
                  <a:lnTo>
                    <a:pt x="34" y="2"/>
                  </a:lnTo>
                  <a:lnTo>
                    <a:pt x="28" y="0"/>
                  </a:lnTo>
                  <a:lnTo>
                    <a:pt x="20" y="0"/>
                  </a:lnTo>
                  <a:lnTo>
                    <a:pt x="0" y="2"/>
                  </a:lnTo>
                  <a:lnTo>
                    <a:pt x="0" y="8"/>
                  </a:lnTo>
                  <a:lnTo>
                    <a:pt x="0" y="12"/>
                  </a:lnTo>
                  <a:lnTo>
                    <a:pt x="2" y="14"/>
                  </a:lnTo>
                  <a:lnTo>
                    <a:pt x="2" y="36"/>
                  </a:lnTo>
                  <a:lnTo>
                    <a:pt x="2" y="38"/>
                  </a:lnTo>
                  <a:lnTo>
                    <a:pt x="2" y="42"/>
                  </a:lnTo>
                  <a:lnTo>
                    <a:pt x="4" y="48"/>
                  </a:lnTo>
                  <a:lnTo>
                    <a:pt x="4" y="54"/>
                  </a:lnTo>
                  <a:lnTo>
                    <a:pt x="8" y="56"/>
                  </a:lnTo>
                  <a:lnTo>
                    <a:pt x="12" y="62"/>
                  </a:lnTo>
                  <a:lnTo>
                    <a:pt x="20" y="70"/>
                  </a:lnTo>
                  <a:lnTo>
                    <a:pt x="22" y="74"/>
                  </a:lnTo>
                  <a:lnTo>
                    <a:pt x="22" y="78"/>
                  </a:lnTo>
                  <a:lnTo>
                    <a:pt x="20" y="82"/>
                  </a:lnTo>
                  <a:lnTo>
                    <a:pt x="14" y="84"/>
                  </a:lnTo>
                  <a:lnTo>
                    <a:pt x="12" y="88"/>
                  </a:lnTo>
                  <a:lnTo>
                    <a:pt x="8" y="92"/>
                  </a:lnTo>
                  <a:lnTo>
                    <a:pt x="8" y="96"/>
                  </a:lnTo>
                  <a:lnTo>
                    <a:pt x="12" y="102"/>
                  </a:lnTo>
                  <a:lnTo>
                    <a:pt x="16" y="108"/>
                  </a:lnTo>
                  <a:lnTo>
                    <a:pt x="24" y="110"/>
                  </a:lnTo>
                  <a:lnTo>
                    <a:pt x="32" y="112"/>
                  </a:lnTo>
                  <a:lnTo>
                    <a:pt x="34" y="118"/>
                  </a:lnTo>
                  <a:lnTo>
                    <a:pt x="38" y="120"/>
                  </a:lnTo>
                  <a:lnTo>
                    <a:pt x="40" y="124"/>
                  </a:lnTo>
                  <a:lnTo>
                    <a:pt x="40" y="130"/>
                  </a:lnTo>
                  <a:lnTo>
                    <a:pt x="40" y="134"/>
                  </a:lnTo>
                  <a:lnTo>
                    <a:pt x="40" y="138"/>
                  </a:lnTo>
                  <a:lnTo>
                    <a:pt x="38" y="140"/>
                  </a:lnTo>
                  <a:lnTo>
                    <a:pt x="38" y="144"/>
                  </a:lnTo>
                  <a:lnTo>
                    <a:pt x="38" y="148"/>
                  </a:lnTo>
                  <a:lnTo>
                    <a:pt x="40" y="150"/>
                  </a:lnTo>
                  <a:lnTo>
                    <a:pt x="42" y="154"/>
                  </a:lnTo>
                  <a:lnTo>
                    <a:pt x="48" y="158"/>
                  </a:lnTo>
                  <a:lnTo>
                    <a:pt x="54" y="164"/>
                  </a:lnTo>
                  <a:lnTo>
                    <a:pt x="66" y="182"/>
                  </a:lnTo>
                  <a:lnTo>
                    <a:pt x="68" y="180"/>
                  </a:lnTo>
                  <a:lnTo>
                    <a:pt x="72" y="178"/>
                  </a:lnTo>
                  <a:lnTo>
                    <a:pt x="74" y="176"/>
                  </a:lnTo>
                  <a:lnTo>
                    <a:pt x="76" y="172"/>
                  </a:lnTo>
                  <a:lnTo>
                    <a:pt x="74" y="164"/>
                  </a:lnTo>
                  <a:lnTo>
                    <a:pt x="68" y="158"/>
                  </a:lnTo>
                  <a:lnTo>
                    <a:pt x="66" y="152"/>
                  </a:lnTo>
                  <a:lnTo>
                    <a:pt x="60" y="146"/>
                  </a:lnTo>
                  <a:lnTo>
                    <a:pt x="62" y="142"/>
                  </a:lnTo>
                  <a:lnTo>
                    <a:pt x="60" y="138"/>
                  </a:lnTo>
                  <a:lnTo>
                    <a:pt x="56" y="128"/>
                  </a:lnTo>
                  <a:lnTo>
                    <a:pt x="54" y="116"/>
                  </a:lnTo>
                  <a:lnTo>
                    <a:pt x="50" y="108"/>
                  </a:lnTo>
                  <a:lnTo>
                    <a:pt x="48" y="106"/>
                  </a:lnTo>
                  <a:lnTo>
                    <a:pt x="46" y="104"/>
                  </a:lnTo>
                  <a:lnTo>
                    <a:pt x="46" y="102"/>
                  </a:lnTo>
                  <a:lnTo>
                    <a:pt x="44" y="90"/>
                  </a:lnTo>
                  <a:lnTo>
                    <a:pt x="42" y="82"/>
                  </a:lnTo>
                  <a:lnTo>
                    <a:pt x="36" y="62"/>
                  </a:lnTo>
                  <a:lnTo>
                    <a:pt x="34" y="60"/>
                  </a:lnTo>
                  <a:lnTo>
                    <a:pt x="34" y="58"/>
                  </a:lnTo>
                  <a:lnTo>
                    <a:pt x="32" y="56"/>
                  </a:lnTo>
                  <a:lnTo>
                    <a:pt x="30" y="56"/>
                  </a:lnTo>
                  <a:lnTo>
                    <a:pt x="28" y="56"/>
                  </a:lnTo>
                  <a:lnTo>
                    <a:pt x="26" y="48"/>
                  </a:lnTo>
                  <a:lnTo>
                    <a:pt x="28" y="30"/>
                  </a:lnTo>
                  <a:lnTo>
                    <a:pt x="30" y="24"/>
                  </a:lnTo>
                  <a:lnTo>
                    <a:pt x="30" y="22"/>
                  </a:lnTo>
                  <a:lnTo>
                    <a:pt x="32" y="20"/>
                  </a:lnTo>
                  <a:lnTo>
                    <a:pt x="38" y="22"/>
                  </a:lnTo>
                  <a:lnTo>
                    <a:pt x="42" y="24"/>
                  </a:lnTo>
                  <a:lnTo>
                    <a:pt x="46" y="28"/>
                  </a:lnTo>
                  <a:lnTo>
                    <a:pt x="48" y="32"/>
                  </a:lnTo>
                  <a:lnTo>
                    <a:pt x="52" y="44"/>
                  </a:lnTo>
                  <a:lnTo>
                    <a:pt x="54" y="56"/>
                  </a:lnTo>
                  <a:lnTo>
                    <a:pt x="54" y="58"/>
                  </a:lnTo>
                  <a:lnTo>
                    <a:pt x="52" y="64"/>
                  </a:lnTo>
                  <a:lnTo>
                    <a:pt x="50" y="70"/>
                  </a:lnTo>
                  <a:lnTo>
                    <a:pt x="50" y="72"/>
                  </a:lnTo>
                  <a:lnTo>
                    <a:pt x="52" y="74"/>
                  </a:lnTo>
                  <a:lnTo>
                    <a:pt x="58" y="74"/>
                  </a:lnTo>
                  <a:lnTo>
                    <a:pt x="58" y="80"/>
                  </a:lnTo>
                  <a:lnTo>
                    <a:pt x="62" y="84"/>
                  </a:lnTo>
                  <a:lnTo>
                    <a:pt x="66" y="88"/>
                  </a:lnTo>
                  <a:lnTo>
                    <a:pt x="68" y="88"/>
                  </a:lnTo>
                  <a:lnTo>
                    <a:pt x="72" y="100"/>
                  </a:lnTo>
                  <a:lnTo>
                    <a:pt x="76" y="106"/>
                  </a:lnTo>
                  <a:lnTo>
                    <a:pt x="80" y="110"/>
                  </a:lnTo>
                  <a:lnTo>
                    <a:pt x="84" y="112"/>
                  </a:lnTo>
                  <a:lnTo>
                    <a:pt x="86" y="114"/>
                  </a:lnTo>
                  <a:lnTo>
                    <a:pt x="88" y="116"/>
                  </a:lnTo>
                  <a:lnTo>
                    <a:pt x="86" y="120"/>
                  </a:lnTo>
                  <a:lnTo>
                    <a:pt x="84" y="126"/>
                  </a:lnTo>
                  <a:lnTo>
                    <a:pt x="86" y="132"/>
                  </a:lnTo>
                  <a:lnTo>
                    <a:pt x="92" y="140"/>
                  </a:lnTo>
                  <a:lnTo>
                    <a:pt x="104" y="154"/>
                  </a:lnTo>
                  <a:lnTo>
                    <a:pt x="112" y="162"/>
                  </a:lnTo>
                  <a:lnTo>
                    <a:pt x="118" y="168"/>
                  </a:lnTo>
                  <a:lnTo>
                    <a:pt x="122" y="178"/>
                  </a:lnTo>
                  <a:lnTo>
                    <a:pt x="130" y="188"/>
                  </a:lnTo>
                  <a:lnTo>
                    <a:pt x="130" y="202"/>
                  </a:lnTo>
                  <a:lnTo>
                    <a:pt x="132" y="206"/>
                  </a:lnTo>
                  <a:lnTo>
                    <a:pt x="132" y="210"/>
                  </a:lnTo>
                  <a:lnTo>
                    <a:pt x="132" y="216"/>
                  </a:lnTo>
                  <a:lnTo>
                    <a:pt x="130" y="220"/>
                  </a:lnTo>
                  <a:lnTo>
                    <a:pt x="128" y="220"/>
                  </a:lnTo>
                  <a:lnTo>
                    <a:pt x="128" y="226"/>
                  </a:lnTo>
                  <a:lnTo>
                    <a:pt x="124" y="226"/>
                  </a:lnTo>
                  <a:lnTo>
                    <a:pt x="124" y="232"/>
                  </a:lnTo>
                  <a:lnTo>
                    <a:pt x="126" y="238"/>
                  </a:lnTo>
                  <a:lnTo>
                    <a:pt x="130" y="244"/>
                  </a:lnTo>
                  <a:lnTo>
                    <a:pt x="138" y="250"/>
                  </a:lnTo>
                  <a:lnTo>
                    <a:pt x="148" y="256"/>
                  </a:lnTo>
                  <a:lnTo>
                    <a:pt x="150" y="262"/>
                  </a:lnTo>
                  <a:lnTo>
                    <a:pt x="154" y="266"/>
                  </a:lnTo>
                  <a:lnTo>
                    <a:pt x="158" y="270"/>
                  </a:lnTo>
                  <a:lnTo>
                    <a:pt x="166" y="270"/>
                  </a:lnTo>
                  <a:lnTo>
                    <a:pt x="174" y="272"/>
                  </a:lnTo>
                  <a:lnTo>
                    <a:pt x="178" y="274"/>
                  </a:lnTo>
                  <a:lnTo>
                    <a:pt x="190" y="284"/>
                  </a:lnTo>
                  <a:lnTo>
                    <a:pt x="198" y="290"/>
                  </a:lnTo>
                  <a:lnTo>
                    <a:pt x="204" y="294"/>
                  </a:lnTo>
                  <a:lnTo>
                    <a:pt x="218" y="300"/>
                  </a:lnTo>
                  <a:lnTo>
                    <a:pt x="232" y="306"/>
                  </a:lnTo>
                  <a:lnTo>
                    <a:pt x="246" y="312"/>
                  </a:lnTo>
                  <a:lnTo>
                    <a:pt x="254" y="314"/>
                  </a:lnTo>
                  <a:lnTo>
                    <a:pt x="260" y="314"/>
                  </a:lnTo>
                  <a:lnTo>
                    <a:pt x="266" y="314"/>
                  </a:lnTo>
                  <a:lnTo>
                    <a:pt x="274" y="308"/>
                  </a:lnTo>
                  <a:lnTo>
                    <a:pt x="280" y="304"/>
                  </a:lnTo>
                  <a:lnTo>
                    <a:pt x="286" y="302"/>
                  </a:lnTo>
                  <a:lnTo>
                    <a:pt x="290" y="304"/>
                  </a:lnTo>
                  <a:lnTo>
                    <a:pt x="296" y="306"/>
                  </a:lnTo>
                  <a:lnTo>
                    <a:pt x="306" y="312"/>
                  </a:lnTo>
                  <a:lnTo>
                    <a:pt x="314" y="320"/>
                  </a:lnTo>
                  <a:lnTo>
                    <a:pt x="318" y="328"/>
                  </a:lnTo>
                  <a:lnTo>
                    <a:pt x="324" y="336"/>
                  </a:lnTo>
                  <a:lnTo>
                    <a:pt x="328" y="324"/>
                  </a:lnTo>
                  <a:lnTo>
                    <a:pt x="330" y="318"/>
                  </a:lnTo>
                  <a:lnTo>
                    <a:pt x="334" y="312"/>
                  </a:lnTo>
                  <a:lnTo>
                    <a:pt x="354" y="312"/>
                  </a:lnTo>
                  <a:lnTo>
                    <a:pt x="354" y="306"/>
                  </a:lnTo>
                  <a:lnTo>
                    <a:pt x="352" y="302"/>
                  </a:lnTo>
                  <a:lnTo>
                    <a:pt x="348" y="300"/>
                  </a:lnTo>
                  <a:lnTo>
                    <a:pt x="346" y="296"/>
                  </a:lnTo>
                  <a:lnTo>
                    <a:pt x="344" y="292"/>
                  </a:lnTo>
                  <a:lnTo>
                    <a:pt x="348" y="284"/>
                  </a:lnTo>
                  <a:lnTo>
                    <a:pt x="352" y="280"/>
                  </a:lnTo>
                  <a:lnTo>
                    <a:pt x="356" y="278"/>
                  </a:lnTo>
                  <a:lnTo>
                    <a:pt x="380" y="278"/>
                  </a:lnTo>
                  <a:lnTo>
                    <a:pt x="384" y="278"/>
                  </a:lnTo>
                  <a:lnTo>
                    <a:pt x="386" y="276"/>
                  </a:lnTo>
                  <a:lnTo>
                    <a:pt x="388" y="274"/>
                  </a:lnTo>
                  <a:lnTo>
                    <a:pt x="390" y="270"/>
                  </a:lnTo>
                  <a:lnTo>
                    <a:pt x="392" y="268"/>
                  </a:lnTo>
                  <a:lnTo>
                    <a:pt x="396" y="268"/>
                  </a:lnTo>
                  <a:lnTo>
                    <a:pt x="398" y="270"/>
                  </a:lnTo>
                  <a:lnTo>
                    <a:pt x="398" y="274"/>
                  </a:lnTo>
                  <a:lnTo>
                    <a:pt x="400" y="27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04" name="Google Shape;2504;p55"/>
            <p:cNvSpPr/>
            <p:nvPr/>
          </p:nvSpPr>
          <p:spPr>
            <a:xfrm>
              <a:off x="1148" y="2134"/>
              <a:ext cx="187" cy="71"/>
            </a:xfrm>
            <a:custGeom>
              <a:avLst/>
              <a:gdLst/>
              <a:ahLst/>
              <a:cxnLst/>
              <a:rect l="l" t="t" r="r" b="b"/>
              <a:pathLst>
                <a:path w="162" h="64" extrusionOk="0">
                  <a:moveTo>
                    <a:pt x="44" y="18"/>
                  </a:moveTo>
                  <a:lnTo>
                    <a:pt x="44" y="16"/>
                  </a:lnTo>
                  <a:lnTo>
                    <a:pt x="48" y="16"/>
                  </a:lnTo>
                  <a:lnTo>
                    <a:pt x="48" y="12"/>
                  </a:lnTo>
                  <a:lnTo>
                    <a:pt x="44" y="10"/>
                  </a:lnTo>
                  <a:lnTo>
                    <a:pt x="44" y="12"/>
                  </a:lnTo>
                  <a:lnTo>
                    <a:pt x="36" y="12"/>
                  </a:lnTo>
                  <a:lnTo>
                    <a:pt x="30" y="16"/>
                  </a:lnTo>
                  <a:lnTo>
                    <a:pt x="22" y="18"/>
                  </a:lnTo>
                  <a:lnTo>
                    <a:pt x="16" y="20"/>
                  </a:lnTo>
                  <a:lnTo>
                    <a:pt x="14" y="22"/>
                  </a:lnTo>
                  <a:lnTo>
                    <a:pt x="12" y="24"/>
                  </a:lnTo>
                  <a:lnTo>
                    <a:pt x="6" y="26"/>
                  </a:lnTo>
                  <a:lnTo>
                    <a:pt x="0" y="26"/>
                  </a:lnTo>
                  <a:lnTo>
                    <a:pt x="4" y="24"/>
                  </a:lnTo>
                  <a:lnTo>
                    <a:pt x="6" y="24"/>
                  </a:lnTo>
                  <a:lnTo>
                    <a:pt x="8" y="18"/>
                  </a:lnTo>
                  <a:lnTo>
                    <a:pt x="12" y="14"/>
                  </a:lnTo>
                  <a:lnTo>
                    <a:pt x="18" y="10"/>
                  </a:lnTo>
                  <a:lnTo>
                    <a:pt x="24" y="6"/>
                  </a:lnTo>
                  <a:lnTo>
                    <a:pt x="42" y="0"/>
                  </a:lnTo>
                  <a:lnTo>
                    <a:pt x="56" y="0"/>
                  </a:lnTo>
                  <a:lnTo>
                    <a:pt x="60" y="0"/>
                  </a:lnTo>
                  <a:lnTo>
                    <a:pt x="62" y="2"/>
                  </a:lnTo>
                  <a:lnTo>
                    <a:pt x="66" y="4"/>
                  </a:lnTo>
                  <a:lnTo>
                    <a:pt x="78" y="8"/>
                  </a:lnTo>
                  <a:lnTo>
                    <a:pt x="86" y="16"/>
                  </a:lnTo>
                  <a:lnTo>
                    <a:pt x="90" y="16"/>
                  </a:lnTo>
                  <a:lnTo>
                    <a:pt x="96" y="16"/>
                  </a:lnTo>
                  <a:lnTo>
                    <a:pt x="102" y="18"/>
                  </a:lnTo>
                  <a:lnTo>
                    <a:pt x="114" y="24"/>
                  </a:lnTo>
                  <a:lnTo>
                    <a:pt x="122" y="32"/>
                  </a:lnTo>
                  <a:lnTo>
                    <a:pt x="130" y="38"/>
                  </a:lnTo>
                  <a:lnTo>
                    <a:pt x="142" y="42"/>
                  </a:lnTo>
                  <a:lnTo>
                    <a:pt x="140" y="44"/>
                  </a:lnTo>
                  <a:lnTo>
                    <a:pt x="154" y="48"/>
                  </a:lnTo>
                  <a:lnTo>
                    <a:pt x="160" y="52"/>
                  </a:lnTo>
                  <a:lnTo>
                    <a:pt x="162" y="58"/>
                  </a:lnTo>
                  <a:lnTo>
                    <a:pt x="154" y="60"/>
                  </a:lnTo>
                  <a:lnTo>
                    <a:pt x="152" y="60"/>
                  </a:lnTo>
                  <a:lnTo>
                    <a:pt x="152" y="62"/>
                  </a:lnTo>
                  <a:lnTo>
                    <a:pt x="142" y="64"/>
                  </a:lnTo>
                  <a:lnTo>
                    <a:pt x="130" y="64"/>
                  </a:lnTo>
                  <a:lnTo>
                    <a:pt x="108" y="62"/>
                  </a:lnTo>
                  <a:lnTo>
                    <a:pt x="112" y="58"/>
                  </a:lnTo>
                  <a:lnTo>
                    <a:pt x="118" y="52"/>
                  </a:lnTo>
                  <a:lnTo>
                    <a:pt x="118" y="48"/>
                  </a:lnTo>
                  <a:lnTo>
                    <a:pt x="110" y="48"/>
                  </a:lnTo>
                  <a:lnTo>
                    <a:pt x="102" y="46"/>
                  </a:lnTo>
                  <a:lnTo>
                    <a:pt x="100" y="44"/>
                  </a:lnTo>
                  <a:lnTo>
                    <a:pt x="98" y="38"/>
                  </a:lnTo>
                  <a:lnTo>
                    <a:pt x="98" y="34"/>
                  </a:lnTo>
                  <a:lnTo>
                    <a:pt x="96" y="32"/>
                  </a:lnTo>
                  <a:lnTo>
                    <a:pt x="92" y="30"/>
                  </a:lnTo>
                  <a:lnTo>
                    <a:pt x="78" y="30"/>
                  </a:lnTo>
                  <a:lnTo>
                    <a:pt x="76" y="28"/>
                  </a:lnTo>
                  <a:lnTo>
                    <a:pt x="72" y="26"/>
                  </a:lnTo>
                  <a:lnTo>
                    <a:pt x="60" y="22"/>
                  </a:lnTo>
                  <a:lnTo>
                    <a:pt x="50" y="18"/>
                  </a:lnTo>
                  <a:lnTo>
                    <a:pt x="44" y="16"/>
                  </a:lnTo>
                  <a:lnTo>
                    <a:pt x="44"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05" name="Google Shape;2505;p55"/>
            <p:cNvSpPr/>
            <p:nvPr/>
          </p:nvSpPr>
          <p:spPr>
            <a:xfrm>
              <a:off x="1260" y="2229"/>
              <a:ext cx="34" cy="15"/>
            </a:xfrm>
            <a:custGeom>
              <a:avLst/>
              <a:gdLst/>
              <a:ahLst/>
              <a:cxnLst/>
              <a:rect l="l" t="t" r="r" b="b"/>
              <a:pathLst>
                <a:path w="30" h="14" extrusionOk="0">
                  <a:moveTo>
                    <a:pt x="0" y="8"/>
                  </a:moveTo>
                  <a:lnTo>
                    <a:pt x="0" y="4"/>
                  </a:lnTo>
                  <a:lnTo>
                    <a:pt x="2" y="2"/>
                  </a:lnTo>
                  <a:lnTo>
                    <a:pt x="6" y="0"/>
                  </a:lnTo>
                  <a:lnTo>
                    <a:pt x="12" y="0"/>
                  </a:lnTo>
                  <a:lnTo>
                    <a:pt x="20" y="4"/>
                  </a:lnTo>
                  <a:lnTo>
                    <a:pt x="30" y="12"/>
                  </a:lnTo>
                  <a:lnTo>
                    <a:pt x="26" y="12"/>
                  </a:lnTo>
                  <a:lnTo>
                    <a:pt x="20" y="14"/>
                  </a:lnTo>
                  <a:lnTo>
                    <a:pt x="8" y="12"/>
                  </a:lnTo>
                  <a:lnTo>
                    <a:pt x="4" y="10"/>
                  </a:lnTo>
                  <a:lnTo>
                    <a:pt x="0" y="6"/>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06" name="Google Shape;2506;p55"/>
            <p:cNvSpPr/>
            <p:nvPr/>
          </p:nvSpPr>
          <p:spPr>
            <a:xfrm>
              <a:off x="1455" y="2229"/>
              <a:ext cx="31" cy="13"/>
            </a:xfrm>
            <a:custGeom>
              <a:avLst/>
              <a:gdLst/>
              <a:ahLst/>
              <a:cxnLst/>
              <a:rect l="l" t="t" r="r" b="b"/>
              <a:pathLst>
                <a:path w="26" h="12" extrusionOk="0">
                  <a:moveTo>
                    <a:pt x="10" y="2"/>
                  </a:moveTo>
                  <a:lnTo>
                    <a:pt x="24" y="0"/>
                  </a:lnTo>
                  <a:lnTo>
                    <a:pt x="24" y="2"/>
                  </a:lnTo>
                  <a:lnTo>
                    <a:pt x="26" y="6"/>
                  </a:lnTo>
                  <a:lnTo>
                    <a:pt x="24" y="8"/>
                  </a:lnTo>
                  <a:lnTo>
                    <a:pt x="22" y="10"/>
                  </a:lnTo>
                  <a:lnTo>
                    <a:pt x="12" y="12"/>
                  </a:lnTo>
                  <a:lnTo>
                    <a:pt x="4" y="10"/>
                  </a:lnTo>
                  <a:lnTo>
                    <a:pt x="0" y="8"/>
                  </a:lnTo>
                  <a:lnTo>
                    <a:pt x="0" y="2"/>
                  </a:lnTo>
                  <a:lnTo>
                    <a:pt x="1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07" name="Google Shape;2507;p55"/>
            <p:cNvSpPr/>
            <p:nvPr/>
          </p:nvSpPr>
          <p:spPr>
            <a:xfrm>
              <a:off x="1274" y="2099"/>
              <a:ext cx="11" cy="15"/>
            </a:xfrm>
            <a:custGeom>
              <a:avLst/>
              <a:gdLst/>
              <a:ahLst/>
              <a:cxnLst/>
              <a:rect l="l" t="t" r="r" b="b"/>
              <a:pathLst>
                <a:path w="10" h="14" extrusionOk="0">
                  <a:moveTo>
                    <a:pt x="10" y="8"/>
                  </a:moveTo>
                  <a:lnTo>
                    <a:pt x="8" y="12"/>
                  </a:lnTo>
                  <a:lnTo>
                    <a:pt x="4" y="14"/>
                  </a:lnTo>
                  <a:lnTo>
                    <a:pt x="2" y="12"/>
                  </a:lnTo>
                  <a:lnTo>
                    <a:pt x="0" y="8"/>
                  </a:lnTo>
                  <a:lnTo>
                    <a:pt x="2" y="4"/>
                  </a:lnTo>
                  <a:lnTo>
                    <a:pt x="4" y="0"/>
                  </a:lnTo>
                  <a:lnTo>
                    <a:pt x="8" y="2"/>
                  </a:lnTo>
                  <a:lnTo>
                    <a:pt x="1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08" name="Google Shape;2508;p55"/>
            <p:cNvSpPr/>
            <p:nvPr/>
          </p:nvSpPr>
          <p:spPr>
            <a:xfrm>
              <a:off x="1155" y="2407"/>
              <a:ext cx="102" cy="46"/>
            </a:xfrm>
            <a:custGeom>
              <a:avLst/>
              <a:gdLst/>
              <a:ahLst/>
              <a:cxnLst/>
              <a:rect l="l" t="t" r="r" b="b"/>
              <a:pathLst>
                <a:path w="88" h="42" extrusionOk="0">
                  <a:moveTo>
                    <a:pt x="0" y="22"/>
                  </a:moveTo>
                  <a:lnTo>
                    <a:pt x="0" y="18"/>
                  </a:lnTo>
                  <a:lnTo>
                    <a:pt x="0" y="14"/>
                  </a:lnTo>
                  <a:lnTo>
                    <a:pt x="0" y="6"/>
                  </a:lnTo>
                  <a:lnTo>
                    <a:pt x="2" y="6"/>
                  </a:lnTo>
                  <a:lnTo>
                    <a:pt x="8" y="6"/>
                  </a:lnTo>
                  <a:lnTo>
                    <a:pt x="12" y="10"/>
                  </a:lnTo>
                  <a:lnTo>
                    <a:pt x="16" y="10"/>
                  </a:lnTo>
                  <a:lnTo>
                    <a:pt x="20" y="14"/>
                  </a:lnTo>
                  <a:lnTo>
                    <a:pt x="26" y="14"/>
                  </a:lnTo>
                  <a:lnTo>
                    <a:pt x="30" y="14"/>
                  </a:lnTo>
                  <a:lnTo>
                    <a:pt x="36" y="12"/>
                  </a:lnTo>
                  <a:lnTo>
                    <a:pt x="38" y="8"/>
                  </a:lnTo>
                  <a:lnTo>
                    <a:pt x="44" y="2"/>
                  </a:lnTo>
                  <a:lnTo>
                    <a:pt x="48" y="0"/>
                  </a:lnTo>
                  <a:lnTo>
                    <a:pt x="52" y="0"/>
                  </a:lnTo>
                  <a:lnTo>
                    <a:pt x="62" y="2"/>
                  </a:lnTo>
                  <a:lnTo>
                    <a:pt x="70" y="8"/>
                  </a:lnTo>
                  <a:lnTo>
                    <a:pt x="80" y="14"/>
                  </a:lnTo>
                  <a:lnTo>
                    <a:pt x="86" y="18"/>
                  </a:lnTo>
                  <a:lnTo>
                    <a:pt x="88" y="18"/>
                  </a:lnTo>
                  <a:lnTo>
                    <a:pt x="86" y="20"/>
                  </a:lnTo>
                  <a:lnTo>
                    <a:pt x="86" y="26"/>
                  </a:lnTo>
                  <a:lnTo>
                    <a:pt x="88" y="32"/>
                  </a:lnTo>
                  <a:lnTo>
                    <a:pt x="86" y="34"/>
                  </a:lnTo>
                  <a:lnTo>
                    <a:pt x="82" y="38"/>
                  </a:lnTo>
                  <a:lnTo>
                    <a:pt x="76" y="42"/>
                  </a:lnTo>
                  <a:lnTo>
                    <a:pt x="70" y="30"/>
                  </a:lnTo>
                  <a:lnTo>
                    <a:pt x="70" y="26"/>
                  </a:lnTo>
                  <a:lnTo>
                    <a:pt x="76" y="26"/>
                  </a:lnTo>
                  <a:lnTo>
                    <a:pt x="68" y="16"/>
                  </a:lnTo>
                  <a:lnTo>
                    <a:pt x="64" y="14"/>
                  </a:lnTo>
                  <a:lnTo>
                    <a:pt x="56" y="14"/>
                  </a:lnTo>
                  <a:lnTo>
                    <a:pt x="52" y="14"/>
                  </a:lnTo>
                  <a:lnTo>
                    <a:pt x="46" y="20"/>
                  </a:lnTo>
                  <a:lnTo>
                    <a:pt x="38" y="30"/>
                  </a:lnTo>
                  <a:lnTo>
                    <a:pt x="40" y="32"/>
                  </a:lnTo>
                  <a:lnTo>
                    <a:pt x="44" y="32"/>
                  </a:lnTo>
                  <a:lnTo>
                    <a:pt x="44" y="38"/>
                  </a:lnTo>
                  <a:lnTo>
                    <a:pt x="42" y="42"/>
                  </a:lnTo>
                  <a:lnTo>
                    <a:pt x="38" y="42"/>
                  </a:lnTo>
                  <a:lnTo>
                    <a:pt x="36" y="42"/>
                  </a:lnTo>
                  <a:lnTo>
                    <a:pt x="32" y="42"/>
                  </a:lnTo>
                  <a:lnTo>
                    <a:pt x="30" y="42"/>
                  </a:lnTo>
                  <a:lnTo>
                    <a:pt x="30" y="36"/>
                  </a:lnTo>
                  <a:lnTo>
                    <a:pt x="24" y="34"/>
                  </a:lnTo>
                  <a:lnTo>
                    <a:pt x="20" y="32"/>
                  </a:lnTo>
                  <a:lnTo>
                    <a:pt x="16" y="30"/>
                  </a:lnTo>
                  <a:lnTo>
                    <a:pt x="12" y="26"/>
                  </a:lnTo>
                  <a:lnTo>
                    <a:pt x="0"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09" name="Google Shape;2509;p55"/>
            <p:cNvSpPr/>
            <p:nvPr/>
          </p:nvSpPr>
          <p:spPr>
            <a:xfrm>
              <a:off x="1102" y="2383"/>
              <a:ext cx="63" cy="48"/>
            </a:xfrm>
            <a:custGeom>
              <a:avLst/>
              <a:gdLst/>
              <a:ahLst/>
              <a:cxnLst/>
              <a:rect l="l" t="t" r="r" b="b"/>
              <a:pathLst>
                <a:path w="54" h="44" extrusionOk="0">
                  <a:moveTo>
                    <a:pt x="38" y="6"/>
                  </a:moveTo>
                  <a:lnTo>
                    <a:pt x="46" y="18"/>
                  </a:lnTo>
                  <a:lnTo>
                    <a:pt x="54" y="28"/>
                  </a:lnTo>
                  <a:lnTo>
                    <a:pt x="46" y="28"/>
                  </a:lnTo>
                  <a:lnTo>
                    <a:pt x="46" y="44"/>
                  </a:lnTo>
                  <a:lnTo>
                    <a:pt x="32" y="40"/>
                  </a:lnTo>
                  <a:lnTo>
                    <a:pt x="34" y="36"/>
                  </a:lnTo>
                  <a:lnTo>
                    <a:pt x="34" y="34"/>
                  </a:lnTo>
                  <a:lnTo>
                    <a:pt x="24" y="22"/>
                  </a:lnTo>
                  <a:lnTo>
                    <a:pt x="18" y="16"/>
                  </a:lnTo>
                  <a:lnTo>
                    <a:pt x="12" y="14"/>
                  </a:lnTo>
                  <a:lnTo>
                    <a:pt x="16" y="22"/>
                  </a:lnTo>
                  <a:lnTo>
                    <a:pt x="12" y="22"/>
                  </a:lnTo>
                  <a:lnTo>
                    <a:pt x="8" y="22"/>
                  </a:lnTo>
                  <a:lnTo>
                    <a:pt x="4" y="20"/>
                  </a:lnTo>
                  <a:lnTo>
                    <a:pt x="2" y="16"/>
                  </a:lnTo>
                  <a:lnTo>
                    <a:pt x="0" y="12"/>
                  </a:lnTo>
                  <a:lnTo>
                    <a:pt x="2" y="8"/>
                  </a:lnTo>
                  <a:lnTo>
                    <a:pt x="2" y="6"/>
                  </a:lnTo>
                  <a:lnTo>
                    <a:pt x="2" y="4"/>
                  </a:lnTo>
                  <a:lnTo>
                    <a:pt x="4" y="0"/>
                  </a:lnTo>
                  <a:lnTo>
                    <a:pt x="20" y="4"/>
                  </a:lnTo>
                  <a:lnTo>
                    <a:pt x="38"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10" name="Google Shape;2510;p55"/>
            <p:cNvSpPr/>
            <p:nvPr/>
          </p:nvSpPr>
          <p:spPr>
            <a:xfrm>
              <a:off x="1077" y="2304"/>
              <a:ext cx="83" cy="86"/>
            </a:xfrm>
            <a:custGeom>
              <a:avLst/>
              <a:gdLst/>
              <a:ahLst/>
              <a:cxnLst/>
              <a:rect l="l" t="t" r="r" b="b"/>
              <a:pathLst>
                <a:path w="72" h="78" extrusionOk="0">
                  <a:moveTo>
                    <a:pt x="72" y="0"/>
                  </a:moveTo>
                  <a:lnTo>
                    <a:pt x="72" y="2"/>
                  </a:lnTo>
                  <a:lnTo>
                    <a:pt x="70" y="10"/>
                  </a:lnTo>
                  <a:lnTo>
                    <a:pt x="68" y="20"/>
                  </a:lnTo>
                  <a:lnTo>
                    <a:pt x="66" y="26"/>
                  </a:lnTo>
                  <a:lnTo>
                    <a:pt x="64" y="36"/>
                  </a:lnTo>
                  <a:lnTo>
                    <a:pt x="64" y="44"/>
                  </a:lnTo>
                  <a:lnTo>
                    <a:pt x="60" y="50"/>
                  </a:lnTo>
                  <a:lnTo>
                    <a:pt x="56" y="54"/>
                  </a:lnTo>
                  <a:lnTo>
                    <a:pt x="56" y="60"/>
                  </a:lnTo>
                  <a:lnTo>
                    <a:pt x="56" y="66"/>
                  </a:lnTo>
                  <a:lnTo>
                    <a:pt x="58" y="74"/>
                  </a:lnTo>
                  <a:lnTo>
                    <a:pt x="60" y="78"/>
                  </a:lnTo>
                  <a:lnTo>
                    <a:pt x="42" y="76"/>
                  </a:lnTo>
                  <a:lnTo>
                    <a:pt x="26" y="72"/>
                  </a:lnTo>
                  <a:lnTo>
                    <a:pt x="24" y="66"/>
                  </a:lnTo>
                  <a:lnTo>
                    <a:pt x="24" y="62"/>
                  </a:lnTo>
                  <a:lnTo>
                    <a:pt x="16" y="58"/>
                  </a:lnTo>
                  <a:lnTo>
                    <a:pt x="8" y="50"/>
                  </a:lnTo>
                  <a:lnTo>
                    <a:pt x="4" y="44"/>
                  </a:lnTo>
                  <a:lnTo>
                    <a:pt x="0" y="36"/>
                  </a:lnTo>
                  <a:lnTo>
                    <a:pt x="6" y="36"/>
                  </a:lnTo>
                  <a:lnTo>
                    <a:pt x="10" y="30"/>
                  </a:lnTo>
                  <a:lnTo>
                    <a:pt x="12" y="26"/>
                  </a:lnTo>
                  <a:lnTo>
                    <a:pt x="14" y="24"/>
                  </a:lnTo>
                  <a:lnTo>
                    <a:pt x="16" y="22"/>
                  </a:lnTo>
                  <a:lnTo>
                    <a:pt x="22" y="20"/>
                  </a:lnTo>
                  <a:lnTo>
                    <a:pt x="26" y="20"/>
                  </a:lnTo>
                  <a:lnTo>
                    <a:pt x="32" y="18"/>
                  </a:lnTo>
                  <a:lnTo>
                    <a:pt x="40" y="8"/>
                  </a:lnTo>
                  <a:lnTo>
                    <a:pt x="44" y="4"/>
                  </a:lnTo>
                  <a:lnTo>
                    <a:pt x="48" y="4"/>
                  </a:lnTo>
                  <a:lnTo>
                    <a:pt x="50" y="4"/>
                  </a:lnTo>
                  <a:lnTo>
                    <a:pt x="52" y="4"/>
                  </a:lnTo>
                  <a:lnTo>
                    <a:pt x="52" y="6"/>
                  </a:lnTo>
                  <a:lnTo>
                    <a:pt x="58" y="4"/>
                  </a:lnTo>
                  <a:lnTo>
                    <a:pt x="62" y="2"/>
                  </a:lnTo>
                  <a:lnTo>
                    <a:pt x="66" y="2"/>
                  </a:lnTo>
                  <a:lnTo>
                    <a:pt x="7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11" name="Google Shape;2511;p55"/>
            <p:cNvSpPr/>
            <p:nvPr/>
          </p:nvSpPr>
          <p:spPr>
            <a:xfrm>
              <a:off x="1031" y="2317"/>
              <a:ext cx="44" cy="17"/>
            </a:xfrm>
            <a:custGeom>
              <a:avLst/>
              <a:gdLst/>
              <a:ahLst/>
              <a:cxnLst/>
              <a:rect l="l" t="t" r="r" b="b"/>
              <a:pathLst>
                <a:path w="38" h="16" extrusionOk="0">
                  <a:moveTo>
                    <a:pt x="36" y="16"/>
                  </a:moveTo>
                  <a:lnTo>
                    <a:pt x="30" y="16"/>
                  </a:lnTo>
                  <a:lnTo>
                    <a:pt x="24" y="16"/>
                  </a:lnTo>
                  <a:lnTo>
                    <a:pt x="10" y="14"/>
                  </a:lnTo>
                  <a:lnTo>
                    <a:pt x="4" y="12"/>
                  </a:lnTo>
                  <a:lnTo>
                    <a:pt x="0" y="8"/>
                  </a:lnTo>
                  <a:lnTo>
                    <a:pt x="6" y="6"/>
                  </a:lnTo>
                  <a:lnTo>
                    <a:pt x="8" y="0"/>
                  </a:lnTo>
                  <a:lnTo>
                    <a:pt x="12" y="0"/>
                  </a:lnTo>
                  <a:lnTo>
                    <a:pt x="16" y="2"/>
                  </a:lnTo>
                  <a:lnTo>
                    <a:pt x="20" y="4"/>
                  </a:lnTo>
                  <a:lnTo>
                    <a:pt x="24" y="8"/>
                  </a:lnTo>
                  <a:lnTo>
                    <a:pt x="30" y="10"/>
                  </a:lnTo>
                  <a:lnTo>
                    <a:pt x="34" y="10"/>
                  </a:lnTo>
                  <a:lnTo>
                    <a:pt x="36" y="12"/>
                  </a:lnTo>
                  <a:lnTo>
                    <a:pt x="38" y="14"/>
                  </a:lnTo>
                  <a:lnTo>
                    <a:pt x="38" y="16"/>
                  </a:lnTo>
                  <a:lnTo>
                    <a:pt x="36"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12" name="Google Shape;2512;p55"/>
            <p:cNvSpPr/>
            <p:nvPr/>
          </p:nvSpPr>
          <p:spPr>
            <a:xfrm>
              <a:off x="1045" y="2277"/>
              <a:ext cx="115" cy="66"/>
            </a:xfrm>
            <a:custGeom>
              <a:avLst/>
              <a:gdLst/>
              <a:ahLst/>
              <a:cxnLst/>
              <a:rect l="l" t="t" r="r" b="b"/>
              <a:pathLst>
                <a:path w="100" h="60" extrusionOk="0">
                  <a:moveTo>
                    <a:pt x="100" y="24"/>
                  </a:moveTo>
                  <a:lnTo>
                    <a:pt x="94" y="26"/>
                  </a:lnTo>
                  <a:lnTo>
                    <a:pt x="90" y="26"/>
                  </a:lnTo>
                  <a:lnTo>
                    <a:pt x="86" y="28"/>
                  </a:lnTo>
                  <a:lnTo>
                    <a:pt x="80" y="30"/>
                  </a:lnTo>
                  <a:lnTo>
                    <a:pt x="80" y="28"/>
                  </a:lnTo>
                  <a:lnTo>
                    <a:pt x="78" y="28"/>
                  </a:lnTo>
                  <a:lnTo>
                    <a:pt x="76" y="28"/>
                  </a:lnTo>
                  <a:lnTo>
                    <a:pt x="72" y="28"/>
                  </a:lnTo>
                  <a:lnTo>
                    <a:pt x="68" y="32"/>
                  </a:lnTo>
                  <a:lnTo>
                    <a:pt x="60" y="42"/>
                  </a:lnTo>
                  <a:lnTo>
                    <a:pt x="54" y="44"/>
                  </a:lnTo>
                  <a:lnTo>
                    <a:pt x="50" y="44"/>
                  </a:lnTo>
                  <a:lnTo>
                    <a:pt x="44" y="46"/>
                  </a:lnTo>
                  <a:lnTo>
                    <a:pt x="42" y="48"/>
                  </a:lnTo>
                  <a:lnTo>
                    <a:pt x="40" y="50"/>
                  </a:lnTo>
                  <a:lnTo>
                    <a:pt x="38" y="54"/>
                  </a:lnTo>
                  <a:lnTo>
                    <a:pt x="34" y="60"/>
                  </a:lnTo>
                  <a:lnTo>
                    <a:pt x="28" y="60"/>
                  </a:lnTo>
                  <a:lnTo>
                    <a:pt x="26" y="52"/>
                  </a:lnTo>
                  <a:lnTo>
                    <a:pt x="26" y="50"/>
                  </a:lnTo>
                  <a:lnTo>
                    <a:pt x="24" y="48"/>
                  </a:lnTo>
                  <a:lnTo>
                    <a:pt x="22" y="46"/>
                  </a:lnTo>
                  <a:lnTo>
                    <a:pt x="18" y="46"/>
                  </a:lnTo>
                  <a:lnTo>
                    <a:pt x="12" y="44"/>
                  </a:lnTo>
                  <a:lnTo>
                    <a:pt x="8" y="40"/>
                  </a:lnTo>
                  <a:lnTo>
                    <a:pt x="4" y="38"/>
                  </a:lnTo>
                  <a:lnTo>
                    <a:pt x="0" y="36"/>
                  </a:lnTo>
                  <a:lnTo>
                    <a:pt x="4" y="28"/>
                  </a:lnTo>
                  <a:lnTo>
                    <a:pt x="8" y="22"/>
                  </a:lnTo>
                  <a:lnTo>
                    <a:pt x="18" y="16"/>
                  </a:lnTo>
                  <a:lnTo>
                    <a:pt x="22" y="8"/>
                  </a:lnTo>
                  <a:lnTo>
                    <a:pt x="26" y="2"/>
                  </a:lnTo>
                  <a:lnTo>
                    <a:pt x="34" y="0"/>
                  </a:lnTo>
                  <a:lnTo>
                    <a:pt x="80" y="0"/>
                  </a:lnTo>
                  <a:lnTo>
                    <a:pt x="84" y="6"/>
                  </a:lnTo>
                  <a:lnTo>
                    <a:pt x="90" y="12"/>
                  </a:lnTo>
                  <a:lnTo>
                    <a:pt x="96" y="18"/>
                  </a:lnTo>
                  <a:lnTo>
                    <a:pt x="100"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13" name="Google Shape;2513;p55"/>
            <p:cNvSpPr/>
            <p:nvPr/>
          </p:nvSpPr>
          <p:spPr>
            <a:xfrm>
              <a:off x="1052" y="2235"/>
              <a:ext cx="27" cy="47"/>
            </a:xfrm>
            <a:custGeom>
              <a:avLst/>
              <a:gdLst/>
              <a:ahLst/>
              <a:cxnLst/>
              <a:rect l="l" t="t" r="r" b="b"/>
              <a:pathLst>
                <a:path w="24" h="42" extrusionOk="0">
                  <a:moveTo>
                    <a:pt x="24" y="6"/>
                  </a:moveTo>
                  <a:lnTo>
                    <a:pt x="18" y="10"/>
                  </a:lnTo>
                  <a:lnTo>
                    <a:pt x="18" y="18"/>
                  </a:lnTo>
                  <a:lnTo>
                    <a:pt x="16" y="26"/>
                  </a:lnTo>
                  <a:lnTo>
                    <a:pt x="14" y="32"/>
                  </a:lnTo>
                  <a:lnTo>
                    <a:pt x="10" y="36"/>
                  </a:lnTo>
                  <a:lnTo>
                    <a:pt x="10" y="42"/>
                  </a:lnTo>
                  <a:lnTo>
                    <a:pt x="0" y="42"/>
                  </a:lnTo>
                  <a:lnTo>
                    <a:pt x="4" y="10"/>
                  </a:lnTo>
                  <a:lnTo>
                    <a:pt x="8" y="10"/>
                  </a:lnTo>
                  <a:lnTo>
                    <a:pt x="10" y="8"/>
                  </a:lnTo>
                  <a:lnTo>
                    <a:pt x="12" y="6"/>
                  </a:lnTo>
                  <a:lnTo>
                    <a:pt x="14" y="2"/>
                  </a:lnTo>
                  <a:lnTo>
                    <a:pt x="16" y="0"/>
                  </a:lnTo>
                  <a:lnTo>
                    <a:pt x="20" y="0"/>
                  </a:lnTo>
                  <a:lnTo>
                    <a:pt x="22" y="2"/>
                  </a:lnTo>
                  <a:lnTo>
                    <a:pt x="22" y="6"/>
                  </a:lnTo>
                  <a:lnTo>
                    <a:pt x="24"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14" name="Google Shape;2514;p55"/>
            <p:cNvSpPr/>
            <p:nvPr/>
          </p:nvSpPr>
          <p:spPr>
            <a:xfrm>
              <a:off x="991" y="2246"/>
              <a:ext cx="84" cy="80"/>
            </a:xfrm>
            <a:custGeom>
              <a:avLst/>
              <a:gdLst/>
              <a:ahLst/>
              <a:cxnLst/>
              <a:rect l="l" t="t" r="r" b="b"/>
              <a:pathLst>
                <a:path w="72" h="72" extrusionOk="0">
                  <a:moveTo>
                    <a:pt x="72" y="30"/>
                  </a:moveTo>
                  <a:lnTo>
                    <a:pt x="68" y="32"/>
                  </a:lnTo>
                  <a:lnTo>
                    <a:pt x="62" y="32"/>
                  </a:lnTo>
                  <a:lnTo>
                    <a:pt x="52" y="32"/>
                  </a:lnTo>
                  <a:lnTo>
                    <a:pt x="56" y="0"/>
                  </a:lnTo>
                  <a:lnTo>
                    <a:pt x="32" y="0"/>
                  </a:lnTo>
                  <a:lnTo>
                    <a:pt x="28" y="2"/>
                  </a:lnTo>
                  <a:lnTo>
                    <a:pt x="24" y="6"/>
                  </a:lnTo>
                  <a:lnTo>
                    <a:pt x="20" y="14"/>
                  </a:lnTo>
                  <a:lnTo>
                    <a:pt x="22" y="18"/>
                  </a:lnTo>
                  <a:lnTo>
                    <a:pt x="24" y="22"/>
                  </a:lnTo>
                  <a:lnTo>
                    <a:pt x="28" y="24"/>
                  </a:lnTo>
                  <a:lnTo>
                    <a:pt x="30" y="28"/>
                  </a:lnTo>
                  <a:lnTo>
                    <a:pt x="30" y="34"/>
                  </a:lnTo>
                  <a:lnTo>
                    <a:pt x="10" y="34"/>
                  </a:lnTo>
                  <a:lnTo>
                    <a:pt x="6" y="40"/>
                  </a:lnTo>
                  <a:lnTo>
                    <a:pt x="4" y="46"/>
                  </a:lnTo>
                  <a:lnTo>
                    <a:pt x="0" y="58"/>
                  </a:lnTo>
                  <a:lnTo>
                    <a:pt x="8" y="66"/>
                  </a:lnTo>
                  <a:lnTo>
                    <a:pt x="14" y="68"/>
                  </a:lnTo>
                  <a:lnTo>
                    <a:pt x="16" y="70"/>
                  </a:lnTo>
                  <a:lnTo>
                    <a:pt x="26" y="70"/>
                  </a:lnTo>
                  <a:lnTo>
                    <a:pt x="30" y="70"/>
                  </a:lnTo>
                  <a:lnTo>
                    <a:pt x="34" y="72"/>
                  </a:lnTo>
                  <a:lnTo>
                    <a:pt x="40" y="70"/>
                  </a:lnTo>
                  <a:lnTo>
                    <a:pt x="42" y="64"/>
                  </a:lnTo>
                  <a:lnTo>
                    <a:pt x="46" y="64"/>
                  </a:lnTo>
                  <a:lnTo>
                    <a:pt x="50" y="56"/>
                  </a:lnTo>
                  <a:lnTo>
                    <a:pt x="54" y="50"/>
                  </a:lnTo>
                  <a:lnTo>
                    <a:pt x="64" y="44"/>
                  </a:lnTo>
                  <a:lnTo>
                    <a:pt x="68" y="36"/>
                  </a:lnTo>
                  <a:lnTo>
                    <a:pt x="72"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15" name="Google Shape;2515;p55"/>
            <p:cNvSpPr/>
            <p:nvPr/>
          </p:nvSpPr>
          <p:spPr>
            <a:xfrm>
              <a:off x="1327" y="2200"/>
              <a:ext cx="50" cy="40"/>
            </a:xfrm>
            <a:custGeom>
              <a:avLst/>
              <a:gdLst/>
              <a:ahLst/>
              <a:cxnLst/>
              <a:rect l="l" t="t" r="r" b="b"/>
              <a:pathLst>
                <a:path w="44" h="36" extrusionOk="0">
                  <a:moveTo>
                    <a:pt x="42" y="36"/>
                  </a:moveTo>
                  <a:lnTo>
                    <a:pt x="42" y="34"/>
                  </a:lnTo>
                  <a:lnTo>
                    <a:pt x="14" y="34"/>
                  </a:lnTo>
                  <a:lnTo>
                    <a:pt x="4" y="32"/>
                  </a:lnTo>
                  <a:lnTo>
                    <a:pt x="2" y="30"/>
                  </a:lnTo>
                  <a:lnTo>
                    <a:pt x="0" y="26"/>
                  </a:lnTo>
                  <a:lnTo>
                    <a:pt x="14" y="22"/>
                  </a:lnTo>
                  <a:lnTo>
                    <a:pt x="20" y="24"/>
                  </a:lnTo>
                  <a:lnTo>
                    <a:pt x="26" y="26"/>
                  </a:lnTo>
                  <a:lnTo>
                    <a:pt x="28" y="24"/>
                  </a:lnTo>
                  <a:lnTo>
                    <a:pt x="30" y="20"/>
                  </a:lnTo>
                  <a:lnTo>
                    <a:pt x="28" y="18"/>
                  </a:lnTo>
                  <a:lnTo>
                    <a:pt x="28" y="14"/>
                  </a:lnTo>
                  <a:lnTo>
                    <a:pt x="28" y="10"/>
                  </a:lnTo>
                  <a:lnTo>
                    <a:pt x="24" y="8"/>
                  </a:lnTo>
                  <a:lnTo>
                    <a:pt x="22" y="6"/>
                  </a:lnTo>
                  <a:lnTo>
                    <a:pt x="22" y="2"/>
                  </a:lnTo>
                  <a:lnTo>
                    <a:pt x="26" y="2"/>
                  </a:lnTo>
                  <a:lnTo>
                    <a:pt x="28" y="0"/>
                  </a:lnTo>
                  <a:lnTo>
                    <a:pt x="44" y="2"/>
                  </a:lnTo>
                  <a:lnTo>
                    <a:pt x="44" y="6"/>
                  </a:lnTo>
                  <a:lnTo>
                    <a:pt x="42" y="8"/>
                  </a:lnTo>
                  <a:lnTo>
                    <a:pt x="42" y="18"/>
                  </a:lnTo>
                  <a:lnTo>
                    <a:pt x="40" y="28"/>
                  </a:lnTo>
                  <a:lnTo>
                    <a:pt x="40" y="34"/>
                  </a:lnTo>
                  <a:lnTo>
                    <a:pt x="42"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16" name="Google Shape;2516;p55"/>
            <p:cNvSpPr/>
            <p:nvPr/>
          </p:nvSpPr>
          <p:spPr>
            <a:xfrm>
              <a:off x="1373" y="2202"/>
              <a:ext cx="67" cy="40"/>
            </a:xfrm>
            <a:custGeom>
              <a:avLst/>
              <a:gdLst/>
              <a:ahLst/>
              <a:cxnLst/>
              <a:rect l="l" t="t" r="r" b="b"/>
              <a:pathLst>
                <a:path w="58" h="36" extrusionOk="0">
                  <a:moveTo>
                    <a:pt x="0" y="32"/>
                  </a:moveTo>
                  <a:lnTo>
                    <a:pt x="0" y="26"/>
                  </a:lnTo>
                  <a:lnTo>
                    <a:pt x="2" y="16"/>
                  </a:lnTo>
                  <a:lnTo>
                    <a:pt x="2" y="6"/>
                  </a:lnTo>
                  <a:lnTo>
                    <a:pt x="4" y="4"/>
                  </a:lnTo>
                  <a:lnTo>
                    <a:pt x="4" y="0"/>
                  </a:lnTo>
                  <a:lnTo>
                    <a:pt x="14" y="2"/>
                  </a:lnTo>
                  <a:lnTo>
                    <a:pt x="26" y="2"/>
                  </a:lnTo>
                  <a:lnTo>
                    <a:pt x="26" y="4"/>
                  </a:lnTo>
                  <a:lnTo>
                    <a:pt x="28" y="4"/>
                  </a:lnTo>
                  <a:lnTo>
                    <a:pt x="34" y="4"/>
                  </a:lnTo>
                  <a:lnTo>
                    <a:pt x="36" y="4"/>
                  </a:lnTo>
                  <a:lnTo>
                    <a:pt x="38" y="6"/>
                  </a:lnTo>
                  <a:lnTo>
                    <a:pt x="40" y="8"/>
                  </a:lnTo>
                  <a:lnTo>
                    <a:pt x="42" y="8"/>
                  </a:lnTo>
                  <a:lnTo>
                    <a:pt x="42" y="10"/>
                  </a:lnTo>
                  <a:lnTo>
                    <a:pt x="42" y="12"/>
                  </a:lnTo>
                  <a:lnTo>
                    <a:pt x="48" y="14"/>
                  </a:lnTo>
                  <a:lnTo>
                    <a:pt x="52" y="16"/>
                  </a:lnTo>
                  <a:lnTo>
                    <a:pt x="54" y="18"/>
                  </a:lnTo>
                  <a:lnTo>
                    <a:pt x="58" y="26"/>
                  </a:lnTo>
                  <a:lnTo>
                    <a:pt x="52" y="28"/>
                  </a:lnTo>
                  <a:lnTo>
                    <a:pt x="50" y="32"/>
                  </a:lnTo>
                  <a:lnTo>
                    <a:pt x="48" y="30"/>
                  </a:lnTo>
                  <a:lnTo>
                    <a:pt x="46" y="28"/>
                  </a:lnTo>
                  <a:lnTo>
                    <a:pt x="30" y="28"/>
                  </a:lnTo>
                  <a:lnTo>
                    <a:pt x="28" y="30"/>
                  </a:lnTo>
                  <a:lnTo>
                    <a:pt x="26" y="30"/>
                  </a:lnTo>
                  <a:lnTo>
                    <a:pt x="18" y="30"/>
                  </a:lnTo>
                  <a:lnTo>
                    <a:pt x="14" y="30"/>
                  </a:lnTo>
                  <a:lnTo>
                    <a:pt x="12" y="34"/>
                  </a:lnTo>
                  <a:lnTo>
                    <a:pt x="8" y="36"/>
                  </a:lnTo>
                  <a:lnTo>
                    <a:pt x="2" y="36"/>
                  </a:lnTo>
                  <a:lnTo>
                    <a:pt x="2" y="34"/>
                  </a:lnTo>
                  <a:lnTo>
                    <a:pt x="0"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17" name="Google Shape;2517;p55"/>
            <p:cNvSpPr/>
            <p:nvPr/>
          </p:nvSpPr>
          <p:spPr>
            <a:xfrm>
              <a:off x="1546" y="2383"/>
              <a:ext cx="14" cy="13"/>
            </a:xfrm>
            <a:custGeom>
              <a:avLst/>
              <a:gdLst/>
              <a:ahLst/>
              <a:cxnLst/>
              <a:rect l="l" t="t" r="r" b="b"/>
              <a:pathLst>
                <a:path w="12" h="12" extrusionOk="0">
                  <a:moveTo>
                    <a:pt x="8" y="12"/>
                  </a:moveTo>
                  <a:lnTo>
                    <a:pt x="10" y="8"/>
                  </a:lnTo>
                  <a:lnTo>
                    <a:pt x="12" y="8"/>
                  </a:lnTo>
                  <a:lnTo>
                    <a:pt x="12" y="4"/>
                  </a:lnTo>
                  <a:lnTo>
                    <a:pt x="10" y="2"/>
                  </a:lnTo>
                  <a:lnTo>
                    <a:pt x="6" y="0"/>
                  </a:lnTo>
                  <a:lnTo>
                    <a:pt x="0" y="10"/>
                  </a:lnTo>
                  <a:lnTo>
                    <a:pt x="8"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18" name="Google Shape;2518;p55"/>
            <p:cNvSpPr/>
            <p:nvPr/>
          </p:nvSpPr>
          <p:spPr>
            <a:xfrm>
              <a:off x="1745" y="2599"/>
              <a:ext cx="46" cy="37"/>
            </a:xfrm>
            <a:custGeom>
              <a:avLst/>
              <a:gdLst/>
              <a:ahLst/>
              <a:cxnLst/>
              <a:rect l="l" t="t" r="r" b="b"/>
              <a:pathLst>
                <a:path w="40" h="34" extrusionOk="0">
                  <a:moveTo>
                    <a:pt x="0" y="22"/>
                  </a:moveTo>
                  <a:lnTo>
                    <a:pt x="4" y="30"/>
                  </a:lnTo>
                  <a:lnTo>
                    <a:pt x="18" y="32"/>
                  </a:lnTo>
                  <a:lnTo>
                    <a:pt x="26" y="34"/>
                  </a:lnTo>
                  <a:lnTo>
                    <a:pt x="28" y="32"/>
                  </a:lnTo>
                  <a:lnTo>
                    <a:pt x="32" y="32"/>
                  </a:lnTo>
                  <a:lnTo>
                    <a:pt x="36" y="22"/>
                  </a:lnTo>
                  <a:lnTo>
                    <a:pt x="38" y="12"/>
                  </a:lnTo>
                  <a:lnTo>
                    <a:pt x="40" y="6"/>
                  </a:lnTo>
                  <a:lnTo>
                    <a:pt x="30" y="4"/>
                  </a:lnTo>
                  <a:lnTo>
                    <a:pt x="22" y="4"/>
                  </a:lnTo>
                  <a:lnTo>
                    <a:pt x="16" y="0"/>
                  </a:lnTo>
                  <a:lnTo>
                    <a:pt x="10" y="0"/>
                  </a:lnTo>
                  <a:lnTo>
                    <a:pt x="8" y="0"/>
                  </a:lnTo>
                  <a:lnTo>
                    <a:pt x="6" y="2"/>
                  </a:lnTo>
                  <a:lnTo>
                    <a:pt x="4" y="4"/>
                  </a:lnTo>
                  <a:lnTo>
                    <a:pt x="2" y="14"/>
                  </a:lnTo>
                  <a:lnTo>
                    <a:pt x="0"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19" name="Google Shape;2519;p55"/>
            <p:cNvSpPr/>
            <p:nvPr/>
          </p:nvSpPr>
          <p:spPr>
            <a:xfrm>
              <a:off x="1719" y="3630"/>
              <a:ext cx="47" cy="18"/>
            </a:xfrm>
            <a:custGeom>
              <a:avLst/>
              <a:gdLst/>
              <a:ahLst/>
              <a:cxnLst/>
              <a:rect l="l" t="t" r="r" b="b"/>
              <a:pathLst>
                <a:path w="40" h="16" extrusionOk="0">
                  <a:moveTo>
                    <a:pt x="12" y="14"/>
                  </a:moveTo>
                  <a:lnTo>
                    <a:pt x="14" y="14"/>
                  </a:lnTo>
                  <a:lnTo>
                    <a:pt x="14" y="12"/>
                  </a:lnTo>
                  <a:lnTo>
                    <a:pt x="16" y="8"/>
                  </a:lnTo>
                  <a:lnTo>
                    <a:pt x="16" y="14"/>
                  </a:lnTo>
                  <a:lnTo>
                    <a:pt x="18" y="16"/>
                  </a:lnTo>
                  <a:lnTo>
                    <a:pt x="20" y="16"/>
                  </a:lnTo>
                  <a:lnTo>
                    <a:pt x="22" y="14"/>
                  </a:lnTo>
                  <a:lnTo>
                    <a:pt x="28" y="14"/>
                  </a:lnTo>
                  <a:lnTo>
                    <a:pt x="32" y="10"/>
                  </a:lnTo>
                  <a:lnTo>
                    <a:pt x="38" y="6"/>
                  </a:lnTo>
                  <a:lnTo>
                    <a:pt x="40" y="0"/>
                  </a:lnTo>
                  <a:lnTo>
                    <a:pt x="28" y="0"/>
                  </a:lnTo>
                  <a:lnTo>
                    <a:pt x="24" y="0"/>
                  </a:lnTo>
                  <a:lnTo>
                    <a:pt x="20" y="2"/>
                  </a:lnTo>
                  <a:lnTo>
                    <a:pt x="18" y="2"/>
                  </a:lnTo>
                  <a:lnTo>
                    <a:pt x="8" y="2"/>
                  </a:lnTo>
                  <a:lnTo>
                    <a:pt x="0" y="12"/>
                  </a:lnTo>
                  <a:lnTo>
                    <a:pt x="4" y="14"/>
                  </a:lnTo>
                  <a:lnTo>
                    <a:pt x="12" y="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20" name="Google Shape;2520;p55"/>
            <p:cNvSpPr/>
            <p:nvPr/>
          </p:nvSpPr>
          <p:spPr>
            <a:xfrm>
              <a:off x="1548" y="2427"/>
              <a:ext cx="81" cy="152"/>
            </a:xfrm>
            <a:custGeom>
              <a:avLst/>
              <a:gdLst/>
              <a:ahLst/>
              <a:cxnLst/>
              <a:rect l="l" t="t" r="r" b="b"/>
              <a:pathLst>
                <a:path w="70" h="138" extrusionOk="0">
                  <a:moveTo>
                    <a:pt x="26" y="0"/>
                  </a:moveTo>
                  <a:lnTo>
                    <a:pt x="22" y="8"/>
                  </a:lnTo>
                  <a:lnTo>
                    <a:pt x="18" y="14"/>
                  </a:lnTo>
                  <a:lnTo>
                    <a:pt x="12" y="18"/>
                  </a:lnTo>
                  <a:lnTo>
                    <a:pt x="10" y="24"/>
                  </a:lnTo>
                  <a:lnTo>
                    <a:pt x="12" y="28"/>
                  </a:lnTo>
                  <a:lnTo>
                    <a:pt x="18" y="32"/>
                  </a:lnTo>
                  <a:lnTo>
                    <a:pt x="0" y="42"/>
                  </a:lnTo>
                  <a:lnTo>
                    <a:pt x="0" y="54"/>
                  </a:lnTo>
                  <a:lnTo>
                    <a:pt x="2" y="58"/>
                  </a:lnTo>
                  <a:lnTo>
                    <a:pt x="4" y="60"/>
                  </a:lnTo>
                  <a:lnTo>
                    <a:pt x="8" y="64"/>
                  </a:lnTo>
                  <a:lnTo>
                    <a:pt x="8" y="68"/>
                  </a:lnTo>
                  <a:lnTo>
                    <a:pt x="20" y="68"/>
                  </a:lnTo>
                  <a:lnTo>
                    <a:pt x="20" y="76"/>
                  </a:lnTo>
                  <a:lnTo>
                    <a:pt x="20" y="78"/>
                  </a:lnTo>
                  <a:lnTo>
                    <a:pt x="24" y="82"/>
                  </a:lnTo>
                  <a:lnTo>
                    <a:pt x="26" y="88"/>
                  </a:lnTo>
                  <a:lnTo>
                    <a:pt x="26" y="94"/>
                  </a:lnTo>
                  <a:lnTo>
                    <a:pt x="26" y="98"/>
                  </a:lnTo>
                  <a:lnTo>
                    <a:pt x="26" y="102"/>
                  </a:lnTo>
                  <a:lnTo>
                    <a:pt x="24" y="106"/>
                  </a:lnTo>
                  <a:lnTo>
                    <a:pt x="22" y="112"/>
                  </a:lnTo>
                  <a:lnTo>
                    <a:pt x="24" y="122"/>
                  </a:lnTo>
                  <a:lnTo>
                    <a:pt x="26" y="130"/>
                  </a:lnTo>
                  <a:lnTo>
                    <a:pt x="32" y="136"/>
                  </a:lnTo>
                  <a:lnTo>
                    <a:pt x="34" y="138"/>
                  </a:lnTo>
                  <a:lnTo>
                    <a:pt x="38" y="138"/>
                  </a:lnTo>
                  <a:lnTo>
                    <a:pt x="44" y="138"/>
                  </a:lnTo>
                  <a:lnTo>
                    <a:pt x="48" y="136"/>
                  </a:lnTo>
                  <a:lnTo>
                    <a:pt x="54" y="132"/>
                  </a:lnTo>
                  <a:lnTo>
                    <a:pt x="60" y="126"/>
                  </a:lnTo>
                  <a:lnTo>
                    <a:pt x="64" y="124"/>
                  </a:lnTo>
                  <a:lnTo>
                    <a:pt x="70" y="124"/>
                  </a:lnTo>
                  <a:lnTo>
                    <a:pt x="68" y="118"/>
                  </a:lnTo>
                  <a:lnTo>
                    <a:pt x="66" y="112"/>
                  </a:lnTo>
                  <a:lnTo>
                    <a:pt x="60" y="104"/>
                  </a:lnTo>
                  <a:lnTo>
                    <a:pt x="54" y="96"/>
                  </a:lnTo>
                  <a:lnTo>
                    <a:pt x="54" y="92"/>
                  </a:lnTo>
                  <a:lnTo>
                    <a:pt x="54" y="86"/>
                  </a:lnTo>
                  <a:lnTo>
                    <a:pt x="54" y="82"/>
                  </a:lnTo>
                  <a:lnTo>
                    <a:pt x="54" y="78"/>
                  </a:lnTo>
                  <a:lnTo>
                    <a:pt x="58" y="74"/>
                  </a:lnTo>
                  <a:lnTo>
                    <a:pt x="64" y="70"/>
                  </a:lnTo>
                  <a:lnTo>
                    <a:pt x="68" y="64"/>
                  </a:lnTo>
                  <a:lnTo>
                    <a:pt x="70" y="44"/>
                  </a:lnTo>
                  <a:lnTo>
                    <a:pt x="60" y="36"/>
                  </a:lnTo>
                  <a:lnTo>
                    <a:pt x="56" y="32"/>
                  </a:lnTo>
                  <a:lnTo>
                    <a:pt x="52" y="32"/>
                  </a:lnTo>
                  <a:lnTo>
                    <a:pt x="46" y="32"/>
                  </a:lnTo>
                  <a:lnTo>
                    <a:pt x="46" y="24"/>
                  </a:lnTo>
                  <a:lnTo>
                    <a:pt x="44" y="20"/>
                  </a:lnTo>
                  <a:lnTo>
                    <a:pt x="40" y="12"/>
                  </a:lnTo>
                  <a:lnTo>
                    <a:pt x="32" y="4"/>
                  </a:lnTo>
                  <a:lnTo>
                    <a:pt x="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21" name="Google Shape;2521;p55"/>
            <p:cNvSpPr/>
            <p:nvPr/>
          </p:nvSpPr>
          <p:spPr>
            <a:xfrm>
              <a:off x="1610" y="2475"/>
              <a:ext cx="76" cy="95"/>
            </a:xfrm>
            <a:custGeom>
              <a:avLst/>
              <a:gdLst/>
              <a:ahLst/>
              <a:cxnLst/>
              <a:rect l="l" t="t" r="r" b="b"/>
              <a:pathLst>
                <a:path w="66" h="86" extrusionOk="0">
                  <a:moveTo>
                    <a:pt x="66" y="10"/>
                  </a:moveTo>
                  <a:lnTo>
                    <a:pt x="64" y="18"/>
                  </a:lnTo>
                  <a:lnTo>
                    <a:pt x="60" y="24"/>
                  </a:lnTo>
                  <a:lnTo>
                    <a:pt x="58" y="30"/>
                  </a:lnTo>
                  <a:lnTo>
                    <a:pt x="56" y="36"/>
                  </a:lnTo>
                  <a:lnTo>
                    <a:pt x="58" y="42"/>
                  </a:lnTo>
                  <a:lnTo>
                    <a:pt x="60" y="46"/>
                  </a:lnTo>
                  <a:lnTo>
                    <a:pt x="62" y="52"/>
                  </a:lnTo>
                  <a:lnTo>
                    <a:pt x="64" y="58"/>
                  </a:lnTo>
                  <a:lnTo>
                    <a:pt x="62" y="62"/>
                  </a:lnTo>
                  <a:lnTo>
                    <a:pt x="58" y="66"/>
                  </a:lnTo>
                  <a:lnTo>
                    <a:pt x="54" y="76"/>
                  </a:lnTo>
                  <a:lnTo>
                    <a:pt x="52" y="74"/>
                  </a:lnTo>
                  <a:lnTo>
                    <a:pt x="50" y="68"/>
                  </a:lnTo>
                  <a:lnTo>
                    <a:pt x="40" y="72"/>
                  </a:lnTo>
                  <a:lnTo>
                    <a:pt x="28" y="76"/>
                  </a:lnTo>
                  <a:lnTo>
                    <a:pt x="28" y="86"/>
                  </a:lnTo>
                  <a:lnTo>
                    <a:pt x="26" y="84"/>
                  </a:lnTo>
                  <a:lnTo>
                    <a:pt x="22" y="82"/>
                  </a:lnTo>
                  <a:lnTo>
                    <a:pt x="20" y="80"/>
                  </a:lnTo>
                  <a:lnTo>
                    <a:pt x="16" y="80"/>
                  </a:lnTo>
                  <a:lnTo>
                    <a:pt x="14" y="74"/>
                  </a:lnTo>
                  <a:lnTo>
                    <a:pt x="12" y="68"/>
                  </a:lnTo>
                  <a:lnTo>
                    <a:pt x="6" y="60"/>
                  </a:lnTo>
                  <a:lnTo>
                    <a:pt x="0" y="52"/>
                  </a:lnTo>
                  <a:lnTo>
                    <a:pt x="0" y="48"/>
                  </a:lnTo>
                  <a:lnTo>
                    <a:pt x="0" y="42"/>
                  </a:lnTo>
                  <a:lnTo>
                    <a:pt x="0" y="38"/>
                  </a:lnTo>
                  <a:lnTo>
                    <a:pt x="0" y="34"/>
                  </a:lnTo>
                  <a:lnTo>
                    <a:pt x="4" y="30"/>
                  </a:lnTo>
                  <a:lnTo>
                    <a:pt x="10" y="26"/>
                  </a:lnTo>
                  <a:lnTo>
                    <a:pt x="14" y="20"/>
                  </a:lnTo>
                  <a:lnTo>
                    <a:pt x="16" y="0"/>
                  </a:lnTo>
                  <a:lnTo>
                    <a:pt x="24" y="6"/>
                  </a:lnTo>
                  <a:lnTo>
                    <a:pt x="28" y="6"/>
                  </a:lnTo>
                  <a:lnTo>
                    <a:pt x="44" y="6"/>
                  </a:lnTo>
                  <a:lnTo>
                    <a:pt x="48" y="8"/>
                  </a:lnTo>
                  <a:lnTo>
                    <a:pt x="66"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22" name="Google Shape;2522;p55"/>
            <p:cNvSpPr/>
            <p:nvPr/>
          </p:nvSpPr>
          <p:spPr>
            <a:xfrm>
              <a:off x="1331" y="2365"/>
              <a:ext cx="248" cy="225"/>
            </a:xfrm>
            <a:custGeom>
              <a:avLst/>
              <a:gdLst/>
              <a:ahLst/>
              <a:cxnLst/>
              <a:rect l="l" t="t" r="r" b="b"/>
              <a:pathLst>
                <a:path w="214" h="204" extrusionOk="0">
                  <a:moveTo>
                    <a:pt x="214" y="56"/>
                  </a:moveTo>
                  <a:lnTo>
                    <a:pt x="210" y="64"/>
                  </a:lnTo>
                  <a:lnTo>
                    <a:pt x="206" y="70"/>
                  </a:lnTo>
                  <a:lnTo>
                    <a:pt x="200" y="74"/>
                  </a:lnTo>
                  <a:lnTo>
                    <a:pt x="198" y="80"/>
                  </a:lnTo>
                  <a:lnTo>
                    <a:pt x="200" y="84"/>
                  </a:lnTo>
                  <a:lnTo>
                    <a:pt x="206" y="88"/>
                  </a:lnTo>
                  <a:lnTo>
                    <a:pt x="188" y="98"/>
                  </a:lnTo>
                  <a:lnTo>
                    <a:pt x="188" y="110"/>
                  </a:lnTo>
                  <a:lnTo>
                    <a:pt x="190" y="114"/>
                  </a:lnTo>
                  <a:lnTo>
                    <a:pt x="192" y="116"/>
                  </a:lnTo>
                  <a:lnTo>
                    <a:pt x="196" y="120"/>
                  </a:lnTo>
                  <a:lnTo>
                    <a:pt x="196" y="124"/>
                  </a:lnTo>
                  <a:lnTo>
                    <a:pt x="196" y="130"/>
                  </a:lnTo>
                  <a:lnTo>
                    <a:pt x="192" y="134"/>
                  </a:lnTo>
                  <a:lnTo>
                    <a:pt x="188" y="136"/>
                  </a:lnTo>
                  <a:lnTo>
                    <a:pt x="184" y="140"/>
                  </a:lnTo>
                  <a:lnTo>
                    <a:pt x="170" y="146"/>
                  </a:lnTo>
                  <a:lnTo>
                    <a:pt x="166" y="150"/>
                  </a:lnTo>
                  <a:lnTo>
                    <a:pt x="162" y="154"/>
                  </a:lnTo>
                  <a:lnTo>
                    <a:pt x="150" y="148"/>
                  </a:lnTo>
                  <a:lnTo>
                    <a:pt x="144" y="144"/>
                  </a:lnTo>
                  <a:lnTo>
                    <a:pt x="134" y="142"/>
                  </a:lnTo>
                  <a:lnTo>
                    <a:pt x="142" y="162"/>
                  </a:lnTo>
                  <a:lnTo>
                    <a:pt x="146" y="170"/>
                  </a:lnTo>
                  <a:lnTo>
                    <a:pt x="148" y="172"/>
                  </a:lnTo>
                  <a:lnTo>
                    <a:pt x="152" y="176"/>
                  </a:lnTo>
                  <a:lnTo>
                    <a:pt x="146" y="186"/>
                  </a:lnTo>
                  <a:lnTo>
                    <a:pt x="134" y="194"/>
                  </a:lnTo>
                  <a:lnTo>
                    <a:pt x="124" y="200"/>
                  </a:lnTo>
                  <a:lnTo>
                    <a:pt x="116" y="204"/>
                  </a:lnTo>
                  <a:lnTo>
                    <a:pt x="108" y="204"/>
                  </a:lnTo>
                  <a:lnTo>
                    <a:pt x="102" y="204"/>
                  </a:lnTo>
                  <a:lnTo>
                    <a:pt x="98" y="202"/>
                  </a:lnTo>
                  <a:lnTo>
                    <a:pt x="96" y="198"/>
                  </a:lnTo>
                  <a:lnTo>
                    <a:pt x="96" y="188"/>
                  </a:lnTo>
                  <a:lnTo>
                    <a:pt x="92" y="178"/>
                  </a:lnTo>
                  <a:lnTo>
                    <a:pt x="88" y="170"/>
                  </a:lnTo>
                  <a:lnTo>
                    <a:pt x="86" y="166"/>
                  </a:lnTo>
                  <a:lnTo>
                    <a:pt x="86" y="162"/>
                  </a:lnTo>
                  <a:lnTo>
                    <a:pt x="88" y="162"/>
                  </a:lnTo>
                  <a:lnTo>
                    <a:pt x="90" y="158"/>
                  </a:lnTo>
                  <a:lnTo>
                    <a:pt x="90" y="156"/>
                  </a:lnTo>
                  <a:lnTo>
                    <a:pt x="88" y="150"/>
                  </a:lnTo>
                  <a:lnTo>
                    <a:pt x="86" y="146"/>
                  </a:lnTo>
                  <a:lnTo>
                    <a:pt x="82" y="142"/>
                  </a:lnTo>
                  <a:lnTo>
                    <a:pt x="80" y="136"/>
                  </a:lnTo>
                  <a:lnTo>
                    <a:pt x="82" y="130"/>
                  </a:lnTo>
                  <a:lnTo>
                    <a:pt x="84" y="120"/>
                  </a:lnTo>
                  <a:lnTo>
                    <a:pt x="92" y="104"/>
                  </a:lnTo>
                  <a:lnTo>
                    <a:pt x="84" y="104"/>
                  </a:lnTo>
                  <a:lnTo>
                    <a:pt x="78" y="106"/>
                  </a:lnTo>
                  <a:lnTo>
                    <a:pt x="74" y="106"/>
                  </a:lnTo>
                  <a:lnTo>
                    <a:pt x="66" y="106"/>
                  </a:lnTo>
                  <a:lnTo>
                    <a:pt x="60" y="106"/>
                  </a:lnTo>
                  <a:lnTo>
                    <a:pt x="54" y="104"/>
                  </a:lnTo>
                  <a:lnTo>
                    <a:pt x="50" y="100"/>
                  </a:lnTo>
                  <a:lnTo>
                    <a:pt x="50" y="94"/>
                  </a:lnTo>
                  <a:lnTo>
                    <a:pt x="38" y="92"/>
                  </a:lnTo>
                  <a:lnTo>
                    <a:pt x="24" y="90"/>
                  </a:lnTo>
                  <a:lnTo>
                    <a:pt x="20" y="88"/>
                  </a:lnTo>
                  <a:lnTo>
                    <a:pt x="16" y="86"/>
                  </a:lnTo>
                  <a:lnTo>
                    <a:pt x="12" y="82"/>
                  </a:lnTo>
                  <a:lnTo>
                    <a:pt x="10" y="80"/>
                  </a:lnTo>
                  <a:lnTo>
                    <a:pt x="12" y="76"/>
                  </a:lnTo>
                  <a:lnTo>
                    <a:pt x="16" y="70"/>
                  </a:lnTo>
                  <a:lnTo>
                    <a:pt x="14" y="64"/>
                  </a:lnTo>
                  <a:lnTo>
                    <a:pt x="10" y="60"/>
                  </a:lnTo>
                  <a:lnTo>
                    <a:pt x="8" y="56"/>
                  </a:lnTo>
                  <a:lnTo>
                    <a:pt x="6" y="52"/>
                  </a:lnTo>
                  <a:lnTo>
                    <a:pt x="2" y="50"/>
                  </a:lnTo>
                  <a:lnTo>
                    <a:pt x="0" y="44"/>
                  </a:lnTo>
                  <a:lnTo>
                    <a:pt x="2" y="36"/>
                  </a:lnTo>
                  <a:lnTo>
                    <a:pt x="6" y="28"/>
                  </a:lnTo>
                  <a:lnTo>
                    <a:pt x="18" y="16"/>
                  </a:lnTo>
                  <a:lnTo>
                    <a:pt x="26" y="6"/>
                  </a:lnTo>
                  <a:lnTo>
                    <a:pt x="28" y="12"/>
                  </a:lnTo>
                  <a:lnTo>
                    <a:pt x="30" y="16"/>
                  </a:lnTo>
                  <a:lnTo>
                    <a:pt x="30" y="20"/>
                  </a:lnTo>
                  <a:lnTo>
                    <a:pt x="28" y="24"/>
                  </a:lnTo>
                  <a:lnTo>
                    <a:pt x="24" y="28"/>
                  </a:lnTo>
                  <a:lnTo>
                    <a:pt x="24" y="34"/>
                  </a:lnTo>
                  <a:lnTo>
                    <a:pt x="24" y="44"/>
                  </a:lnTo>
                  <a:lnTo>
                    <a:pt x="28" y="48"/>
                  </a:lnTo>
                  <a:lnTo>
                    <a:pt x="30" y="48"/>
                  </a:lnTo>
                  <a:lnTo>
                    <a:pt x="34" y="46"/>
                  </a:lnTo>
                  <a:lnTo>
                    <a:pt x="38" y="44"/>
                  </a:lnTo>
                  <a:lnTo>
                    <a:pt x="40" y="38"/>
                  </a:lnTo>
                  <a:lnTo>
                    <a:pt x="38" y="34"/>
                  </a:lnTo>
                  <a:lnTo>
                    <a:pt x="36" y="30"/>
                  </a:lnTo>
                  <a:lnTo>
                    <a:pt x="32" y="26"/>
                  </a:lnTo>
                  <a:lnTo>
                    <a:pt x="30" y="24"/>
                  </a:lnTo>
                  <a:lnTo>
                    <a:pt x="32" y="20"/>
                  </a:lnTo>
                  <a:lnTo>
                    <a:pt x="34" y="16"/>
                  </a:lnTo>
                  <a:lnTo>
                    <a:pt x="44" y="10"/>
                  </a:lnTo>
                  <a:lnTo>
                    <a:pt x="50" y="4"/>
                  </a:lnTo>
                  <a:lnTo>
                    <a:pt x="58" y="0"/>
                  </a:lnTo>
                  <a:lnTo>
                    <a:pt x="62" y="4"/>
                  </a:lnTo>
                  <a:lnTo>
                    <a:pt x="66" y="4"/>
                  </a:lnTo>
                  <a:lnTo>
                    <a:pt x="70" y="6"/>
                  </a:lnTo>
                  <a:lnTo>
                    <a:pt x="76" y="6"/>
                  </a:lnTo>
                  <a:lnTo>
                    <a:pt x="82" y="12"/>
                  </a:lnTo>
                  <a:lnTo>
                    <a:pt x="88" y="18"/>
                  </a:lnTo>
                  <a:lnTo>
                    <a:pt x="94" y="20"/>
                  </a:lnTo>
                  <a:lnTo>
                    <a:pt x="106" y="22"/>
                  </a:lnTo>
                  <a:lnTo>
                    <a:pt x="114" y="22"/>
                  </a:lnTo>
                  <a:lnTo>
                    <a:pt x="120" y="24"/>
                  </a:lnTo>
                  <a:lnTo>
                    <a:pt x="126" y="26"/>
                  </a:lnTo>
                  <a:lnTo>
                    <a:pt x="132" y="28"/>
                  </a:lnTo>
                  <a:lnTo>
                    <a:pt x="146" y="24"/>
                  </a:lnTo>
                  <a:lnTo>
                    <a:pt x="162" y="20"/>
                  </a:lnTo>
                  <a:lnTo>
                    <a:pt x="174" y="16"/>
                  </a:lnTo>
                  <a:lnTo>
                    <a:pt x="176" y="16"/>
                  </a:lnTo>
                  <a:lnTo>
                    <a:pt x="174" y="18"/>
                  </a:lnTo>
                  <a:lnTo>
                    <a:pt x="170" y="24"/>
                  </a:lnTo>
                  <a:lnTo>
                    <a:pt x="170" y="26"/>
                  </a:lnTo>
                  <a:lnTo>
                    <a:pt x="174" y="34"/>
                  </a:lnTo>
                  <a:lnTo>
                    <a:pt x="180" y="32"/>
                  </a:lnTo>
                  <a:lnTo>
                    <a:pt x="184" y="34"/>
                  </a:lnTo>
                  <a:lnTo>
                    <a:pt x="190" y="38"/>
                  </a:lnTo>
                  <a:lnTo>
                    <a:pt x="194" y="40"/>
                  </a:lnTo>
                  <a:lnTo>
                    <a:pt x="196" y="46"/>
                  </a:lnTo>
                  <a:lnTo>
                    <a:pt x="196" y="52"/>
                  </a:lnTo>
                  <a:lnTo>
                    <a:pt x="192" y="56"/>
                  </a:lnTo>
                  <a:lnTo>
                    <a:pt x="200" y="54"/>
                  </a:lnTo>
                  <a:lnTo>
                    <a:pt x="204" y="54"/>
                  </a:lnTo>
                  <a:lnTo>
                    <a:pt x="208" y="56"/>
                  </a:lnTo>
                  <a:lnTo>
                    <a:pt x="214"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23" name="Google Shape;2523;p55"/>
            <p:cNvSpPr/>
            <p:nvPr/>
          </p:nvSpPr>
          <p:spPr>
            <a:xfrm>
              <a:off x="1317" y="2502"/>
              <a:ext cx="730" cy="768"/>
            </a:xfrm>
            <a:custGeom>
              <a:avLst/>
              <a:gdLst/>
              <a:ahLst/>
              <a:cxnLst/>
              <a:rect l="l" t="t" r="r" b="b"/>
              <a:pathLst>
                <a:path w="632" h="698" extrusionOk="0">
                  <a:moveTo>
                    <a:pt x="362" y="12"/>
                  </a:moveTo>
                  <a:lnTo>
                    <a:pt x="356" y="26"/>
                  </a:lnTo>
                  <a:lnTo>
                    <a:pt x="348" y="38"/>
                  </a:lnTo>
                  <a:lnTo>
                    <a:pt x="342" y="44"/>
                  </a:lnTo>
                  <a:lnTo>
                    <a:pt x="336" y="50"/>
                  </a:lnTo>
                  <a:lnTo>
                    <a:pt x="330" y="54"/>
                  </a:lnTo>
                  <a:lnTo>
                    <a:pt x="320" y="54"/>
                  </a:lnTo>
                  <a:lnTo>
                    <a:pt x="314" y="54"/>
                  </a:lnTo>
                  <a:lnTo>
                    <a:pt x="308" y="52"/>
                  </a:lnTo>
                  <a:lnTo>
                    <a:pt x="306" y="50"/>
                  </a:lnTo>
                  <a:lnTo>
                    <a:pt x="304" y="44"/>
                  </a:lnTo>
                  <a:lnTo>
                    <a:pt x="294" y="48"/>
                  </a:lnTo>
                  <a:lnTo>
                    <a:pt x="282" y="52"/>
                  </a:lnTo>
                  <a:lnTo>
                    <a:pt x="282" y="62"/>
                  </a:lnTo>
                  <a:lnTo>
                    <a:pt x="280" y="60"/>
                  </a:lnTo>
                  <a:lnTo>
                    <a:pt x="276" y="58"/>
                  </a:lnTo>
                  <a:lnTo>
                    <a:pt x="274" y="56"/>
                  </a:lnTo>
                  <a:lnTo>
                    <a:pt x="270" y="56"/>
                  </a:lnTo>
                  <a:lnTo>
                    <a:pt x="264" y="56"/>
                  </a:lnTo>
                  <a:lnTo>
                    <a:pt x="260" y="58"/>
                  </a:lnTo>
                  <a:lnTo>
                    <a:pt x="254" y="64"/>
                  </a:lnTo>
                  <a:lnTo>
                    <a:pt x="248" y="68"/>
                  </a:lnTo>
                  <a:lnTo>
                    <a:pt x="244" y="70"/>
                  </a:lnTo>
                  <a:lnTo>
                    <a:pt x="238" y="70"/>
                  </a:lnTo>
                  <a:lnTo>
                    <a:pt x="234" y="70"/>
                  </a:lnTo>
                  <a:lnTo>
                    <a:pt x="232" y="68"/>
                  </a:lnTo>
                  <a:lnTo>
                    <a:pt x="226" y="62"/>
                  </a:lnTo>
                  <a:lnTo>
                    <a:pt x="224" y="54"/>
                  </a:lnTo>
                  <a:lnTo>
                    <a:pt x="222" y="44"/>
                  </a:lnTo>
                  <a:lnTo>
                    <a:pt x="224" y="38"/>
                  </a:lnTo>
                  <a:lnTo>
                    <a:pt x="226" y="34"/>
                  </a:lnTo>
                  <a:lnTo>
                    <a:pt x="226" y="30"/>
                  </a:lnTo>
                  <a:lnTo>
                    <a:pt x="226" y="26"/>
                  </a:lnTo>
                  <a:lnTo>
                    <a:pt x="226" y="20"/>
                  </a:lnTo>
                  <a:lnTo>
                    <a:pt x="224" y="14"/>
                  </a:lnTo>
                  <a:lnTo>
                    <a:pt x="220" y="10"/>
                  </a:lnTo>
                  <a:lnTo>
                    <a:pt x="220" y="8"/>
                  </a:lnTo>
                  <a:lnTo>
                    <a:pt x="220" y="0"/>
                  </a:lnTo>
                  <a:lnTo>
                    <a:pt x="208" y="0"/>
                  </a:lnTo>
                  <a:lnTo>
                    <a:pt x="208" y="6"/>
                  </a:lnTo>
                  <a:lnTo>
                    <a:pt x="204" y="10"/>
                  </a:lnTo>
                  <a:lnTo>
                    <a:pt x="200" y="12"/>
                  </a:lnTo>
                  <a:lnTo>
                    <a:pt x="196" y="16"/>
                  </a:lnTo>
                  <a:lnTo>
                    <a:pt x="182" y="22"/>
                  </a:lnTo>
                  <a:lnTo>
                    <a:pt x="178" y="26"/>
                  </a:lnTo>
                  <a:lnTo>
                    <a:pt x="174" y="30"/>
                  </a:lnTo>
                  <a:lnTo>
                    <a:pt x="162" y="24"/>
                  </a:lnTo>
                  <a:lnTo>
                    <a:pt x="156" y="20"/>
                  </a:lnTo>
                  <a:lnTo>
                    <a:pt x="146" y="18"/>
                  </a:lnTo>
                  <a:lnTo>
                    <a:pt x="154" y="38"/>
                  </a:lnTo>
                  <a:lnTo>
                    <a:pt x="158" y="46"/>
                  </a:lnTo>
                  <a:lnTo>
                    <a:pt x="160" y="48"/>
                  </a:lnTo>
                  <a:lnTo>
                    <a:pt x="164" y="52"/>
                  </a:lnTo>
                  <a:lnTo>
                    <a:pt x="158" y="62"/>
                  </a:lnTo>
                  <a:lnTo>
                    <a:pt x="146" y="70"/>
                  </a:lnTo>
                  <a:lnTo>
                    <a:pt x="136" y="76"/>
                  </a:lnTo>
                  <a:lnTo>
                    <a:pt x="128" y="80"/>
                  </a:lnTo>
                  <a:lnTo>
                    <a:pt x="120" y="80"/>
                  </a:lnTo>
                  <a:lnTo>
                    <a:pt x="114" y="80"/>
                  </a:lnTo>
                  <a:lnTo>
                    <a:pt x="110" y="78"/>
                  </a:lnTo>
                  <a:lnTo>
                    <a:pt x="108" y="74"/>
                  </a:lnTo>
                  <a:lnTo>
                    <a:pt x="108" y="64"/>
                  </a:lnTo>
                  <a:lnTo>
                    <a:pt x="104" y="54"/>
                  </a:lnTo>
                  <a:lnTo>
                    <a:pt x="90" y="62"/>
                  </a:lnTo>
                  <a:lnTo>
                    <a:pt x="80" y="64"/>
                  </a:lnTo>
                  <a:lnTo>
                    <a:pt x="68" y="64"/>
                  </a:lnTo>
                  <a:lnTo>
                    <a:pt x="62" y="68"/>
                  </a:lnTo>
                  <a:lnTo>
                    <a:pt x="64" y="68"/>
                  </a:lnTo>
                  <a:lnTo>
                    <a:pt x="66" y="70"/>
                  </a:lnTo>
                  <a:lnTo>
                    <a:pt x="68" y="74"/>
                  </a:lnTo>
                  <a:lnTo>
                    <a:pt x="72" y="76"/>
                  </a:lnTo>
                  <a:lnTo>
                    <a:pt x="72" y="84"/>
                  </a:lnTo>
                  <a:lnTo>
                    <a:pt x="66" y="84"/>
                  </a:lnTo>
                  <a:lnTo>
                    <a:pt x="62" y="86"/>
                  </a:lnTo>
                  <a:lnTo>
                    <a:pt x="60" y="90"/>
                  </a:lnTo>
                  <a:lnTo>
                    <a:pt x="58" y="92"/>
                  </a:lnTo>
                  <a:lnTo>
                    <a:pt x="60" y="98"/>
                  </a:lnTo>
                  <a:lnTo>
                    <a:pt x="62" y="104"/>
                  </a:lnTo>
                  <a:lnTo>
                    <a:pt x="66" y="110"/>
                  </a:lnTo>
                  <a:lnTo>
                    <a:pt x="68" y="116"/>
                  </a:lnTo>
                  <a:lnTo>
                    <a:pt x="66" y="140"/>
                  </a:lnTo>
                  <a:lnTo>
                    <a:pt x="62" y="168"/>
                  </a:lnTo>
                  <a:lnTo>
                    <a:pt x="62" y="172"/>
                  </a:lnTo>
                  <a:lnTo>
                    <a:pt x="58" y="174"/>
                  </a:lnTo>
                  <a:lnTo>
                    <a:pt x="46" y="176"/>
                  </a:lnTo>
                  <a:lnTo>
                    <a:pt x="36" y="178"/>
                  </a:lnTo>
                  <a:lnTo>
                    <a:pt x="26" y="180"/>
                  </a:lnTo>
                  <a:lnTo>
                    <a:pt x="20" y="184"/>
                  </a:lnTo>
                  <a:lnTo>
                    <a:pt x="18" y="188"/>
                  </a:lnTo>
                  <a:lnTo>
                    <a:pt x="16" y="196"/>
                  </a:lnTo>
                  <a:lnTo>
                    <a:pt x="14" y="204"/>
                  </a:lnTo>
                  <a:lnTo>
                    <a:pt x="10" y="216"/>
                  </a:lnTo>
                  <a:lnTo>
                    <a:pt x="8" y="220"/>
                  </a:lnTo>
                  <a:lnTo>
                    <a:pt x="6" y="222"/>
                  </a:lnTo>
                  <a:lnTo>
                    <a:pt x="2" y="226"/>
                  </a:lnTo>
                  <a:lnTo>
                    <a:pt x="0" y="230"/>
                  </a:lnTo>
                  <a:lnTo>
                    <a:pt x="2" y="236"/>
                  </a:lnTo>
                  <a:lnTo>
                    <a:pt x="4" y="240"/>
                  </a:lnTo>
                  <a:lnTo>
                    <a:pt x="8" y="248"/>
                  </a:lnTo>
                  <a:lnTo>
                    <a:pt x="14" y="256"/>
                  </a:lnTo>
                  <a:lnTo>
                    <a:pt x="16" y="260"/>
                  </a:lnTo>
                  <a:lnTo>
                    <a:pt x="16" y="266"/>
                  </a:lnTo>
                  <a:lnTo>
                    <a:pt x="24" y="268"/>
                  </a:lnTo>
                  <a:lnTo>
                    <a:pt x="30" y="272"/>
                  </a:lnTo>
                  <a:lnTo>
                    <a:pt x="36" y="278"/>
                  </a:lnTo>
                  <a:lnTo>
                    <a:pt x="40" y="280"/>
                  </a:lnTo>
                  <a:lnTo>
                    <a:pt x="44" y="278"/>
                  </a:lnTo>
                  <a:lnTo>
                    <a:pt x="46" y="278"/>
                  </a:lnTo>
                  <a:lnTo>
                    <a:pt x="48" y="270"/>
                  </a:lnTo>
                  <a:lnTo>
                    <a:pt x="58" y="270"/>
                  </a:lnTo>
                  <a:lnTo>
                    <a:pt x="58" y="286"/>
                  </a:lnTo>
                  <a:lnTo>
                    <a:pt x="58" y="292"/>
                  </a:lnTo>
                  <a:lnTo>
                    <a:pt x="60" y="294"/>
                  </a:lnTo>
                  <a:lnTo>
                    <a:pt x="62" y="296"/>
                  </a:lnTo>
                  <a:lnTo>
                    <a:pt x="64" y="296"/>
                  </a:lnTo>
                  <a:lnTo>
                    <a:pt x="66" y="296"/>
                  </a:lnTo>
                  <a:lnTo>
                    <a:pt x="74" y="298"/>
                  </a:lnTo>
                  <a:lnTo>
                    <a:pt x="86" y="300"/>
                  </a:lnTo>
                  <a:lnTo>
                    <a:pt x="94" y="296"/>
                  </a:lnTo>
                  <a:lnTo>
                    <a:pt x="102" y="290"/>
                  </a:lnTo>
                  <a:lnTo>
                    <a:pt x="116" y="280"/>
                  </a:lnTo>
                  <a:lnTo>
                    <a:pt x="122" y="276"/>
                  </a:lnTo>
                  <a:lnTo>
                    <a:pt x="130" y="274"/>
                  </a:lnTo>
                  <a:lnTo>
                    <a:pt x="136" y="274"/>
                  </a:lnTo>
                  <a:lnTo>
                    <a:pt x="138" y="276"/>
                  </a:lnTo>
                  <a:lnTo>
                    <a:pt x="140" y="280"/>
                  </a:lnTo>
                  <a:lnTo>
                    <a:pt x="140" y="284"/>
                  </a:lnTo>
                  <a:lnTo>
                    <a:pt x="138" y="294"/>
                  </a:lnTo>
                  <a:lnTo>
                    <a:pt x="140" y="304"/>
                  </a:lnTo>
                  <a:lnTo>
                    <a:pt x="144" y="310"/>
                  </a:lnTo>
                  <a:lnTo>
                    <a:pt x="148" y="318"/>
                  </a:lnTo>
                  <a:lnTo>
                    <a:pt x="158" y="324"/>
                  </a:lnTo>
                  <a:lnTo>
                    <a:pt x="168" y="328"/>
                  </a:lnTo>
                  <a:lnTo>
                    <a:pt x="172" y="326"/>
                  </a:lnTo>
                  <a:lnTo>
                    <a:pt x="174" y="328"/>
                  </a:lnTo>
                  <a:lnTo>
                    <a:pt x="178" y="332"/>
                  </a:lnTo>
                  <a:lnTo>
                    <a:pt x="182" y="334"/>
                  </a:lnTo>
                  <a:lnTo>
                    <a:pt x="188" y="336"/>
                  </a:lnTo>
                  <a:lnTo>
                    <a:pt x="188" y="340"/>
                  </a:lnTo>
                  <a:lnTo>
                    <a:pt x="190" y="342"/>
                  </a:lnTo>
                  <a:lnTo>
                    <a:pt x="194" y="342"/>
                  </a:lnTo>
                  <a:lnTo>
                    <a:pt x="198" y="342"/>
                  </a:lnTo>
                  <a:lnTo>
                    <a:pt x="208" y="340"/>
                  </a:lnTo>
                  <a:lnTo>
                    <a:pt x="212" y="342"/>
                  </a:lnTo>
                  <a:lnTo>
                    <a:pt x="216" y="344"/>
                  </a:lnTo>
                  <a:lnTo>
                    <a:pt x="220" y="354"/>
                  </a:lnTo>
                  <a:lnTo>
                    <a:pt x="222" y="364"/>
                  </a:lnTo>
                  <a:lnTo>
                    <a:pt x="224" y="366"/>
                  </a:lnTo>
                  <a:lnTo>
                    <a:pt x="226" y="368"/>
                  </a:lnTo>
                  <a:lnTo>
                    <a:pt x="226" y="376"/>
                  </a:lnTo>
                  <a:lnTo>
                    <a:pt x="226" y="382"/>
                  </a:lnTo>
                  <a:lnTo>
                    <a:pt x="228" y="386"/>
                  </a:lnTo>
                  <a:lnTo>
                    <a:pt x="232" y="390"/>
                  </a:lnTo>
                  <a:lnTo>
                    <a:pt x="242" y="392"/>
                  </a:lnTo>
                  <a:lnTo>
                    <a:pt x="254" y="394"/>
                  </a:lnTo>
                  <a:lnTo>
                    <a:pt x="254" y="400"/>
                  </a:lnTo>
                  <a:lnTo>
                    <a:pt x="254" y="404"/>
                  </a:lnTo>
                  <a:lnTo>
                    <a:pt x="258" y="408"/>
                  </a:lnTo>
                  <a:lnTo>
                    <a:pt x="260" y="412"/>
                  </a:lnTo>
                  <a:lnTo>
                    <a:pt x="268" y="420"/>
                  </a:lnTo>
                  <a:lnTo>
                    <a:pt x="270" y="422"/>
                  </a:lnTo>
                  <a:lnTo>
                    <a:pt x="270" y="430"/>
                  </a:lnTo>
                  <a:lnTo>
                    <a:pt x="270" y="436"/>
                  </a:lnTo>
                  <a:lnTo>
                    <a:pt x="266" y="444"/>
                  </a:lnTo>
                  <a:lnTo>
                    <a:pt x="264" y="448"/>
                  </a:lnTo>
                  <a:lnTo>
                    <a:pt x="264" y="454"/>
                  </a:lnTo>
                  <a:lnTo>
                    <a:pt x="264" y="464"/>
                  </a:lnTo>
                  <a:lnTo>
                    <a:pt x="270" y="480"/>
                  </a:lnTo>
                  <a:lnTo>
                    <a:pt x="276" y="496"/>
                  </a:lnTo>
                  <a:lnTo>
                    <a:pt x="278" y="500"/>
                  </a:lnTo>
                  <a:lnTo>
                    <a:pt x="282" y="502"/>
                  </a:lnTo>
                  <a:lnTo>
                    <a:pt x="292" y="502"/>
                  </a:lnTo>
                  <a:lnTo>
                    <a:pt x="300" y="504"/>
                  </a:lnTo>
                  <a:lnTo>
                    <a:pt x="306" y="508"/>
                  </a:lnTo>
                  <a:lnTo>
                    <a:pt x="308" y="514"/>
                  </a:lnTo>
                  <a:lnTo>
                    <a:pt x="314" y="526"/>
                  </a:lnTo>
                  <a:lnTo>
                    <a:pt x="320" y="536"/>
                  </a:lnTo>
                  <a:lnTo>
                    <a:pt x="322" y="532"/>
                  </a:lnTo>
                  <a:lnTo>
                    <a:pt x="326" y="530"/>
                  </a:lnTo>
                  <a:lnTo>
                    <a:pt x="328" y="528"/>
                  </a:lnTo>
                  <a:lnTo>
                    <a:pt x="332" y="530"/>
                  </a:lnTo>
                  <a:lnTo>
                    <a:pt x="332" y="534"/>
                  </a:lnTo>
                  <a:lnTo>
                    <a:pt x="332" y="540"/>
                  </a:lnTo>
                  <a:lnTo>
                    <a:pt x="332" y="554"/>
                  </a:lnTo>
                  <a:lnTo>
                    <a:pt x="332" y="564"/>
                  </a:lnTo>
                  <a:lnTo>
                    <a:pt x="338" y="564"/>
                  </a:lnTo>
                  <a:lnTo>
                    <a:pt x="344" y="562"/>
                  </a:lnTo>
                  <a:lnTo>
                    <a:pt x="346" y="572"/>
                  </a:lnTo>
                  <a:lnTo>
                    <a:pt x="348" y="582"/>
                  </a:lnTo>
                  <a:lnTo>
                    <a:pt x="348" y="586"/>
                  </a:lnTo>
                  <a:lnTo>
                    <a:pt x="346" y="590"/>
                  </a:lnTo>
                  <a:lnTo>
                    <a:pt x="340" y="596"/>
                  </a:lnTo>
                  <a:lnTo>
                    <a:pt x="326" y="602"/>
                  </a:lnTo>
                  <a:lnTo>
                    <a:pt x="318" y="610"/>
                  </a:lnTo>
                  <a:lnTo>
                    <a:pt x="308" y="622"/>
                  </a:lnTo>
                  <a:lnTo>
                    <a:pt x="302" y="636"/>
                  </a:lnTo>
                  <a:lnTo>
                    <a:pt x="298" y="642"/>
                  </a:lnTo>
                  <a:lnTo>
                    <a:pt x="298" y="648"/>
                  </a:lnTo>
                  <a:lnTo>
                    <a:pt x="308" y="648"/>
                  </a:lnTo>
                  <a:lnTo>
                    <a:pt x="318" y="652"/>
                  </a:lnTo>
                  <a:lnTo>
                    <a:pt x="330" y="660"/>
                  </a:lnTo>
                  <a:lnTo>
                    <a:pt x="340" y="666"/>
                  </a:lnTo>
                  <a:lnTo>
                    <a:pt x="362" y="684"/>
                  </a:lnTo>
                  <a:lnTo>
                    <a:pt x="380" y="698"/>
                  </a:lnTo>
                  <a:lnTo>
                    <a:pt x="382" y="686"/>
                  </a:lnTo>
                  <a:lnTo>
                    <a:pt x="384" y="674"/>
                  </a:lnTo>
                  <a:lnTo>
                    <a:pt x="390" y="672"/>
                  </a:lnTo>
                  <a:lnTo>
                    <a:pt x="396" y="668"/>
                  </a:lnTo>
                  <a:lnTo>
                    <a:pt x="402" y="664"/>
                  </a:lnTo>
                  <a:lnTo>
                    <a:pt x="406" y="656"/>
                  </a:lnTo>
                  <a:lnTo>
                    <a:pt x="414" y="638"/>
                  </a:lnTo>
                  <a:lnTo>
                    <a:pt x="418" y="624"/>
                  </a:lnTo>
                  <a:lnTo>
                    <a:pt x="422" y="620"/>
                  </a:lnTo>
                  <a:lnTo>
                    <a:pt x="424" y="620"/>
                  </a:lnTo>
                  <a:lnTo>
                    <a:pt x="426" y="618"/>
                  </a:lnTo>
                  <a:lnTo>
                    <a:pt x="430" y="614"/>
                  </a:lnTo>
                  <a:lnTo>
                    <a:pt x="436" y="596"/>
                  </a:lnTo>
                  <a:lnTo>
                    <a:pt x="434" y="594"/>
                  </a:lnTo>
                  <a:lnTo>
                    <a:pt x="432" y="592"/>
                  </a:lnTo>
                  <a:lnTo>
                    <a:pt x="428" y="588"/>
                  </a:lnTo>
                  <a:lnTo>
                    <a:pt x="428" y="560"/>
                  </a:lnTo>
                  <a:lnTo>
                    <a:pt x="432" y="554"/>
                  </a:lnTo>
                  <a:lnTo>
                    <a:pt x="438" y="546"/>
                  </a:lnTo>
                  <a:lnTo>
                    <a:pt x="454" y="534"/>
                  </a:lnTo>
                  <a:lnTo>
                    <a:pt x="472" y="524"/>
                  </a:lnTo>
                  <a:lnTo>
                    <a:pt x="488" y="516"/>
                  </a:lnTo>
                  <a:lnTo>
                    <a:pt x="498" y="514"/>
                  </a:lnTo>
                  <a:lnTo>
                    <a:pt x="510" y="514"/>
                  </a:lnTo>
                  <a:lnTo>
                    <a:pt x="522" y="512"/>
                  </a:lnTo>
                  <a:lnTo>
                    <a:pt x="528" y="510"/>
                  </a:lnTo>
                  <a:lnTo>
                    <a:pt x="528" y="506"/>
                  </a:lnTo>
                  <a:lnTo>
                    <a:pt x="538" y="494"/>
                  </a:lnTo>
                  <a:lnTo>
                    <a:pt x="546" y="478"/>
                  </a:lnTo>
                  <a:lnTo>
                    <a:pt x="558" y="448"/>
                  </a:lnTo>
                  <a:lnTo>
                    <a:pt x="560" y="438"/>
                  </a:lnTo>
                  <a:lnTo>
                    <a:pt x="562" y="428"/>
                  </a:lnTo>
                  <a:lnTo>
                    <a:pt x="562" y="420"/>
                  </a:lnTo>
                  <a:lnTo>
                    <a:pt x="564" y="418"/>
                  </a:lnTo>
                  <a:lnTo>
                    <a:pt x="568" y="414"/>
                  </a:lnTo>
                  <a:lnTo>
                    <a:pt x="562" y="412"/>
                  </a:lnTo>
                  <a:lnTo>
                    <a:pt x="572" y="380"/>
                  </a:lnTo>
                  <a:lnTo>
                    <a:pt x="570" y="366"/>
                  </a:lnTo>
                  <a:lnTo>
                    <a:pt x="568" y="360"/>
                  </a:lnTo>
                  <a:lnTo>
                    <a:pt x="568" y="350"/>
                  </a:lnTo>
                  <a:lnTo>
                    <a:pt x="566" y="340"/>
                  </a:lnTo>
                  <a:lnTo>
                    <a:pt x="564" y="338"/>
                  </a:lnTo>
                  <a:lnTo>
                    <a:pt x="566" y="332"/>
                  </a:lnTo>
                  <a:lnTo>
                    <a:pt x="568" y="328"/>
                  </a:lnTo>
                  <a:lnTo>
                    <a:pt x="572" y="326"/>
                  </a:lnTo>
                  <a:lnTo>
                    <a:pt x="580" y="326"/>
                  </a:lnTo>
                  <a:lnTo>
                    <a:pt x="584" y="316"/>
                  </a:lnTo>
                  <a:lnTo>
                    <a:pt x="590" y="306"/>
                  </a:lnTo>
                  <a:lnTo>
                    <a:pt x="590" y="304"/>
                  </a:lnTo>
                  <a:lnTo>
                    <a:pt x="596" y="294"/>
                  </a:lnTo>
                  <a:lnTo>
                    <a:pt x="602" y="284"/>
                  </a:lnTo>
                  <a:lnTo>
                    <a:pt x="614" y="268"/>
                  </a:lnTo>
                  <a:lnTo>
                    <a:pt x="622" y="258"/>
                  </a:lnTo>
                  <a:lnTo>
                    <a:pt x="628" y="250"/>
                  </a:lnTo>
                  <a:lnTo>
                    <a:pt x="630" y="236"/>
                  </a:lnTo>
                  <a:lnTo>
                    <a:pt x="632" y="224"/>
                  </a:lnTo>
                  <a:lnTo>
                    <a:pt x="632" y="208"/>
                  </a:lnTo>
                  <a:lnTo>
                    <a:pt x="628" y="196"/>
                  </a:lnTo>
                  <a:lnTo>
                    <a:pt x="626" y="192"/>
                  </a:lnTo>
                  <a:lnTo>
                    <a:pt x="622" y="186"/>
                  </a:lnTo>
                  <a:lnTo>
                    <a:pt x="618" y="184"/>
                  </a:lnTo>
                  <a:lnTo>
                    <a:pt x="614" y="182"/>
                  </a:lnTo>
                  <a:lnTo>
                    <a:pt x="604" y="182"/>
                  </a:lnTo>
                  <a:lnTo>
                    <a:pt x="594" y="176"/>
                  </a:lnTo>
                  <a:lnTo>
                    <a:pt x="586" y="172"/>
                  </a:lnTo>
                  <a:lnTo>
                    <a:pt x="580" y="166"/>
                  </a:lnTo>
                  <a:lnTo>
                    <a:pt x="566" y="152"/>
                  </a:lnTo>
                  <a:lnTo>
                    <a:pt x="556" y="146"/>
                  </a:lnTo>
                  <a:lnTo>
                    <a:pt x="548" y="142"/>
                  </a:lnTo>
                  <a:lnTo>
                    <a:pt x="538" y="142"/>
                  </a:lnTo>
                  <a:lnTo>
                    <a:pt x="530" y="142"/>
                  </a:lnTo>
                  <a:lnTo>
                    <a:pt x="522" y="144"/>
                  </a:lnTo>
                  <a:lnTo>
                    <a:pt x="512" y="142"/>
                  </a:lnTo>
                  <a:lnTo>
                    <a:pt x="508" y="140"/>
                  </a:lnTo>
                  <a:lnTo>
                    <a:pt x="504" y="136"/>
                  </a:lnTo>
                  <a:lnTo>
                    <a:pt x="500" y="134"/>
                  </a:lnTo>
                  <a:lnTo>
                    <a:pt x="494" y="132"/>
                  </a:lnTo>
                  <a:lnTo>
                    <a:pt x="486" y="134"/>
                  </a:lnTo>
                  <a:lnTo>
                    <a:pt x="480" y="136"/>
                  </a:lnTo>
                  <a:lnTo>
                    <a:pt x="476" y="140"/>
                  </a:lnTo>
                  <a:lnTo>
                    <a:pt x="472" y="142"/>
                  </a:lnTo>
                  <a:lnTo>
                    <a:pt x="470" y="132"/>
                  </a:lnTo>
                  <a:lnTo>
                    <a:pt x="466" y="124"/>
                  </a:lnTo>
                  <a:lnTo>
                    <a:pt x="460" y="120"/>
                  </a:lnTo>
                  <a:lnTo>
                    <a:pt x="454" y="114"/>
                  </a:lnTo>
                  <a:lnTo>
                    <a:pt x="446" y="110"/>
                  </a:lnTo>
                  <a:lnTo>
                    <a:pt x="440" y="106"/>
                  </a:lnTo>
                  <a:lnTo>
                    <a:pt x="430" y="104"/>
                  </a:lnTo>
                  <a:lnTo>
                    <a:pt x="422" y="104"/>
                  </a:lnTo>
                  <a:lnTo>
                    <a:pt x="414" y="102"/>
                  </a:lnTo>
                  <a:lnTo>
                    <a:pt x="412" y="114"/>
                  </a:lnTo>
                  <a:lnTo>
                    <a:pt x="406" y="120"/>
                  </a:lnTo>
                  <a:lnTo>
                    <a:pt x="400" y="126"/>
                  </a:lnTo>
                  <a:lnTo>
                    <a:pt x="394" y="134"/>
                  </a:lnTo>
                  <a:lnTo>
                    <a:pt x="392" y="122"/>
                  </a:lnTo>
                  <a:lnTo>
                    <a:pt x="380" y="122"/>
                  </a:lnTo>
                  <a:lnTo>
                    <a:pt x="370" y="120"/>
                  </a:lnTo>
                  <a:lnTo>
                    <a:pt x="360" y="120"/>
                  </a:lnTo>
                  <a:lnTo>
                    <a:pt x="348" y="120"/>
                  </a:lnTo>
                  <a:lnTo>
                    <a:pt x="358" y="116"/>
                  </a:lnTo>
                  <a:lnTo>
                    <a:pt x="366" y="112"/>
                  </a:lnTo>
                  <a:lnTo>
                    <a:pt x="368" y="104"/>
                  </a:lnTo>
                  <a:lnTo>
                    <a:pt x="358" y="106"/>
                  </a:lnTo>
                  <a:lnTo>
                    <a:pt x="364" y="96"/>
                  </a:lnTo>
                  <a:lnTo>
                    <a:pt x="370" y="86"/>
                  </a:lnTo>
                  <a:lnTo>
                    <a:pt x="374" y="82"/>
                  </a:lnTo>
                  <a:lnTo>
                    <a:pt x="380" y="76"/>
                  </a:lnTo>
                  <a:lnTo>
                    <a:pt x="382" y="70"/>
                  </a:lnTo>
                  <a:lnTo>
                    <a:pt x="386" y="64"/>
                  </a:lnTo>
                  <a:lnTo>
                    <a:pt x="376" y="56"/>
                  </a:lnTo>
                  <a:lnTo>
                    <a:pt x="370" y="50"/>
                  </a:lnTo>
                  <a:lnTo>
                    <a:pt x="368" y="42"/>
                  </a:lnTo>
                  <a:lnTo>
                    <a:pt x="368" y="36"/>
                  </a:lnTo>
                  <a:lnTo>
                    <a:pt x="368" y="28"/>
                  </a:lnTo>
                  <a:lnTo>
                    <a:pt x="368" y="20"/>
                  </a:lnTo>
                  <a:lnTo>
                    <a:pt x="364" y="14"/>
                  </a:lnTo>
                  <a:lnTo>
                    <a:pt x="36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24" name="Google Shape;2524;p55"/>
            <p:cNvSpPr/>
            <p:nvPr/>
          </p:nvSpPr>
          <p:spPr>
            <a:xfrm>
              <a:off x="1186" y="2574"/>
              <a:ext cx="101" cy="130"/>
            </a:xfrm>
            <a:custGeom>
              <a:avLst/>
              <a:gdLst/>
              <a:ahLst/>
              <a:cxnLst/>
              <a:rect l="l" t="t" r="r" b="b"/>
              <a:pathLst>
                <a:path w="88" h="118" extrusionOk="0">
                  <a:moveTo>
                    <a:pt x="12" y="86"/>
                  </a:moveTo>
                  <a:lnTo>
                    <a:pt x="10" y="90"/>
                  </a:lnTo>
                  <a:lnTo>
                    <a:pt x="12" y="92"/>
                  </a:lnTo>
                  <a:lnTo>
                    <a:pt x="12" y="98"/>
                  </a:lnTo>
                  <a:lnTo>
                    <a:pt x="10" y="102"/>
                  </a:lnTo>
                  <a:lnTo>
                    <a:pt x="8" y="106"/>
                  </a:lnTo>
                  <a:lnTo>
                    <a:pt x="18" y="112"/>
                  </a:lnTo>
                  <a:lnTo>
                    <a:pt x="30" y="118"/>
                  </a:lnTo>
                  <a:lnTo>
                    <a:pt x="34" y="116"/>
                  </a:lnTo>
                  <a:lnTo>
                    <a:pt x="36" y="112"/>
                  </a:lnTo>
                  <a:lnTo>
                    <a:pt x="40" y="102"/>
                  </a:lnTo>
                  <a:lnTo>
                    <a:pt x="46" y="88"/>
                  </a:lnTo>
                  <a:lnTo>
                    <a:pt x="50" y="84"/>
                  </a:lnTo>
                  <a:lnTo>
                    <a:pt x="56" y="80"/>
                  </a:lnTo>
                  <a:lnTo>
                    <a:pt x="68" y="74"/>
                  </a:lnTo>
                  <a:lnTo>
                    <a:pt x="78" y="66"/>
                  </a:lnTo>
                  <a:lnTo>
                    <a:pt x="84" y="54"/>
                  </a:lnTo>
                  <a:lnTo>
                    <a:pt x="86" y="50"/>
                  </a:lnTo>
                  <a:lnTo>
                    <a:pt x="86" y="42"/>
                  </a:lnTo>
                  <a:lnTo>
                    <a:pt x="88" y="40"/>
                  </a:lnTo>
                  <a:lnTo>
                    <a:pt x="86" y="32"/>
                  </a:lnTo>
                  <a:lnTo>
                    <a:pt x="84" y="28"/>
                  </a:lnTo>
                  <a:lnTo>
                    <a:pt x="86" y="26"/>
                  </a:lnTo>
                  <a:lnTo>
                    <a:pt x="70" y="24"/>
                  </a:lnTo>
                  <a:lnTo>
                    <a:pt x="56" y="18"/>
                  </a:lnTo>
                  <a:lnTo>
                    <a:pt x="42" y="10"/>
                  </a:lnTo>
                  <a:lnTo>
                    <a:pt x="34" y="2"/>
                  </a:lnTo>
                  <a:lnTo>
                    <a:pt x="28" y="0"/>
                  </a:lnTo>
                  <a:lnTo>
                    <a:pt x="20" y="2"/>
                  </a:lnTo>
                  <a:lnTo>
                    <a:pt x="14" y="6"/>
                  </a:lnTo>
                  <a:lnTo>
                    <a:pt x="12" y="10"/>
                  </a:lnTo>
                  <a:lnTo>
                    <a:pt x="12" y="14"/>
                  </a:lnTo>
                  <a:lnTo>
                    <a:pt x="12" y="26"/>
                  </a:lnTo>
                  <a:lnTo>
                    <a:pt x="6" y="40"/>
                  </a:lnTo>
                  <a:lnTo>
                    <a:pt x="2" y="54"/>
                  </a:lnTo>
                  <a:lnTo>
                    <a:pt x="0" y="64"/>
                  </a:lnTo>
                  <a:lnTo>
                    <a:pt x="4" y="70"/>
                  </a:lnTo>
                  <a:lnTo>
                    <a:pt x="6" y="72"/>
                  </a:lnTo>
                  <a:lnTo>
                    <a:pt x="10" y="72"/>
                  </a:lnTo>
                  <a:lnTo>
                    <a:pt x="14" y="70"/>
                  </a:lnTo>
                  <a:lnTo>
                    <a:pt x="18" y="66"/>
                  </a:lnTo>
                  <a:lnTo>
                    <a:pt x="18" y="74"/>
                  </a:lnTo>
                  <a:lnTo>
                    <a:pt x="18" y="80"/>
                  </a:lnTo>
                  <a:lnTo>
                    <a:pt x="12" y="84"/>
                  </a:lnTo>
                  <a:lnTo>
                    <a:pt x="8" y="86"/>
                  </a:lnTo>
                  <a:lnTo>
                    <a:pt x="10" y="86"/>
                  </a:lnTo>
                  <a:lnTo>
                    <a:pt x="12" y="8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25" name="Google Shape;2525;p55"/>
            <p:cNvSpPr/>
            <p:nvPr/>
          </p:nvSpPr>
          <p:spPr>
            <a:xfrm>
              <a:off x="1181" y="2610"/>
              <a:ext cx="240" cy="365"/>
            </a:xfrm>
            <a:custGeom>
              <a:avLst/>
              <a:gdLst/>
              <a:ahLst/>
              <a:cxnLst/>
              <a:rect l="l" t="t" r="r" b="b"/>
              <a:pathLst>
                <a:path w="208" h="332" extrusionOk="0">
                  <a:moveTo>
                    <a:pt x="186" y="332"/>
                  </a:moveTo>
                  <a:lnTo>
                    <a:pt x="180" y="324"/>
                  </a:lnTo>
                  <a:lnTo>
                    <a:pt x="174" y="318"/>
                  </a:lnTo>
                  <a:lnTo>
                    <a:pt x="154" y="300"/>
                  </a:lnTo>
                  <a:lnTo>
                    <a:pt x="146" y="294"/>
                  </a:lnTo>
                  <a:lnTo>
                    <a:pt x="136" y="292"/>
                  </a:lnTo>
                  <a:lnTo>
                    <a:pt x="118" y="282"/>
                  </a:lnTo>
                  <a:lnTo>
                    <a:pt x="108" y="276"/>
                  </a:lnTo>
                  <a:lnTo>
                    <a:pt x="98" y="268"/>
                  </a:lnTo>
                  <a:lnTo>
                    <a:pt x="94" y="262"/>
                  </a:lnTo>
                  <a:lnTo>
                    <a:pt x="90" y="254"/>
                  </a:lnTo>
                  <a:lnTo>
                    <a:pt x="80" y="232"/>
                  </a:lnTo>
                  <a:lnTo>
                    <a:pt x="72" y="212"/>
                  </a:lnTo>
                  <a:lnTo>
                    <a:pt x="62" y="194"/>
                  </a:lnTo>
                  <a:lnTo>
                    <a:pt x="52" y="174"/>
                  </a:lnTo>
                  <a:lnTo>
                    <a:pt x="46" y="158"/>
                  </a:lnTo>
                  <a:lnTo>
                    <a:pt x="40" y="146"/>
                  </a:lnTo>
                  <a:lnTo>
                    <a:pt x="32" y="132"/>
                  </a:lnTo>
                  <a:lnTo>
                    <a:pt x="24" y="118"/>
                  </a:lnTo>
                  <a:lnTo>
                    <a:pt x="22" y="114"/>
                  </a:lnTo>
                  <a:lnTo>
                    <a:pt x="18" y="112"/>
                  </a:lnTo>
                  <a:lnTo>
                    <a:pt x="12" y="108"/>
                  </a:lnTo>
                  <a:lnTo>
                    <a:pt x="4" y="106"/>
                  </a:lnTo>
                  <a:lnTo>
                    <a:pt x="2" y="104"/>
                  </a:lnTo>
                  <a:lnTo>
                    <a:pt x="0" y="100"/>
                  </a:lnTo>
                  <a:lnTo>
                    <a:pt x="0" y="82"/>
                  </a:lnTo>
                  <a:lnTo>
                    <a:pt x="0" y="66"/>
                  </a:lnTo>
                  <a:lnTo>
                    <a:pt x="2" y="64"/>
                  </a:lnTo>
                  <a:lnTo>
                    <a:pt x="4" y="60"/>
                  </a:lnTo>
                  <a:lnTo>
                    <a:pt x="12" y="54"/>
                  </a:lnTo>
                  <a:lnTo>
                    <a:pt x="16" y="54"/>
                  </a:lnTo>
                  <a:lnTo>
                    <a:pt x="14" y="58"/>
                  </a:lnTo>
                  <a:lnTo>
                    <a:pt x="16" y="60"/>
                  </a:lnTo>
                  <a:lnTo>
                    <a:pt x="16" y="66"/>
                  </a:lnTo>
                  <a:lnTo>
                    <a:pt x="14" y="70"/>
                  </a:lnTo>
                  <a:lnTo>
                    <a:pt x="12" y="74"/>
                  </a:lnTo>
                  <a:lnTo>
                    <a:pt x="22" y="80"/>
                  </a:lnTo>
                  <a:lnTo>
                    <a:pt x="34" y="86"/>
                  </a:lnTo>
                  <a:lnTo>
                    <a:pt x="38" y="84"/>
                  </a:lnTo>
                  <a:lnTo>
                    <a:pt x="40" y="80"/>
                  </a:lnTo>
                  <a:lnTo>
                    <a:pt x="44" y="70"/>
                  </a:lnTo>
                  <a:lnTo>
                    <a:pt x="50" y="56"/>
                  </a:lnTo>
                  <a:lnTo>
                    <a:pt x="54" y="52"/>
                  </a:lnTo>
                  <a:lnTo>
                    <a:pt x="60" y="48"/>
                  </a:lnTo>
                  <a:lnTo>
                    <a:pt x="72" y="42"/>
                  </a:lnTo>
                  <a:lnTo>
                    <a:pt x="82" y="34"/>
                  </a:lnTo>
                  <a:lnTo>
                    <a:pt x="88" y="22"/>
                  </a:lnTo>
                  <a:lnTo>
                    <a:pt x="90" y="18"/>
                  </a:lnTo>
                  <a:lnTo>
                    <a:pt x="90" y="10"/>
                  </a:lnTo>
                  <a:lnTo>
                    <a:pt x="92" y="8"/>
                  </a:lnTo>
                  <a:lnTo>
                    <a:pt x="90" y="0"/>
                  </a:lnTo>
                  <a:lnTo>
                    <a:pt x="96" y="0"/>
                  </a:lnTo>
                  <a:lnTo>
                    <a:pt x="100" y="4"/>
                  </a:lnTo>
                  <a:lnTo>
                    <a:pt x="106" y="8"/>
                  </a:lnTo>
                  <a:lnTo>
                    <a:pt x="114" y="14"/>
                  </a:lnTo>
                  <a:lnTo>
                    <a:pt x="120" y="22"/>
                  </a:lnTo>
                  <a:lnTo>
                    <a:pt x="124" y="26"/>
                  </a:lnTo>
                  <a:lnTo>
                    <a:pt x="126" y="34"/>
                  </a:lnTo>
                  <a:lnTo>
                    <a:pt x="128" y="42"/>
                  </a:lnTo>
                  <a:lnTo>
                    <a:pt x="144" y="42"/>
                  </a:lnTo>
                  <a:lnTo>
                    <a:pt x="146" y="42"/>
                  </a:lnTo>
                  <a:lnTo>
                    <a:pt x="148" y="40"/>
                  </a:lnTo>
                  <a:lnTo>
                    <a:pt x="152" y="38"/>
                  </a:lnTo>
                  <a:lnTo>
                    <a:pt x="154" y="38"/>
                  </a:lnTo>
                  <a:lnTo>
                    <a:pt x="156" y="40"/>
                  </a:lnTo>
                  <a:lnTo>
                    <a:pt x="160" y="44"/>
                  </a:lnTo>
                  <a:lnTo>
                    <a:pt x="160" y="40"/>
                  </a:lnTo>
                  <a:lnTo>
                    <a:pt x="164" y="38"/>
                  </a:lnTo>
                  <a:lnTo>
                    <a:pt x="172" y="40"/>
                  </a:lnTo>
                  <a:lnTo>
                    <a:pt x="178" y="44"/>
                  </a:lnTo>
                  <a:lnTo>
                    <a:pt x="176" y="48"/>
                  </a:lnTo>
                  <a:lnTo>
                    <a:pt x="174" y="52"/>
                  </a:lnTo>
                  <a:lnTo>
                    <a:pt x="170" y="56"/>
                  </a:lnTo>
                  <a:lnTo>
                    <a:pt x="168" y="60"/>
                  </a:lnTo>
                  <a:lnTo>
                    <a:pt x="170" y="64"/>
                  </a:lnTo>
                  <a:lnTo>
                    <a:pt x="174" y="66"/>
                  </a:lnTo>
                  <a:lnTo>
                    <a:pt x="180" y="70"/>
                  </a:lnTo>
                  <a:lnTo>
                    <a:pt x="180" y="74"/>
                  </a:lnTo>
                  <a:lnTo>
                    <a:pt x="176" y="76"/>
                  </a:lnTo>
                  <a:lnTo>
                    <a:pt x="164" y="78"/>
                  </a:lnTo>
                  <a:lnTo>
                    <a:pt x="154" y="80"/>
                  </a:lnTo>
                  <a:lnTo>
                    <a:pt x="144" y="82"/>
                  </a:lnTo>
                  <a:lnTo>
                    <a:pt x="138" y="86"/>
                  </a:lnTo>
                  <a:lnTo>
                    <a:pt x="136" y="90"/>
                  </a:lnTo>
                  <a:lnTo>
                    <a:pt x="134" y="98"/>
                  </a:lnTo>
                  <a:lnTo>
                    <a:pt x="132" y="106"/>
                  </a:lnTo>
                  <a:lnTo>
                    <a:pt x="128" y="118"/>
                  </a:lnTo>
                  <a:lnTo>
                    <a:pt x="126" y="122"/>
                  </a:lnTo>
                  <a:lnTo>
                    <a:pt x="124" y="124"/>
                  </a:lnTo>
                  <a:lnTo>
                    <a:pt x="120" y="128"/>
                  </a:lnTo>
                  <a:lnTo>
                    <a:pt x="118" y="132"/>
                  </a:lnTo>
                  <a:lnTo>
                    <a:pt x="120" y="138"/>
                  </a:lnTo>
                  <a:lnTo>
                    <a:pt x="122" y="142"/>
                  </a:lnTo>
                  <a:lnTo>
                    <a:pt x="126" y="150"/>
                  </a:lnTo>
                  <a:lnTo>
                    <a:pt x="132" y="158"/>
                  </a:lnTo>
                  <a:lnTo>
                    <a:pt x="134" y="162"/>
                  </a:lnTo>
                  <a:lnTo>
                    <a:pt x="134" y="168"/>
                  </a:lnTo>
                  <a:lnTo>
                    <a:pt x="142" y="170"/>
                  </a:lnTo>
                  <a:lnTo>
                    <a:pt x="148" y="174"/>
                  </a:lnTo>
                  <a:lnTo>
                    <a:pt x="154" y="180"/>
                  </a:lnTo>
                  <a:lnTo>
                    <a:pt x="158" y="182"/>
                  </a:lnTo>
                  <a:lnTo>
                    <a:pt x="162" y="180"/>
                  </a:lnTo>
                  <a:lnTo>
                    <a:pt x="164" y="180"/>
                  </a:lnTo>
                  <a:lnTo>
                    <a:pt x="166" y="172"/>
                  </a:lnTo>
                  <a:lnTo>
                    <a:pt x="176" y="172"/>
                  </a:lnTo>
                  <a:lnTo>
                    <a:pt x="176" y="188"/>
                  </a:lnTo>
                  <a:lnTo>
                    <a:pt x="176" y="194"/>
                  </a:lnTo>
                  <a:lnTo>
                    <a:pt x="178" y="196"/>
                  </a:lnTo>
                  <a:lnTo>
                    <a:pt x="180" y="198"/>
                  </a:lnTo>
                  <a:lnTo>
                    <a:pt x="182" y="198"/>
                  </a:lnTo>
                  <a:lnTo>
                    <a:pt x="184" y="198"/>
                  </a:lnTo>
                  <a:lnTo>
                    <a:pt x="192" y="200"/>
                  </a:lnTo>
                  <a:lnTo>
                    <a:pt x="202" y="212"/>
                  </a:lnTo>
                  <a:lnTo>
                    <a:pt x="206" y="218"/>
                  </a:lnTo>
                  <a:lnTo>
                    <a:pt x="208" y="226"/>
                  </a:lnTo>
                  <a:lnTo>
                    <a:pt x="206" y="258"/>
                  </a:lnTo>
                  <a:lnTo>
                    <a:pt x="204" y="264"/>
                  </a:lnTo>
                  <a:lnTo>
                    <a:pt x="204" y="266"/>
                  </a:lnTo>
                  <a:lnTo>
                    <a:pt x="202" y="270"/>
                  </a:lnTo>
                  <a:lnTo>
                    <a:pt x="200" y="276"/>
                  </a:lnTo>
                  <a:lnTo>
                    <a:pt x="202" y="290"/>
                  </a:lnTo>
                  <a:lnTo>
                    <a:pt x="204" y="294"/>
                  </a:lnTo>
                  <a:lnTo>
                    <a:pt x="208" y="296"/>
                  </a:lnTo>
                  <a:lnTo>
                    <a:pt x="204" y="306"/>
                  </a:lnTo>
                  <a:lnTo>
                    <a:pt x="202" y="316"/>
                  </a:lnTo>
                  <a:lnTo>
                    <a:pt x="200" y="322"/>
                  </a:lnTo>
                  <a:lnTo>
                    <a:pt x="196" y="326"/>
                  </a:lnTo>
                  <a:lnTo>
                    <a:pt x="190" y="330"/>
                  </a:lnTo>
                  <a:lnTo>
                    <a:pt x="186" y="3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26" name="Google Shape;2526;p55"/>
            <p:cNvSpPr/>
            <p:nvPr/>
          </p:nvSpPr>
          <p:spPr>
            <a:xfrm>
              <a:off x="1403" y="2803"/>
              <a:ext cx="226" cy="262"/>
            </a:xfrm>
            <a:custGeom>
              <a:avLst/>
              <a:gdLst/>
              <a:ahLst/>
              <a:cxnLst/>
              <a:rect l="l" t="t" r="r" b="b"/>
              <a:pathLst>
                <a:path w="196" h="238" extrusionOk="0">
                  <a:moveTo>
                    <a:pt x="0" y="24"/>
                  </a:moveTo>
                  <a:lnTo>
                    <a:pt x="10" y="34"/>
                  </a:lnTo>
                  <a:lnTo>
                    <a:pt x="14" y="42"/>
                  </a:lnTo>
                  <a:lnTo>
                    <a:pt x="16" y="50"/>
                  </a:lnTo>
                  <a:lnTo>
                    <a:pt x="14" y="82"/>
                  </a:lnTo>
                  <a:lnTo>
                    <a:pt x="12" y="88"/>
                  </a:lnTo>
                  <a:lnTo>
                    <a:pt x="12" y="90"/>
                  </a:lnTo>
                  <a:lnTo>
                    <a:pt x="10" y="94"/>
                  </a:lnTo>
                  <a:lnTo>
                    <a:pt x="8" y="100"/>
                  </a:lnTo>
                  <a:lnTo>
                    <a:pt x="10" y="114"/>
                  </a:lnTo>
                  <a:lnTo>
                    <a:pt x="12" y="118"/>
                  </a:lnTo>
                  <a:lnTo>
                    <a:pt x="16" y="120"/>
                  </a:lnTo>
                  <a:lnTo>
                    <a:pt x="14" y="126"/>
                  </a:lnTo>
                  <a:lnTo>
                    <a:pt x="12" y="132"/>
                  </a:lnTo>
                  <a:lnTo>
                    <a:pt x="8" y="146"/>
                  </a:lnTo>
                  <a:lnTo>
                    <a:pt x="18" y="156"/>
                  </a:lnTo>
                  <a:lnTo>
                    <a:pt x="22" y="168"/>
                  </a:lnTo>
                  <a:lnTo>
                    <a:pt x="26" y="198"/>
                  </a:lnTo>
                  <a:lnTo>
                    <a:pt x="28" y="200"/>
                  </a:lnTo>
                  <a:lnTo>
                    <a:pt x="30" y="202"/>
                  </a:lnTo>
                  <a:lnTo>
                    <a:pt x="34" y="204"/>
                  </a:lnTo>
                  <a:lnTo>
                    <a:pt x="36" y="208"/>
                  </a:lnTo>
                  <a:lnTo>
                    <a:pt x="42" y="228"/>
                  </a:lnTo>
                  <a:lnTo>
                    <a:pt x="44" y="234"/>
                  </a:lnTo>
                  <a:lnTo>
                    <a:pt x="46" y="238"/>
                  </a:lnTo>
                  <a:lnTo>
                    <a:pt x="50" y="238"/>
                  </a:lnTo>
                  <a:lnTo>
                    <a:pt x="56" y="236"/>
                  </a:lnTo>
                  <a:lnTo>
                    <a:pt x="60" y="232"/>
                  </a:lnTo>
                  <a:lnTo>
                    <a:pt x="70" y="220"/>
                  </a:lnTo>
                  <a:lnTo>
                    <a:pt x="76" y="226"/>
                  </a:lnTo>
                  <a:lnTo>
                    <a:pt x="84" y="228"/>
                  </a:lnTo>
                  <a:lnTo>
                    <a:pt x="92" y="230"/>
                  </a:lnTo>
                  <a:lnTo>
                    <a:pt x="98" y="238"/>
                  </a:lnTo>
                  <a:lnTo>
                    <a:pt x="100" y="232"/>
                  </a:lnTo>
                  <a:lnTo>
                    <a:pt x="104" y="230"/>
                  </a:lnTo>
                  <a:lnTo>
                    <a:pt x="112" y="228"/>
                  </a:lnTo>
                  <a:lnTo>
                    <a:pt x="126" y="228"/>
                  </a:lnTo>
                  <a:lnTo>
                    <a:pt x="126" y="204"/>
                  </a:lnTo>
                  <a:lnTo>
                    <a:pt x="128" y="196"/>
                  </a:lnTo>
                  <a:lnTo>
                    <a:pt x="132" y="188"/>
                  </a:lnTo>
                  <a:lnTo>
                    <a:pt x="136" y="180"/>
                  </a:lnTo>
                  <a:lnTo>
                    <a:pt x="144" y="176"/>
                  </a:lnTo>
                  <a:lnTo>
                    <a:pt x="152" y="172"/>
                  </a:lnTo>
                  <a:lnTo>
                    <a:pt x="162" y="172"/>
                  </a:lnTo>
                  <a:lnTo>
                    <a:pt x="170" y="172"/>
                  </a:lnTo>
                  <a:lnTo>
                    <a:pt x="178" y="174"/>
                  </a:lnTo>
                  <a:lnTo>
                    <a:pt x="190" y="180"/>
                  </a:lnTo>
                  <a:lnTo>
                    <a:pt x="190" y="174"/>
                  </a:lnTo>
                  <a:lnTo>
                    <a:pt x="192" y="170"/>
                  </a:lnTo>
                  <a:lnTo>
                    <a:pt x="196" y="162"/>
                  </a:lnTo>
                  <a:lnTo>
                    <a:pt x="196" y="156"/>
                  </a:lnTo>
                  <a:lnTo>
                    <a:pt x="196" y="148"/>
                  </a:lnTo>
                  <a:lnTo>
                    <a:pt x="194" y="146"/>
                  </a:lnTo>
                  <a:lnTo>
                    <a:pt x="186" y="138"/>
                  </a:lnTo>
                  <a:lnTo>
                    <a:pt x="184" y="134"/>
                  </a:lnTo>
                  <a:lnTo>
                    <a:pt x="180" y="130"/>
                  </a:lnTo>
                  <a:lnTo>
                    <a:pt x="180" y="126"/>
                  </a:lnTo>
                  <a:lnTo>
                    <a:pt x="180" y="120"/>
                  </a:lnTo>
                  <a:lnTo>
                    <a:pt x="168" y="118"/>
                  </a:lnTo>
                  <a:lnTo>
                    <a:pt x="158" y="116"/>
                  </a:lnTo>
                  <a:lnTo>
                    <a:pt x="154" y="112"/>
                  </a:lnTo>
                  <a:lnTo>
                    <a:pt x="152" y="108"/>
                  </a:lnTo>
                  <a:lnTo>
                    <a:pt x="152" y="102"/>
                  </a:lnTo>
                  <a:lnTo>
                    <a:pt x="152" y="94"/>
                  </a:lnTo>
                  <a:lnTo>
                    <a:pt x="150" y="92"/>
                  </a:lnTo>
                  <a:lnTo>
                    <a:pt x="148" y="90"/>
                  </a:lnTo>
                  <a:lnTo>
                    <a:pt x="146" y="80"/>
                  </a:lnTo>
                  <a:lnTo>
                    <a:pt x="142" y="70"/>
                  </a:lnTo>
                  <a:lnTo>
                    <a:pt x="138" y="68"/>
                  </a:lnTo>
                  <a:lnTo>
                    <a:pt x="134" y="66"/>
                  </a:lnTo>
                  <a:lnTo>
                    <a:pt x="124" y="68"/>
                  </a:lnTo>
                  <a:lnTo>
                    <a:pt x="120" y="68"/>
                  </a:lnTo>
                  <a:lnTo>
                    <a:pt x="116" y="68"/>
                  </a:lnTo>
                  <a:lnTo>
                    <a:pt x="114" y="66"/>
                  </a:lnTo>
                  <a:lnTo>
                    <a:pt x="114" y="62"/>
                  </a:lnTo>
                  <a:lnTo>
                    <a:pt x="108" y="60"/>
                  </a:lnTo>
                  <a:lnTo>
                    <a:pt x="104" y="58"/>
                  </a:lnTo>
                  <a:lnTo>
                    <a:pt x="100" y="54"/>
                  </a:lnTo>
                  <a:lnTo>
                    <a:pt x="98" y="52"/>
                  </a:lnTo>
                  <a:lnTo>
                    <a:pt x="94" y="54"/>
                  </a:lnTo>
                  <a:lnTo>
                    <a:pt x="84" y="50"/>
                  </a:lnTo>
                  <a:lnTo>
                    <a:pt x="74" y="44"/>
                  </a:lnTo>
                  <a:lnTo>
                    <a:pt x="70" y="36"/>
                  </a:lnTo>
                  <a:lnTo>
                    <a:pt x="66" y="30"/>
                  </a:lnTo>
                  <a:lnTo>
                    <a:pt x="64" y="20"/>
                  </a:lnTo>
                  <a:lnTo>
                    <a:pt x="66" y="10"/>
                  </a:lnTo>
                  <a:lnTo>
                    <a:pt x="66" y="6"/>
                  </a:lnTo>
                  <a:lnTo>
                    <a:pt x="64" y="2"/>
                  </a:lnTo>
                  <a:lnTo>
                    <a:pt x="62" y="0"/>
                  </a:lnTo>
                  <a:lnTo>
                    <a:pt x="56" y="0"/>
                  </a:lnTo>
                  <a:lnTo>
                    <a:pt x="48" y="2"/>
                  </a:lnTo>
                  <a:lnTo>
                    <a:pt x="42" y="6"/>
                  </a:lnTo>
                  <a:lnTo>
                    <a:pt x="30" y="14"/>
                  </a:lnTo>
                  <a:lnTo>
                    <a:pt x="20" y="22"/>
                  </a:lnTo>
                  <a:lnTo>
                    <a:pt x="12" y="26"/>
                  </a:lnTo>
                  <a:lnTo>
                    <a:pt x="8" y="26"/>
                  </a:lnTo>
                  <a:lnTo>
                    <a:pt x="4" y="24"/>
                  </a:lnTo>
                  <a:lnTo>
                    <a:pt x="0"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27" name="Google Shape;2527;p55"/>
            <p:cNvSpPr/>
            <p:nvPr/>
          </p:nvSpPr>
          <p:spPr>
            <a:xfrm>
              <a:off x="1548" y="2992"/>
              <a:ext cx="155" cy="168"/>
            </a:xfrm>
            <a:custGeom>
              <a:avLst/>
              <a:gdLst/>
              <a:ahLst/>
              <a:cxnLst/>
              <a:rect l="l" t="t" r="r" b="b"/>
              <a:pathLst>
                <a:path w="134" h="152" extrusionOk="0">
                  <a:moveTo>
                    <a:pt x="132" y="118"/>
                  </a:moveTo>
                  <a:lnTo>
                    <a:pt x="134" y="122"/>
                  </a:lnTo>
                  <a:lnTo>
                    <a:pt x="134" y="130"/>
                  </a:lnTo>
                  <a:lnTo>
                    <a:pt x="134" y="136"/>
                  </a:lnTo>
                  <a:lnTo>
                    <a:pt x="130" y="138"/>
                  </a:lnTo>
                  <a:lnTo>
                    <a:pt x="122" y="146"/>
                  </a:lnTo>
                  <a:lnTo>
                    <a:pt x="112" y="150"/>
                  </a:lnTo>
                  <a:lnTo>
                    <a:pt x="102" y="152"/>
                  </a:lnTo>
                  <a:lnTo>
                    <a:pt x="94" y="152"/>
                  </a:lnTo>
                  <a:lnTo>
                    <a:pt x="86" y="150"/>
                  </a:lnTo>
                  <a:lnTo>
                    <a:pt x="82" y="148"/>
                  </a:lnTo>
                  <a:lnTo>
                    <a:pt x="74" y="148"/>
                  </a:lnTo>
                  <a:lnTo>
                    <a:pt x="76" y="138"/>
                  </a:lnTo>
                  <a:lnTo>
                    <a:pt x="80" y="132"/>
                  </a:lnTo>
                  <a:lnTo>
                    <a:pt x="82" y="124"/>
                  </a:lnTo>
                  <a:lnTo>
                    <a:pt x="84" y="116"/>
                  </a:lnTo>
                  <a:lnTo>
                    <a:pt x="82" y="110"/>
                  </a:lnTo>
                  <a:lnTo>
                    <a:pt x="78" y="106"/>
                  </a:lnTo>
                  <a:lnTo>
                    <a:pt x="72" y="106"/>
                  </a:lnTo>
                  <a:lnTo>
                    <a:pt x="64" y="104"/>
                  </a:lnTo>
                  <a:lnTo>
                    <a:pt x="62" y="102"/>
                  </a:lnTo>
                  <a:lnTo>
                    <a:pt x="60" y="98"/>
                  </a:lnTo>
                  <a:lnTo>
                    <a:pt x="58" y="94"/>
                  </a:lnTo>
                  <a:lnTo>
                    <a:pt x="54" y="92"/>
                  </a:lnTo>
                  <a:lnTo>
                    <a:pt x="46" y="90"/>
                  </a:lnTo>
                  <a:lnTo>
                    <a:pt x="40" y="88"/>
                  </a:lnTo>
                  <a:lnTo>
                    <a:pt x="34" y="88"/>
                  </a:lnTo>
                  <a:lnTo>
                    <a:pt x="30" y="86"/>
                  </a:lnTo>
                  <a:lnTo>
                    <a:pt x="24" y="82"/>
                  </a:lnTo>
                  <a:lnTo>
                    <a:pt x="12" y="66"/>
                  </a:lnTo>
                  <a:lnTo>
                    <a:pt x="4" y="62"/>
                  </a:lnTo>
                  <a:lnTo>
                    <a:pt x="2" y="60"/>
                  </a:lnTo>
                  <a:lnTo>
                    <a:pt x="0" y="58"/>
                  </a:lnTo>
                  <a:lnTo>
                    <a:pt x="0" y="56"/>
                  </a:lnTo>
                  <a:lnTo>
                    <a:pt x="0" y="32"/>
                  </a:lnTo>
                  <a:lnTo>
                    <a:pt x="2" y="24"/>
                  </a:lnTo>
                  <a:lnTo>
                    <a:pt x="6" y="16"/>
                  </a:lnTo>
                  <a:lnTo>
                    <a:pt x="10" y="8"/>
                  </a:lnTo>
                  <a:lnTo>
                    <a:pt x="18" y="4"/>
                  </a:lnTo>
                  <a:lnTo>
                    <a:pt x="26" y="0"/>
                  </a:lnTo>
                  <a:lnTo>
                    <a:pt x="36" y="0"/>
                  </a:lnTo>
                  <a:lnTo>
                    <a:pt x="44" y="0"/>
                  </a:lnTo>
                  <a:lnTo>
                    <a:pt x="52" y="2"/>
                  </a:lnTo>
                  <a:lnTo>
                    <a:pt x="64" y="8"/>
                  </a:lnTo>
                  <a:lnTo>
                    <a:pt x="64" y="18"/>
                  </a:lnTo>
                  <a:lnTo>
                    <a:pt x="70" y="34"/>
                  </a:lnTo>
                  <a:lnTo>
                    <a:pt x="76" y="50"/>
                  </a:lnTo>
                  <a:lnTo>
                    <a:pt x="78" y="54"/>
                  </a:lnTo>
                  <a:lnTo>
                    <a:pt x="82" y="56"/>
                  </a:lnTo>
                  <a:lnTo>
                    <a:pt x="92" y="56"/>
                  </a:lnTo>
                  <a:lnTo>
                    <a:pt x="100" y="58"/>
                  </a:lnTo>
                  <a:lnTo>
                    <a:pt x="106" y="62"/>
                  </a:lnTo>
                  <a:lnTo>
                    <a:pt x="108" y="68"/>
                  </a:lnTo>
                  <a:lnTo>
                    <a:pt x="114" y="80"/>
                  </a:lnTo>
                  <a:lnTo>
                    <a:pt x="120" y="90"/>
                  </a:lnTo>
                  <a:lnTo>
                    <a:pt x="122" y="86"/>
                  </a:lnTo>
                  <a:lnTo>
                    <a:pt x="126" y="84"/>
                  </a:lnTo>
                  <a:lnTo>
                    <a:pt x="128" y="82"/>
                  </a:lnTo>
                  <a:lnTo>
                    <a:pt x="132" y="84"/>
                  </a:lnTo>
                  <a:lnTo>
                    <a:pt x="132" y="88"/>
                  </a:lnTo>
                  <a:lnTo>
                    <a:pt x="132" y="94"/>
                  </a:lnTo>
                  <a:lnTo>
                    <a:pt x="132" y="106"/>
                  </a:lnTo>
                  <a:lnTo>
                    <a:pt x="132" y="1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28" name="Google Shape;2528;p55"/>
            <p:cNvSpPr/>
            <p:nvPr/>
          </p:nvSpPr>
          <p:spPr>
            <a:xfrm>
              <a:off x="1659" y="3215"/>
              <a:ext cx="97" cy="90"/>
            </a:xfrm>
            <a:custGeom>
              <a:avLst/>
              <a:gdLst/>
              <a:ahLst/>
              <a:cxnLst/>
              <a:rect l="l" t="t" r="r" b="b"/>
              <a:pathLst>
                <a:path w="84" h="82" extrusionOk="0">
                  <a:moveTo>
                    <a:pt x="2" y="0"/>
                  </a:moveTo>
                  <a:lnTo>
                    <a:pt x="12" y="0"/>
                  </a:lnTo>
                  <a:lnTo>
                    <a:pt x="22" y="4"/>
                  </a:lnTo>
                  <a:lnTo>
                    <a:pt x="34" y="12"/>
                  </a:lnTo>
                  <a:lnTo>
                    <a:pt x="44" y="18"/>
                  </a:lnTo>
                  <a:lnTo>
                    <a:pt x="66" y="36"/>
                  </a:lnTo>
                  <a:lnTo>
                    <a:pt x="84" y="50"/>
                  </a:lnTo>
                  <a:lnTo>
                    <a:pt x="78" y="62"/>
                  </a:lnTo>
                  <a:lnTo>
                    <a:pt x="72" y="72"/>
                  </a:lnTo>
                  <a:lnTo>
                    <a:pt x="66" y="78"/>
                  </a:lnTo>
                  <a:lnTo>
                    <a:pt x="60" y="82"/>
                  </a:lnTo>
                  <a:lnTo>
                    <a:pt x="58" y="82"/>
                  </a:lnTo>
                  <a:lnTo>
                    <a:pt x="40" y="80"/>
                  </a:lnTo>
                  <a:lnTo>
                    <a:pt x="24" y="76"/>
                  </a:lnTo>
                  <a:lnTo>
                    <a:pt x="12" y="72"/>
                  </a:lnTo>
                  <a:lnTo>
                    <a:pt x="0" y="66"/>
                  </a:lnTo>
                  <a:lnTo>
                    <a:pt x="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29" name="Google Shape;2529;p55"/>
            <p:cNvSpPr/>
            <p:nvPr/>
          </p:nvSpPr>
          <p:spPr>
            <a:xfrm>
              <a:off x="1436" y="3045"/>
              <a:ext cx="283" cy="607"/>
            </a:xfrm>
            <a:custGeom>
              <a:avLst/>
              <a:gdLst/>
              <a:ahLst/>
              <a:cxnLst/>
              <a:rect l="l" t="t" r="r" b="b"/>
              <a:pathLst>
                <a:path w="246" h="552" extrusionOk="0">
                  <a:moveTo>
                    <a:pt x="196" y="154"/>
                  </a:moveTo>
                  <a:lnTo>
                    <a:pt x="196" y="148"/>
                  </a:lnTo>
                  <a:lnTo>
                    <a:pt x="200" y="142"/>
                  </a:lnTo>
                  <a:lnTo>
                    <a:pt x="206" y="128"/>
                  </a:lnTo>
                  <a:lnTo>
                    <a:pt x="216" y="116"/>
                  </a:lnTo>
                  <a:lnTo>
                    <a:pt x="224" y="108"/>
                  </a:lnTo>
                  <a:lnTo>
                    <a:pt x="238" y="102"/>
                  </a:lnTo>
                  <a:lnTo>
                    <a:pt x="244" y="96"/>
                  </a:lnTo>
                  <a:lnTo>
                    <a:pt x="246" y="92"/>
                  </a:lnTo>
                  <a:lnTo>
                    <a:pt x="246" y="88"/>
                  </a:lnTo>
                  <a:lnTo>
                    <a:pt x="244" y="78"/>
                  </a:lnTo>
                  <a:lnTo>
                    <a:pt x="242" y="68"/>
                  </a:lnTo>
                  <a:lnTo>
                    <a:pt x="236" y="70"/>
                  </a:lnTo>
                  <a:lnTo>
                    <a:pt x="230" y="70"/>
                  </a:lnTo>
                  <a:lnTo>
                    <a:pt x="232" y="74"/>
                  </a:lnTo>
                  <a:lnTo>
                    <a:pt x="232" y="82"/>
                  </a:lnTo>
                  <a:lnTo>
                    <a:pt x="232" y="88"/>
                  </a:lnTo>
                  <a:lnTo>
                    <a:pt x="228" y="90"/>
                  </a:lnTo>
                  <a:lnTo>
                    <a:pt x="220" y="98"/>
                  </a:lnTo>
                  <a:lnTo>
                    <a:pt x="210" y="102"/>
                  </a:lnTo>
                  <a:lnTo>
                    <a:pt x="200" y="104"/>
                  </a:lnTo>
                  <a:lnTo>
                    <a:pt x="192" y="104"/>
                  </a:lnTo>
                  <a:lnTo>
                    <a:pt x="184" y="102"/>
                  </a:lnTo>
                  <a:lnTo>
                    <a:pt x="180" y="100"/>
                  </a:lnTo>
                  <a:lnTo>
                    <a:pt x="172" y="100"/>
                  </a:lnTo>
                  <a:lnTo>
                    <a:pt x="174" y="90"/>
                  </a:lnTo>
                  <a:lnTo>
                    <a:pt x="178" y="84"/>
                  </a:lnTo>
                  <a:lnTo>
                    <a:pt x="180" y="76"/>
                  </a:lnTo>
                  <a:lnTo>
                    <a:pt x="182" y="68"/>
                  </a:lnTo>
                  <a:lnTo>
                    <a:pt x="180" y="62"/>
                  </a:lnTo>
                  <a:lnTo>
                    <a:pt x="176" y="58"/>
                  </a:lnTo>
                  <a:lnTo>
                    <a:pt x="170" y="58"/>
                  </a:lnTo>
                  <a:lnTo>
                    <a:pt x="162" y="56"/>
                  </a:lnTo>
                  <a:lnTo>
                    <a:pt x="160" y="54"/>
                  </a:lnTo>
                  <a:lnTo>
                    <a:pt x="158" y="50"/>
                  </a:lnTo>
                  <a:lnTo>
                    <a:pt x="156" y="46"/>
                  </a:lnTo>
                  <a:lnTo>
                    <a:pt x="152" y="44"/>
                  </a:lnTo>
                  <a:lnTo>
                    <a:pt x="144" y="42"/>
                  </a:lnTo>
                  <a:lnTo>
                    <a:pt x="138" y="40"/>
                  </a:lnTo>
                  <a:lnTo>
                    <a:pt x="132" y="40"/>
                  </a:lnTo>
                  <a:lnTo>
                    <a:pt x="128" y="38"/>
                  </a:lnTo>
                  <a:lnTo>
                    <a:pt x="122" y="34"/>
                  </a:lnTo>
                  <a:lnTo>
                    <a:pt x="110" y="18"/>
                  </a:lnTo>
                  <a:lnTo>
                    <a:pt x="102" y="14"/>
                  </a:lnTo>
                  <a:lnTo>
                    <a:pt x="98" y="10"/>
                  </a:lnTo>
                  <a:lnTo>
                    <a:pt x="98" y="8"/>
                  </a:lnTo>
                  <a:lnTo>
                    <a:pt x="84" y="8"/>
                  </a:lnTo>
                  <a:lnTo>
                    <a:pt x="76" y="10"/>
                  </a:lnTo>
                  <a:lnTo>
                    <a:pt x="72" y="12"/>
                  </a:lnTo>
                  <a:lnTo>
                    <a:pt x="70" y="18"/>
                  </a:lnTo>
                  <a:lnTo>
                    <a:pt x="64" y="10"/>
                  </a:lnTo>
                  <a:lnTo>
                    <a:pt x="56" y="8"/>
                  </a:lnTo>
                  <a:lnTo>
                    <a:pt x="48" y="6"/>
                  </a:lnTo>
                  <a:lnTo>
                    <a:pt x="42" y="0"/>
                  </a:lnTo>
                  <a:lnTo>
                    <a:pt x="34" y="8"/>
                  </a:lnTo>
                  <a:lnTo>
                    <a:pt x="28" y="16"/>
                  </a:lnTo>
                  <a:lnTo>
                    <a:pt x="30" y="30"/>
                  </a:lnTo>
                  <a:lnTo>
                    <a:pt x="30" y="34"/>
                  </a:lnTo>
                  <a:lnTo>
                    <a:pt x="28" y="40"/>
                  </a:lnTo>
                  <a:lnTo>
                    <a:pt x="22" y="46"/>
                  </a:lnTo>
                  <a:lnTo>
                    <a:pt x="16" y="50"/>
                  </a:lnTo>
                  <a:lnTo>
                    <a:pt x="14" y="54"/>
                  </a:lnTo>
                  <a:lnTo>
                    <a:pt x="12" y="62"/>
                  </a:lnTo>
                  <a:lnTo>
                    <a:pt x="14" y="80"/>
                  </a:lnTo>
                  <a:lnTo>
                    <a:pt x="16" y="86"/>
                  </a:lnTo>
                  <a:lnTo>
                    <a:pt x="20" y="92"/>
                  </a:lnTo>
                  <a:lnTo>
                    <a:pt x="16" y="100"/>
                  </a:lnTo>
                  <a:lnTo>
                    <a:pt x="8" y="112"/>
                  </a:lnTo>
                  <a:lnTo>
                    <a:pt x="2" y="122"/>
                  </a:lnTo>
                  <a:lnTo>
                    <a:pt x="0" y="136"/>
                  </a:lnTo>
                  <a:lnTo>
                    <a:pt x="2" y="140"/>
                  </a:lnTo>
                  <a:lnTo>
                    <a:pt x="4" y="144"/>
                  </a:lnTo>
                  <a:lnTo>
                    <a:pt x="8" y="146"/>
                  </a:lnTo>
                  <a:lnTo>
                    <a:pt x="8" y="152"/>
                  </a:lnTo>
                  <a:lnTo>
                    <a:pt x="4" y="162"/>
                  </a:lnTo>
                  <a:lnTo>
                    <a:pt x="2" y="170"/>
                  </a:lnTo>
                  <a:lnTo>
                    <a:pt x="0" y="174"/>
                  </a:lnTo>
                  <a:lnTo>
                    <a:pt x="2" y="180"/>
                  </a:lnTo>
                  <a:lnTo>
                    <a:pt x="4" y="186"/>
                  </a:lnTo>
                  <a:lnTo>
                    <a:pt x="8" y="192"/>
                  </a:lnTo>
                  <a:lnTo>
                    <a:pt x="10" y="198"/>
                  </a:lnTo>
                  <a:lnTo>
                    <a:pt x="12" y="204"/>
                  </a:lnTo>
                  <a:lnTo>
                    <a:pt x="16" y="210"/>
                  </a:lnTo>
                  <a:lnTo>
                    <a:pt x="18" y="218"/>
                  </a:lnTo>
                  <a:lnTo>
                    <a:pt x="20" y="226"/>
                  </a:lnTo>
                  <a:lnTo>
                    <a:pt x="20" y="256"/>
                  </a:lnTo>
                  <a:lnTo>
                    <a:pt x="18" y="260"/>
                  </a:lnTo>
                  <a:lnTo>
                    <a:pt x="16" y="266"/>
                  </a:lnTo>
                  <a:lnTo>
                    <a:pt x="14" y="270"/>
                  </a:lnTo>
                  <a:lnTo>
                    <a:pt x="12" y="274"/>
                  </a:lnTo>
                  <a:lnTo>
                    <a:pt x="16" y="280"/>
                  </a:lnTo>
                  <a:lnTo>
                    <a:pt x="18" y="292"/>
                  </a:lnTo>
                  <a:lnTo>
                    <a:pt x="24" y="300"/>
                  </a:lnTo>
                  <a:lnTo>
                    <a:pt x="26" y="308"/>
                  </a:lnTo>
                  <a:lnTo>
                    <a:pt x="24" y="310"/>
                  </a:lnTo>
                  <a:lnTo>
                    <a:pt x="22" y="312"/>
                  </a:lnTo>
                  <a:lnTo>
                    <a:pt x="20" y="316"/>
                  </a:lnTo>
                  <a:lnTo>
                    <a:pt x="18" y="322"/>
                  </a:lnTo>
                  <a:lnTo>
                    <a:pt x="20" y="336"/>
                  </a:lnTo>
                  <a:lnTo>
                    <a:pt x="26" y="348"/>
                  </a:lnTo>
                  <a:lnTo>
                    <a:pt x="30" y="362"/>
                  </a:lnTo>
                  <a:lnTo>
                    <a:pt x="32" y="370"/>
                  </a:lnTo>
                  <a:lnTo>
                    <a:pt x="30" y="374"/>
                  </a:lnTo>
                  <a:lnTo>
                    <a:pt x="26" y="374"/>
                  </a:lnTo>
                  <a:lnTo>
                    <a:pt x="38" y="394"/>
                  </a:lnTo>
                  <a:lnTo>
                    <a:pt x="46" y="408"/>
                  </a:lnTo>
                  <a:lnTo>
                    <a:pt x="50" y="412"/>
                  </a:lnTo>
                  <a:lnTo>
                    <a:pt x="54" y="414"/>
                  </a:lnTo>
                  <a:lnTo>
                    <a:pt x="52" y="418"/>
                  </a:lnTo>
                  <a:lnTo>
                    <a:pt x="50" y="422"/>
                  </a:lnTo>
                  <a:lnTo>
                    <a:pt x="52" y="432"/>
                  </a:lnTo>
                  <a:lnTo>
                    <a:pt x="54" y="438"/>
                  </a:lnTo>
                  <a:lnTo>
                    <a:pt x="58" y="446"/>
                  </a:lnTo>
                  <a:lnTo>
                    <a:pt x="58" y="456"/>
                  </a:lnTo>
                  <a:lnTo>
                    <a:pt x="58" y="462"/>
                  </a:lnTo>
                  <a:lnTo>
                    <a:pt x="56" y="464"/>
                  </a:lnTo>
                  <a:lnTo>
                    <a:pt x="54" y="468"/>
                  </a:lnTo>
                  <a:lnTo>
                    <a:pt x="52" y="472"/>
                  </a:lnTo>
                  <a:lnTo>
                    <a:pt x="54" y="474"/>
                  </a:lnTo>
                  <a:lnTo>
                    <a:pt x="54" y="476"/>
                  </a:lnTo>
                  <a:lnTo>
                    <a:pt x="56" y="480"/>
                  </a:lnTo>
                  <a:lnTo>
                    <a:pt x="56" y="484"/>
                  </a:lnTo>
                  <a:lnTo>
                    <a:pt x="54" y="494"/>
                  </a:lnTo>
                  <a:lnTo>
                    <a:pt x="52" y="504"/>
                  </a:lnTo>
                  <a:lnTo>
                    <a:pt x="54" y="510"/>
                  </a:lnTo>
                  <a:lnTo>
                    <a:pt x="56" y="514"/>
                  </a:lnTo>
                  <a:lnTo>
                    <a:pt x="64" y="520"/>
                  </a:lnTo>
                  <a:lnTo>
                    <a:pt x="70" y="524"/>
                  </a:lnTo>
                  <a:lnTo>
                    <a:pt x="78" y="528"/>
                  </a:lnTo>
                  <a:lnTo>
                    <a:pt x="84" y="534"/>
                  </a:lnTo>
                  <a:lnTo>
                    <a:pt x="86" y="540"/>
                  </a:lnTo>
                  <a:lnTo>
                    <a:pt x="88" y="546"/>
                  </a:lnTo>
                  <a:lnTo>
                    <a:pt x="92" y="552"/>
                  </a:lnTo>
                  <a:lnTo>
                    <a:pt x="140" y="552"/>
                  </a:lnTo>
                  <a:lnTo>
                    <a:pt x="128" y="532"/>
                  </a:lnTo>
                  <a:lnTo>
                    <a:pt x="124" y="526"/>
                  </a:lnTo>
                  <a:lnTo>
                    <a:pt x="124" y="522"/>
                  </a:lnTo>
                  <a:lnTo>
                    <a:pt x="124" y="518"/>
                  </a:lnTo>
                  <a:lnTo>
                    <a:pt x="124" y="516"/>
                  </a:lnTo>
                  <a:lnTo>
                    <a:pt x="124" y="514"/>
                  </a:lnTo>
                  <a:lnTo>
                    <a:pt x="128" y="512"/>
                  </a:lnTo>
                  <a:lnTo>
                    <a:pt x="134" y="508"/>
                  </a:lnTo>
                  <a:lnTo>
                    <a:pt x="138" y="504"/>
                  </a:lnTo>
                  <a:lnTo>
                    <a:pt x="134" y="502"/>
                  </a:lnTo>
                  <a:lnTo>
                    <a:pt x="134" y="500"/>
                  </a:lnTo>
                  <a:lnTo>
                    <a:pt x="134" y="494"/>
                  </a:lnTo>
                  <a:lnTo>
                    <a:pt x="136" y="490"/>
                  </a:lnTo>
                  <a:lnTo>
                    <a:pt x="142" y="484"/>
                  </a:lnTo>
                  <a:lnTo>
                    <a:pt x="150" y="478"/>
                  </a:lnTo>
                  <a:lnTo>
                    <a:pt x="152" y="474"/>
                  </a:lnTo>
                  <a:lnTo>
                    <a:pt x="152" y="470"/>
                  </a:lnTo>
                  <a:lnTo>
                    <a:pt x="152" y="464"/>
                  </a:lnTo>
                  <a:lnTo>
                    <a:pt x="148" y="460"/>
                  </a:lnTo>
                  <a:lnTo>
                    <a:pt x="148" y="458"/>
                  </a:lnTo>
                  <a:lnTo>
                    <a:pt x="140" y="456"/>
                  </a:lnTo>
                  <a:lnTo>
                    <a:pt x="128" y="450"/>
                  </a:lnTo>
                  <a:lnTo>
                    <a:pt x="118" y="444"/>
                  </a:lnTo>
                  <a:lnTo>
                    <a:pt x="116" y="442"/>
                  </a:lnTo>
                  <a:lnTo>
                    <a:pt x="114" y="440"/>
                  </a:lnTo>
                  <a:lnTo>
                    <a:pt x="116" y="436"/>
                  </a:lnTo>
                  <a:lnTo>
                    <a:pt x="118" y="432"/>
                  </a:lnTo>
                  <a:lnTo>
                    <a:pt x="124" y="424"/>
                  </a:lnTo>
                  <a:lnTo>
                    <a:pt x="134" y="418"/>
                  </a:lnTo>
                  <a:lnTo>
                    <a:pt x="140" y="410"/>
                  </a:lnTo>
                  <a:lnTo>
                    <a:pt x="138" y="404"/>
                  </a:lnTo>
                  <a:lnTo>
                    <a:pt x="136" y="396"/>
                  </a:lnTo>
                  <a:lnTo>
                    <a:pt x="138" y="390"/>
                  </a:lnTo>
                  <a:lnTo>
                    <a:pt x="140" y="388"/>
                  </a:lnTo>
                  <a:lnTo>
                    <a:pt x="144" y="386"/>
                  </a:lnTo>
                  <a:lnTo>
                    <a:pt x="140" y="380"/>
                  </a:lnTo>
                  <a:lnTo>
                    <a:pt x="136" y="374"/>
                  </a:lnTo>
                  <a:lnTo>
                    <a:pt x="142" y="378"/>
                  </a:lnTo>
                  <a:lnTo>
                    <a:pt x="144" y="380"/>
                  </a:lnTo>
                  <a:lnTo>
                    <a:pt x="148" y="382"/>
                  </a:lnTo>
                  <a:lnTo>
                    <a:pt x="152" y="380"/>
                  </a:lnTo>
                  <a:lnTo>
                    <a:pt x="152" y="374"/>
                  </a:lnTo>
                  <a:lnTo>
                    <a:pt x="152" y="368"/>
                  </a:lnTo>
                  <a:lnTo>
                    <a:pt x="146" y="366"/>
                  </a:lnTo>
                  <a:lnTo>
                    <a:pt x="140" y="368"/>
                  </a:lnTo>
                  <a:lnTo>
                    <a:pt x="134" y="370"/>
                  </a:lnTo>
                  <a:lnTo>
                    <a:pt x="126" y="360"/>
                  </a:lnTo>
                  <a:lnTo>
                    <a:pt x="122" y="346"/>
                  </a:lnTo>
                  <a:lnTo>
                    <a:pt x="128" y="346"/>
                  </a:lnTo>
                  <a:lnTo>
                    <a:pt x="136" y="346"/>
                  </a:lnTo>
                  <a:lnTo>
                    <a:pt x="144" y="350"/>
                  </a:lnTo>
                  <a:lnTo>
                    <a:pt x="152" y="350"/>
                  </a:lnTo>
                  <a:lnTo>
                    <a:pt x="158" y="348"/>
                  </a:lnTo>
                  <a:lnTo>
                    <a:pt x="164" y="344"/>
                  </a:lnTo>
                  <a:lnTo>
                    <a:pt x="160" y="340"/>
                  </a:lnTo>
                  <a:lnTo>
                    <a:pt x="156" y="336"/>
                  </a:lnTo>
                  <a:lnTo>
                    <a:pt x="156" y="334"/>
                  </a:lnTo>
                  <a:lnTo>
                    <a:pt x="156" y="326"/>
                  </a:lnTo>
                  <a:lnTo>
                    <a:pt x="162" y="320"/>
                  </a:lnTo>
                  <a:lnTo>
                    <a:pt x="168" y="314"/>
                  </a:lnTo>
                  <a:lnTo>
                    <a:pt x="176" y="312"/>
                  </a:lnTo>
                  <a:lnTo>
                    <a:pt x="192" y="308"/>
                  </a:lnTo>
                  <a:lnTo>
                    <a:pt x="206" y="306"/>
                  </a:lnTo>
                  <a:lnTo>
                    <a:pt x="210" y="304"/>
                  </a:lnTo>
                  <a:lnTo>
                    <a:pt x="216" y="300"/>
                  </a:lnTo>
                  <a:lnTo>
                    <a:pt x="224" y="290"/>
                  </a:lnTo>
                  <a:lnTo>
                    <a:pt x="230" y="280"/>
                  </a:lnTo>
                  <a:lnTo>
                    <a:pt x="232" y="268"/>
                  </a:lnTo>
                  <a:lnTo>
                    <a:pt x="230" y="262"/>
                  </a:lnTo>
                  <a:lnTo>
                    <a:pt x="226" y="258"/>
                  </a:lnTo>
                  <a:lnTo>
                    <a:pt x="222" y="254"/>
                  </a:lnTo>
                  <a:lnTo>
                    <a:pt x="220" y="250"/>
                  </a:lnTo>
                  <a:lnTo>
                    <a:pt x="220" y="248"/>
                  </a:lnTo>
                  <a:lnTo>
                    <a:pt x="220" y="242"/>
                  </a:lnTo>
                  <a:lnTo>
                    <a:pt x="206" y="232"/>
                  </a:lnTo>
                  <a:lnTo>
                    <a:pt x="198" y="226"/>
                  </a:lnTo>
                  <a:lnTo>
                    <a:pt x="194" y="220"/>
                  </a:lnTo>
                  <a:lnTo>
                    <a:pt x="196" y="154"/>
                  </a:lnTo>
                  <a:lnTo>
                    <a:pt x="196" y="148"/>
                  </a:lnTo>
                  <a:lnTo>
                    <a:pt x="200" y="142"/>
                  </a:lnTo>
                  <a:lnTo>
                    <a:pt x="206" y="128"/>
                  </a:lnTo>
                  <a:lnTo>
                    <a:pt x="216" y="116"/>
                  </a:lnTo>
                  <a:lnTo>
                    <a:pt x="224" y="108"/>
                  </a:lnTo>
                  <a:lnTo>
                    <a:pt x="238" y="102"/>
                  </a:lnTo>
                  <a:lnTo>
                    <a:pt x="244" y="96"/>
                  </a:lnTo>
                  <a:lnTo>
                    <a:pt x="246" y="92"/>
                  </a:lnTo>
                  <a:lnTo>
                    <a:pt x="246" y="88"/>
                  </a:lnTo>
                  <a:lnTo>
                    <a:pt x="244" y="78"/>
                  </a:lnTo>
                  <a:lnTo>
                    <a:pt x="242" y="68"/>
                  </a:lnTo>
                  <a:lnTo>
                    <a:pt x="244" y="78"/>
                  </a:lnTo>
                  <a:lnTo>
                    <a:pt x="246" y="88"/>
                  </a:lnTo>
                  <a:lnTo>
                    <a:pt x="246" y="92"/>
                  </a:lnTo>
                  <a:lnTo>
                    <a:pt x="244" y="96"/>
                  </a:lnTo>
                  <a:lnTo>
                    <a:pt x="238" y="102"/>
                  </a:lnTo>
                  <a:lnTo>
                    <a:pt x="224" y="108"/>
                  </a:lnTo>
                  <a:lnTo>
                    <a:pt x="216" y="116"/>
                  </a:lnTo>
                  <a:lnTo>
                    <a:pt x="206" y="128"/>
                  </a:lnTo>
                  <a:lnTo>
                    <a:pt x="200" y="142"/>
                  </a:lnTo>
                  <a:lnTo>
                    <a:pt x="196" y="148"/>
                  </a:lnTo>
                  <a:lnTo>
                    <a:pt x="196" y="154"/>
                  </a:lnTo>
                  <a:lnTo>
                    <a:pt x="194" y="220"/>
                  </a:lnTo>
                  <a:lnTo>
                    <a:pt x="196" y="15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30" name="Google Shape;2530;p55"/>
            <p:cNvSpPr/>
            <p:nvPr/>
          </p:nvSpPr>
          <p:spPr>
            <a:xfrm>
              <a:off x="1396" y="2966"/>
              <a:ext cx="221" cy="746"/>
            </a:xfrm>
            <a:custGeom>
              <a:avLst/>
              <a:gdLst/>
              <a:ahLst/>
              <a:cxnLst/>
              <a:rect l="l" t="t" r="r" b="b"/>
              <a:pathLst>
                <a:path w="192" h="678" extrusionOk="0">
                  <a:moveTo>
                    <a:pt x="174" y="624"/>
                  </a:moveTo>
                  <a:lnTo>
                    <a:pt x="126" y="624"/>
                  </a:lnTo>
                  <a:lnTo>
                    <a:pt x="122" y="618"/>
                  </a:lnTo>
                  <a:lnTo>
                    <a:pt x="120" y="612"/>
                  </a:lnTo>
                  <a:lnTo>
                    <a:pt x="118" y="606"/>
                  </a:lnTo>
                  <a:lnTo>
                    <a:pt x="112" y="600"/>
                  </a:lnTo>
                  <a:lnTo>
                    <a:pt x="104" y="596"/>
                  </a:lnTo>
                  <a:lnTo>
                    <a:pt x="98" y="592"/>
                  </a:lnTo>
                  <a:lnTo>
                    <a:pt x="90" y="586"/>
                  </a:lnTo>
                  <a:lnTo>
                    <a:pt x="88" y="582"/>
                  </a:lnTo>
                  <a:lnTo>
                    <a:pt x="86" y="576"/>
                  </a:lnTo>
                  <a:lnTo>
                    <a:pt x="88" y="566"/>
                  </a:lnTo>
                  <a:lnTo>
                    <a:pt x="90" y="556"/>
                  </a:lnTo>
                  <a:lnTo>
                    <a:pt x="90" y="552"/>
                  </a:lnTo>
                  <a:lnTo>
                    <a:pt x="88" y="548"/>
                  </a:lnTo>
                  <a:lnTo>
                    <a:pt x="88" y="546"/>
                  </a:lnTo>
                  <a:lnTo>
                    <a:pt x="86" y="544"/>
                  </a:lnTo>
                  <a:lnTo>
                    <a:pt x="88" y="540"/>
                  </a:lnTo>
                  <a:lnTo>
                    <a:pt x="90" y="536"/>
                  </a:lnTo>
                  <a:lnTo>
                    <a:pt x="92" y="534"/>
                  </a:lnTo>
                  <a:lnTo>
                    <a:pt x="92" y="528"/>
                  </a:lnTo>
                  <a:lnTo>
                    <a:pt x="92" y="518"/>
                  </a:lnTo>
                  <a:lnTo>
                    <a:pt x="88" y="510"/>
                  </a:lnTo>
                  <a:lnTo>
                    <a:pt x="86" y="504"/>
                  </a:lnTo>
                  <a:lnTo>
                    <a:pt x="84" y="494"/>
                  </a:lnTo>
                  <a:lnTo>
                    <a:pt x="86" y="490"/>
                  </a:lnTo>
                  <a:lnTo>
                    <a:pt x="88" y="486"/>
                  </a:lnTo>
                  <a:lnTo>
                    <a:pt x="84" y="484"/>
                  </a:lnTo>
                  <a:lnTo>
                    <a:pt x="80" y="480"/>
                  </a:lnTo>
                  <a:lnTo>
                    <a:pt x="72" y="466"/>
                  </a:lnTo>
                  <a:lnTo>
                    <a:pt x="60" y="446"/>
                  </a:lnTo>
                  <a:lnTo>
                    <a:pt x="64" y="446"/>
                  </a:lnTo>
                  <a:lnTo>
                    <a:pt x="66" y="442"/>
                  </a:lnTo>
                  <a:lnTo>
                    <a:pt x="64" y="434"/>
                  </a:lnTo>
                  <a:lnTo>
                    <a:pt x="60" y="420"/>
                  </a:lnTo>
                  <a:lnTo>
                    <a:pt x="54" y="408"/>
                  </a:lnTo>
                  <a:lnTo>
                    <a:pt x="52" y="394"/>
                  </a:lnTo>
                  <a:lnTo>
                    <a:pt x="54" y="388"/>
                  </a:lnTo>
                  <a:lnTo>
                    <a:pt x="56" y="384"/>
                  </a:lnTo>
                  <a:lnTo>
                    <a:pt x="58" y="382"/>
                  </a:lnTo>
                  <a:lnTo>
                    <a:pt x="60" y="380"/>
                  </a:lnTo>
                  <a:lnTo>
                    <a:pt x="58" y="372"/>
                  </a:lnTo>
                  <a:lnTo>
                    <a:pt x="52" y="364"/>
                  </a:lnTo>
                  <a:lnTo>
                    <a:pt x="50" y="352"/>
                  </a:lnTo>
                  <a:lnTo>
                    <a:pt x="46" y="346"/>
                  </a:lnTo>
                  <a:lnTo>
                    <a:pt x="48" y="342"/>
                  </a:lnTo>
                  <a:lnTo>
                    <a:pt x="50" y="338"/>
                  </a:lnTo>
                  <a:lnTo>
                    <a:pt x="52" y="332"/>
                  </a:lnTo>
                  <a:lnTo>
                    <a:pt x="54" y="328"/>
                  </a:lnTo>
                  <a:lnTo>
                    <a:pt x="54" y="298"/>
                  </a:lnTo>
                  <a:lnTo>
                    <a:pt x="52" y="290"/>
                  </a:lnTo>
                  <a:lnTo>
                    <a:pt x="50" y="282"/>
                  </a:lnTo>
                  <a:lnTo>
                    <a:pt x="46" y="276"/>
                  </a:lnTo>
                  <a:lnTo>
                    <a:pt x="44" y="270"/>
                  </a:lnTo>
                  <a:lnTo>
                    <a:pt x="42" y="264"/>
                  </a:lnTo>
                  <a:lnTo>
                    <a:pt x="38" y="258"/>
                  </a:lnTo>
                  <a:lnTo>
                    <a:pt x="36" y="252"/>
                  </a:lnTo>
                  <a:lnTo>
                    <a:pt x="34" y="246"/>
                  </a:lnTo>
                  <a:lnTo>
                    <a:pt x="36" y="242"/>
                  </a:lnTo>
                  <a:lnTo>
                    <a:pt x="38" y="234"/>
                  </a:lnTo>
                  <a:lnTo>
                    <a:pt x="42" y="224"/>
                  </a:lnTo>
                  <a:lnTo>
                    <a:pt x="42" y="218"/>
                  </a:lnTo>
                  <a:lnTo>
                    <a:pt x="38" y="216"/>
                  </a:lnTo>
                  <a:lnTo>
                    <a:pt x="36" y="212"/>
                  </a:lnTo>
                  <a:lnTo>
                    <a:pt x="34" y="208"/>
                  </a:lnTo>
                  <a:lnTo>
                    <a:pt x="36" y="194"/>
                  </a:lnTo>
                  <a:lnTo>
                    <a:pt x="42" y="184"/>
                  </a:lnTo>
                  <a:lnTo>
                    <a:pt x="50" y="172"/>
                  </a:lnTo>
                  <a:lnTo>
                    <a:pt x="54" y="164"/>
                  </a:lnTo>
                  <a:lnTo>
                    <a:pt x="50" y="158"/>
                  </a:lnTo>
                  <a:lnTo>
                    <a:pt x="48" y="152"/>
                  </a:lnTo>
                  <a:lnTo>
                    <a:pt x="46" y="134"/>
                  </a:lnTo>
                  <a:lnTo>
                    <a:pt x="48" y="126"/>
                  </a:lnTo>
                  <a:lnTo>
                    <a:pt x="50" y="122"/>
                  </a:lnTo>
                  <a:lnTo>
                    <a:pt x="56" y="118"/>
                  </a:lnTo>
                  <a:lnTo>
                    <a:pt x="62" y="112"/>
                  </a:lnTo>
                  <a:lnTo>
                    <a:pt x="64" y="106"/>
                  </a:lnTo>
                  <a:lnTo>
                    <a:pt x="64" y="102"/>
                  </a:lnTo>
                  <a:lnTo>
                    <a:pt x="62" y="88"/>
                  </a:lnTo>
                  <a:lnTo>
                    <a:pt x="60" y="90"/>
                  </a:lnTo>
                  <a:lnTo>
                    <a:pt x="56" y="90"/>
                  </a:lnTo>
                  <a:lnTo>
                    <a:pt x="52" y="90"/>
                  </a:lnTo>
                  <a:lnTo>
                    <a:pt x="50" y="86"/>
                  </a:lnTo>
                  <a:lnTo>
                    <a:pt x="48" y="80"/>
                  </a:lnTo>
                  <a:lnTo>
                    <a:pt x="42" y="60"/>
                  </a:lnTo>
                  <a:lnTo>
                    <a:pt x="40" y="56"/>
                  </a:lnTo>
                  <a:lnTo>
                    <a:pt x="36" y="54"/>
                  </a:lnTo>
                  <a:lnTo>
                    <a:pt x="34" y="52"/>
                  </a:lnTo>
                  <a:lnTo>
                    <a:pt x="32" y="50"/>
                  </a:lnTo>
                  <a:lnTo>
                    <a:pt x="28" y="20"/>
                  </a:lnTo>
                  <a:lnTo>
                    <a:pt x="22" y="8"/>
                  </a:lnTo>
                  <a:lnTo>
                    <a:pt x="14" y="0"/>
                  </a:lnTo>
                  <a:lnTo>
                    <a:pt x="12" y="0"/>
                  </a:lnTo>
                  <a:lnTo>
                    <a:pt x="8" y="4"/>
                  </a:lnTo>
                  <a:lnTo>
                    <a:pt x="4" y="6"/>
                  </a:lnTo>
                  <a:lnTo>
                    <a:pt x="0" y="8"/>
                  </a:lnTo>
                  <a:lnTo>
                    <a:pt x="4" y="18"/>
                  </a:lnTo>
                  <a:lnTo>
                    <a:pt x="8" y="32"/>
                  </a:lnTo>
                  <a:lnTo>
                    <a:pt x="12" y="48"/>
                  </a:lnTo>
                  <a:lnTo>
                    <a:pt x="14" y="66"/>
                  </a:lnTo>
                  <a:lnTo>
                    <a:pt x="10" y="80"/>
                  </a:lnTo>
                  <a:lnTo>
                    <a:pt x="8" y="96"/>
                  </a:lnTo>
                  <a:lnTo>
                    <a:pt x="12" y="102"/>
                  </a:lnTo>
                  <a:lnTo>
                    <a:pt x="16" y="106"/>
                  </a:lnTo>
                  <a:lnTo>
                    <a:pt x="18" y="118"/>
                  </a:lnTo>
                  <a:lnTo>
                    <a:pt x="18" y="134"/>
                  </a:lnTo>
                  <a:lnTo>
                    <a:pt x="16" y="162"/>
                  </a:lnTo>
                  <a:lnTo>
                    <a:pt x="10" y="192"/>
                  </a:lnTo>
                  <a:lnTo>
                    <a:pt x="12" y="198"/>
                  </a:lnTo>
                  <a:lnTo>
                    <a:pt x="14" y="202"/>
                  </a:lnTo>
                  <a:lnTo>
                    <a:pt x="16" y="206"/>
                  </a:lnTo>
                  <a:lnTo>
                    <a:pt x="18" y="210"/>
                  </a:lnTo>
                  <a:lnTo>
                    <a:pt x="18" y="214"/>
                  </a:lnTo>
                  <a:lnTo>
                    <a:pt x="16" y="214"/>
                  </a:lnTo>
                  <a:lnTo>
                    <a:pt x="14" y="216"/>
                  </a:lnTo>
                  <a:lnTo>
                    <a:pt x="14" y="218"/>
                  </a:lnTo>
                  <a:lnTo>
                    <a:pt x="14" y="236"/>
                  </a:lnTo>
                  <a:lnTo>
                    <a:pt x="20" y="252"/>
                  </a:lnTo>
                  <a:lnTo>
                    <a:pt x="22" y="268"/>
                  </a:lnTo>
                  <a:lnTo>
                    <a:pt x="24" y="286"/>
                  </a:lnTo>
                  <a:lnTo>
                    <a:pt x="22" y="302"/>
                  </a:lnTo>
                  <a:lnTo>
                    <a:pt x="22" y="310"/>
                  </a:lnTo>
                  <a:lnTo>
                    <a:pt x="20" y="318"/>
                  </a:lnTo>
                  <a:lnTo>
                    <a:pt x="22" y="326"/>
                  </a:lnTo>
                  <a:lnTo>
                    <a:pt x="22" y="332"/>
                  </a:lnTo>
                  <a:lnTo>
                    <a:pt x="20" y="340"/>
                  </a:lnTo>
                  <a:lnTo>
                    <a:pt x="16" y="346"/>
                  </a:lnTo>
                  <a:lnTo>
                    <a:pt x="12" y="350"/>
                  </a:lnTo>
                  <a:lnTo>
                    <a:pt x="10" y="352"/>
                  </a:lnTo>
                  <a:lnTo>
                    <a:pt x="10" y="358"/>
                  </a:lnTo>
                  <a:lnTo>
                    <a:pt x="12" y="362"/>
                  </a:lnTo>
                  <a:lnTo>
                    <a:pt x="18" y="372"/>
                  </a:lnTo>
                  <a:lnTo>
                    <a:pt x="22" y="380"/>
                  </a:lnTo>
                  <a:lnTo>
                    <a:pt x="24" y="388"/>
                  </a:lnTo>
                  <a:lnTo>
                    <a:pt x="24" y="404"/>
                  </a:lnTo>
                  <a:lnTo>
                    <a:pt x="26" y="418"/>
                  </a:lnTo>
                  <a:lnTo>
                    <a:pt x="28" y="436"/>
                  </a:lnTo>
                  <a:lnTo>
                    <a:pt x="34" y="456"/>
                  </a:lnTo>
                  <a:lnTo>
                    <a:pt x="36" y="462"/>
                  </a:lnTo>
                  <a:lnTo>
                    <a:pt x="40" y="462"/>
                  </a:lnTo>
                  <a:lnTo>
                    <a:pt x="44" y="462"/>
                  </a:lnTo>
                  <a:lnTo>
                    <a:pt x="46" y="462"/>
                  </a:lnTo>
                  <a:lnTo>
                    <a:pt x="46" y="460"/>
                  </a:lnTo>
                  <a:lnTo>
                    <a:pt x="44" y="448"/>
                  </a:lnTo>
                  <a:lnTo>
                    <a:pt x="40" y="436"/>
                  </a:lnTo>
                  <a:lnTo>
                    <a:pt x="44" y="434"/>
                  </a:lnTo>
                  <a:lnTo>
                    <a:pt x="50" y="434"/>
                  </a:lnTo>
                  <a:lnTo>
                    <a:pt x="52" y="442"/>
                  </a:lnTo>
                  <a:lnTo>
                    <a:pt x="52" y="456"/>
                  </a:lnTo>
                  <a:lnTo>
                    <a:pt x="54" y="462"/>
                  </a:lnTo>
                  <a:lnTo>
                    <a:pt x="56" y="466"/>
                  </a:lnTo>
                  <a:lnTo>
                    <a:pt x="56" y="480"/>
                  </a:lnTo>
                  <a:lnTo>
                    <a:pt x="50" y="482"/>
                  </a:lnTo>
                  <a:lnTo>
                    <a:pt x="44" y="482"/>
                  </a:lnTo>
                  <a:lnTo>
                    <a:pt x="46" y="486"/>
                  </a:lnTo>
                  <a:lnTo>
                    <a:pt x="48" y="490"/>
                  </a:lnTo>
                  <a:lnTo>
                    <a:pt x="50" y="492"/>
                  </a:lnTo>
                  <a:lnTo>
                    <a:pt x="50" y="496"/>
                  </a:lnTo>
                  <a:lnTo>
                    <a:pt x="50" y="502"/>
                  </a:lnTo>
                  <a:lnTo>
                    <a:pt x="46" y="506"/>
                  </a:lnTo>
                  <a:lnTo>
                    <a:pt x="42" y="512"/>
                  </a:lnTo>
                  <a:lnTo>
                    <a:pt x="40" y="518"/>
                  </a:lnTo>
                  <a:lnTo>
                    <a:pt x="42" y="522"/>
                  </a:lnTo>
                  <a:lnTo>
                    <a:pt x="46" y="524"/>
                  </a:lnTo>
                  <a:lnTo>
                    <a:pt x="56" y="526"/>
                  </a:lnTo>
                  <a:lnTo>
                    <a:pt x="54" y="530"/>
                  </a:lnTo>
                  <a:lnTo>
                    <a:pt x="56" y="534"/>
                  </a:lnTo>
                  <a:lnTo>
                    <a:pt x="58" y="540"/>
                  </a:lnTo>
                  <a:lnTo>
                    <a:pt x="58" y="544"/>
                  </a:lnTo>
                  <a:lnTo>
                    <a:pt x="50" y="544"/>
                  </a:lnTo>
                  <a:lnTo>
                    <a:pt x="50" y="554"/>
                  </a:lnTo>
                  <a:lnTo>
                    <a:pt x="54" y="560"/>
                  </a:lnTo>
                  <a:lnTo>
                    <a:pt x="62" y="568"/>
                  </a:lnTo>
                  <a:lnTo>
                    <a:pt x="62" y="572"/>
                  </a:lnTo>
                  <a:lnTo>
                    <a:pt x="62" y="576"/>
                  </a:lnTo>
                  <a:lnTo>
                    <a:pt x="66" y="582"/>
                  </a:lnTo>
                  <a:lnTo>
                    <a:pt x="74" y="594"/>
                  </a:lnTo>
                  <a:lnTo>
                    <a:pt x="80" y="602"/>
                  </a:lnTo>
                  <a:lnTo>
                    <a:pt x="86" y="606"/>
                  </a:lnTo>
                  <a:lnTo>
                    <a:pt x="96" y="606"/>
                  </a:lnTo>
                  <a:lnTo>
                    <a:pt x="94" y="618"/>
                  </a:lnTo>
                  <a:lnTo>
                    <a:pt x="96" y="622"/>
                  </a:lnTo>
                  <a:lnTo>
                    <a:pt x="100" y="626"/>
                  </a:lnTo>
                  <a:lnTo>
                    <a:pt x="96" y="630"/>
                  </a:lnTo>
                  <a:lnTo>
                    <a:pt x="106" y="640"/>
                  </a:lnTo>
                  <a:lnTo>
                    <a:pt x="122" y="648"/>
                  </a:lnTo>
                  <a:lnTo>
                    <a:pt x="154" y="660"/>
                  </a:lnTo>
                  <a:lnTo>
                    <a:pt x="156" y="664"/>
                  </a:lnTo>
                  <a:lnTo>
                    <a:pt x="158" y="666"/>
                  </a:lnTo>
                  <a:lnTo>
                    <a:pt x="160" y="668"/>
                  </a:lnTo>
                  <a:lnTo>
                    <a:pt x="164" y="670"/>
                  </a:lnTo>
                  <a:lnTo>
                    <a:pt x="172" y="672"/>
                  </a:lnTo>
                  <a:lnTo>
                    <a:pt x="178" y="674"/>
                  </a:lnTo>
                  <a:lnTo>
                    <a:pt x="192" y="678"/>
                  </a:lnTo>
                  <a:lnTo>
                    <a:pt x="174" y="6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31" name="Google Shape;2531;p55"/>
            <p:cNvSpPr/>
            <p:nvPr/>
          </p:nvSpPr>
          <p:spPr>
            <a:xfrm>
              <a:off x="1597" y="3652"/>
              <a:ext cx="78" cy="62"/>
            </a:xfrm>
            <a:custGeom>
              <a:avLst/>
              <a:gdLst/>
              <a:ahLst/>
              <a:cxnLst/>
              <a:rect l="l" t="t" r="r" b="b"/>
              <a:pathLst>
                <a:path w="68" h="56" extrusionOk="0">
                  <a:moveTo>
                    <a:pt x="0" y="0"/>
                  </a:moveTo>
                  <a:lnTo>
                    <a:pt x="6" y="6"/>
                  </a:lnTo>
                  <a:lnTo>
                    <a:pt x="12" y="14"/>
                  </a:lnTo>
                  <a:lnTo>
                    <a:pt x="28" y="26"/>
                  </a:lnTo>
                  <a:lnTo>
                    <a:pt x="40" y="30"/>
                  </a:lnTo>
                  <a:lnTo>
                    <a:pt x="50" y="32"/>
                  </a:lnTo>
                  <a:lnTo>
                    <a:pt x="62" y="36"/>
                  </a:lnTo>
                  <a:lnTo>
                    <a:pt x="66" y="38"/>
                  </a:lnTo>
                  <a:lnTo>
                    <a:pt x="68" y="42"/>
                  </a:lnTo>
                  <a:lnTo>
                    <a:pt x="48" y="52"/>
                  </a:lnTo>
                  <a:lnTo>
                    <a:pt x="40" y="54"/>
                  </a:lnTo>
                  <a:lnTo>
                    <a:pt x="28" y="56"/>
                  </a:lnTo>
                  <a:lnTo>
                    <a:pt x="18" y="54"/>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32" name="Google Shape;2532;p55"/>
            <p:cNvSpPr/>
            <p:nvPr/>
          </p:nvSpPr>
          <p:spPr>
            <a:xfrm>
              <a:off x="1224" y="2352"/>
              <a:ext cx="214" cy="335"/>
            </a:xfrm>
            <a:custGeom>
              <a:avLst/>
              <a:gdLst/>
              <a:ahLst/>
              <a:cxnLst/>
              <a:rect l="l" t="t" r="r" b="b"/>
              <a:pathLst>
                <a:path w="184" h="304" extrusionOk="0">
                  <a:moveTo>
                    <a:pt x="2" y="204"/>
                  </a:moveTo>
                  <a:lnTo>
                    <a:pt x="2" y="194"/>
                  </a:lnTo>
                  <a:lnTo>
                    <a:pt x="6" y="184"/>
                  </a:lnTo>
                  <a:lnTo>
                    <a:pt x="8" y="178"/>
                  </a:lnTo>
                  <a:lnTo>
                    <a:pt x="18" y="176"/>
                  </a:lnTo>
                  <a:lnTo>
                    <a:pt x="18" y="172"/>
                  </a:lnTo>
                  <a:lnTo>
                    <a:pt x="22" y="166"/>
                  </a:lnTo>
                  <a:lnTo>
                    <a:pt x="26" y="162"/>
                  </a:lnTo>
                  <a:lnTo>
                    <a:pt x="28" y="158"/>
                  </a:lnTo>
                  <a:lnTo>
                    <a:pt x="26" y="142"/>
                  </a:lnTo>
                  <a:lnTo>
                    <a:pt x="24" y="124"/>
                  </a:lnTo>
                  <a:lnTo>
                    <a:pt x="26" y="118"/>
                  </a:lnTo>
                  <a:lnTo>
                    <a:pt x="28" y="114"/>
                  </a:lnTo>
                  <a:lnTo>
                    <a:pt x="26" y="106"/>
                  </a:lnTo>
                  <a:lnTo>
                    <a:pt x="22" y="100"/>
                  </a:lnTo>
                  <a:lnTo>
                    <a:pt x="18" y="96"/>
                  </a:lnTo>
                  <a:lnTo>
                    <a:pt x="18" y="90"/>
                  </a:lnTo>
                  <a:lnTo>
                    <a:pt x="16" y="90"/>
                  </a:lnTo>
                  <a:lnTo>
                    <a:pt x="22" y="86"/>
                  </a:lnTo>
                  <a:lnTo>
                    <a:pt x="28" y="82"/>
                  </a:lnTo>
                  <a:lnTo>
                    <a:pt x="26" y="76"/>
                  </a:lnTo>
                  <a:lnTo>
                    <a:pt x="26" y="70"/>
                  </a:lnTo>
                  <a:lnTo>
                    <a:pt x="28" y="68"/>
                  </a:lnTo>
                  <a:lnTo>
                    <a:pt x="32" y="72"/>
                  </a:lnTo>
                  <a:lnTo>
                    <a:pt x="40" y="74"/>
                  </a:lnTo>
                  <a:lnTo>
                    <a:pt x="42" y="64"/>
                  </a:lnTo>
                  <a:lnTo>
                    <a:pt x="46" y="62"/>
                  </a:lnTo>
                  <a:lnTo>
                    <a:pt x="48" y="58"/>
                  </a:lnTo>
                  <a:lnTo>
                    <a:pt x="52" y="58"/>
                  </a:lnTo>
                  <a:lnTo>
                    <a:pt x="56" y="54"/>
                  </a:lnTo>
                  <a:lnTo>
                    <a:pt x="58" y="48"/>
                  </a:lnTo>
                  <a:lnTo>
                    <a:pt x="60" y="42"/>
                  </a:lnTo>
                  <a:lnTo>
                    <a:pt x="60" y="34"/>
                  </a:lnTo>
                  <a:lnTo>
                    <a:pt x="62" y="30"/>
                  </a:lnTo>
                  <a:lnTo>
                    <a:pt x="66" y="26"/>
                  </a:lnTo>
                  <a:lnTo>
                    <a:pt x="72" y="24"/>
                  </a:lnTo>
                  <a:lnTo>
                    <a:pt x="80" y="24"/>
                  </a:lnTo>
                  <a:lnTo>
                    <a:pt x="82" y="20"/>
                  </a:lnTo>
                  <a:lnTo>
                    <a:pt x="86" y="18"/>
                  </a:lnTo>
                  <a:lnTo>
                    <a:pt x="98" y="14"/>
                  </a:lnTo>
                  <a:lnTo>
                    <a:pt x="110" y="10"/>
                  </a:lnTo>
                  <a:lnTo>
                    <a:pt x="118" y="4"/>
                  </a:lnTo>
                  <a:lnTo>
                    <a:pt x="124" y="2"/>
                  </a:lnTo>
                  <a:lnTo>
                    <a:pt x="128" y="0"/>
                  </a:lnTo>
                  <a:lnTo>
                    <a:pt x="128" y="8"/>
                  </a:lnTo>
                  <a:lnTo>
                    <a:pt x="124" y="10"/>
                  </a:lnTo>
                  <a:lnTo>
                    <a:pt x="120" y="14"/>
                  </a:lnTo>
                  <a:lnTo>
                    <a:pt x="118" y="18"/>
                  </a:lnTo>
                  <a:lnTo>
                    <a:pt x="110" y="28"/>
                  </a:lnTo>
                  <a:lnTo>
                    <a:pt x="98" y="40"/>
                  </a:lnTo>
                  <a:lnTo>
                    <a:pt x="94" y="48"/>
                  </a:lnTo>
                  <a:lnTo>
                    <a:pt x="92" y="56"/>
                  </a:lnTo>
                  <a:lnTo>
                    <a:pt x="94" y="62"/>
                  </a:lnTo>
                  <a:lnTo>
                    <a:pt x="98" y="64"/>
                  </a:lnTo>
                  <a:lnTo>
                    <a:pt x="100" y="68"/>
                  </a:lnTo>
                  <a:lnTo>
                    <a:pt x="102" y="72"/>
                  </a:lnTo>
                  <a:lnTo>
                    <a:pt x="106" y="76"/>
                  </a:lnTo>
                  <a:lnTo>
                    <a:pt x="108" y="82"/>
                  </a:lnTo>
                  <a:lnTo>
                    <a:pt x="104" y="88"/>
                  </a:lnTo>
                  <a:lnTo>
                    <a:pt x="102" y="92"/>
                  </a:lnTo>
                  <a:lnTo>
                    <a:pt x="104" y="94"/>
                  </a:lnTo>
                  <a:lnTo>
                    <a:pt x="108" y="98"/>
                  </a:lnTo>
                  <a:lnTo>
                    <a:pt x="112" y="100"/>
                  </a:lnTo>
                  <a:lnTo>
                    <a:pt x="116" y="102"/>
                  </a:lnTo>
                  <a:lnTo>
                    <a:pt x="130" y="104"/>
                  </a:lnTo>
                  <a:lnTo>
                    <a:pt x="142" y="106"/>
                  </a:lnTo>
                  <a:lnTo>
                    <a:pt x="142" y="112"/>
                  </a:lnTo>
                  <a:lnTo>
                    <a:pt x="146" y="116"/>
                  </a:lnTo>
                  <a:lnTo>
                    <a:pt x="152" y="118"/>
                  </a:lnTo>
                  <a:lnTo>
                    <a:pt x="158" y="118"/>
                  </a:lnTo>
                  <a:lnTo>
                    <a:pt x="166" y="118"/>
                  </a:lnTo>
                  <a:lnTo>
                    <a:pt x="170" y="118"/>
                  </a:lnTo>
                  <a:lnTo>
                    <a:pt x="176" y="116"/>
                  </a:lnTo>
                  <a:lnTo>
                    <a:pt x="184" y="116"/>
                  </a:lnTo>
                  <a:lnTo>
                    <a:pt x="176" y="132"/>
                  </a:lnTo>
                  <a:lnTo>
                    <a:pt x="174" y="142"/>
                  </a:lnTo>
                  <a:lnTo>
                    <a:pt x="172" y="148"/>
                  </a:lnTo>
                  <a:lnTo>
                    <a:pt x="174" y="154"/>
                  </a:lnTo>
                  <a:lnTo>
                    <a:pt x="178" y="158"/>
                  </a:lnTo>
                  <a:lnTo>
                    <a:pt x="180" y="162"/>
                  </a:lnTo>
                  <a:lnTo>
                    <a:pt x="182" y="168"/>
                  </a:lnTo>
                  <a:lnTo>
                    <a:pt x="182" y="170"/>
                  </a:lnTo>
                  <a:lnTo>
                    <a:pt x="180" y="174"/>
                  </a:lnTo>
                  <a:lnTo>
                    <a:pt x="178" y="174"/>
                  </a:lnTo>
                  <a:lnTo>
                    <a:pt x="178" y="178"/>
                  </a:lnTo>
                  <a:lnTo>
                    <a:pt x="180" y="182"/>
                  </a:lnTo>
                  <a:lnTo>
                    <a:pt x="184" y="190"/>
                  </a:lnTo>
                  <a:lnTo>
                    <a:pt x="170" y="198"/>
                  </a:lnTo>
                  <a:lnTo>
                    <a:pt x="160" y="200"/>
                  </a:lnTo>
                  <a:lnTo>
                    <a:pt x="148" y="200"/>
                  </a:lnTo>
                  <a:lnTo>
                    <a:pt x="142" y="204"/>
                  </a:lnTo>
                  <a:lnTo>
                    <a:pt x="144" y="204"/>
                  </a:lnTo>
                  <a:lnTo>
                    <a:pt x="146" y="206"/>
                  </a:lnTo>
                  <a:lnTo>
                    <a:pt x="148" y="210"/>
                  </a:lnTo>
                  <a:lnTo>
                    <a:pt x="152" y="212"/>
                  </a:lnTo>
                  <a:lnTo>
                    <a:pt x="152" y="220"/>
                  </a:lnTo>
                  <a:lnTo>
                    <a:pt x="146" y="220"/>
                  </a:lnTo>
                  <a:lnTo>
                    <a:pt x="142" y="222"/>
                  </a:lnTo>
                  <a:lnTo>
                    <a:pt x="140" y="226"/>
                  </a:lnTo>
                  <a:lnTo>
                    <a:pt x="138" y="228"/>
                  </a:lnTo>
                  <a:lnTo>
                    <a:pt x="140" y="234"/>
                  </a:lnTo>
                  <a:lnTo>
                    <a:pt x="142" y="240"/>
                  </a:lnTo>
                  <a:lnTo>
                    <a:pt x="146" y="246"/>
                  </a:lnTo>
                  <a:lnTo>
                    <a:pt x="148" y="252"/>
                  </a:lnTo>
                  <a:lnTo>
                    <a:pt x="146" y="276"/>
                  </a:lnTo>
                  <a:lnTo>
                    <a:pt x="142" y="304"/>
                  </a:lnTo>
                  <a:lnTo>
                    <a:pt x="136" y="300"/>
                  </a:lnTo>
                  <a:lnTo>
                    <a:pt x="132" y="298"/>
                  </a:lnTo>
                  <a:lnTo>
                    <a:pt x="130" y="294"/>
                  </a:lnTo>
                  <a:lnTo>
                    <a:pt x="132" y="290"/>
                  </a:lnTo>
                  <a:lnTo>
                    <a:pt x="136" y="286"/>
                  </a:lnTo>
                  <a:lnTo>
                    <a:pt x="138" y="282"/>
                  </a:lnTo>
                  <a:lnTo>
                    <a:pt x="140" y="278"/>
                  </a:lnTo>
                  <a:lnTo>
                    <a:pt x="134" y="274"/>
                  </a:lnTo>
                  <a:lnTo>
                    <a:pt x="126" y="272"/>
                  </a:lnTo>
                  <a:lnTo>
                    <a:pt x="122" y="274"/>
                  </a:lnTo>
                  <a:lnTo>
                    <a:pt x="122" y="278"/>
                  </a:lnTo>
                  <a:lnTo>
                    <a:pt x="118" y="274"/>
                  </a:lnTo>
                  <a:lnTo>
                    <a:pt x="116" y="272"/>
                  </a:lnTo>
                  <a:lnTo>
                    <a:pt x="114" y="272"/>
                  </a:lnTo>
                  <a:lnTo>
                    <a:pt x="110" y="274"/>
                  </a:lnTo>
                  <a:lnTo>
                    <a:pt x="108" y="276"/>
                  </a:lnTo>
                  <a:lnTo>
                    <a:pt x="106" y="276"/>
                  </a:lnTo>
                  <a:lnTo>
                    <a:pt x="90" y="276"/>
                  </a:lnTo>
                  <a:lnTo>
                    <a:pt x="88" y="268"/>
                  </a:lnTo>
                  <a:lnTo>
                    <a:pt x="86" y="260"/>
                  </a:lnTo>
                  <a:lnTo>
                    <a:pt x="82" y="256"/>
                  </a:lnTo>
                  <a:lnTo>
                    <a:pt x="76" y="248"/>
                  </a:lnTo>
                  <a:lnTo>
                    <a:pt x="68" y="242"/>
                  </a:lnTo>
                  <a:lnTo>
                    <a:pt x="62" y="238"/>
                  </a:lnTo>
                  <a:lnTo>
                    <a:pt x="58" y="234"/>
                  </a:lnTo>
                  <a:lnTo>
                    <a:pt x="52" y="234"/>
                  </a:lnTo>
                  <a:lnTo>
                    <a:pt x="50" y="230"/>
                  </a:lnTo>
                  <a:lnTo>
                    <a:pt x="52" y="228"/>
                  </a:lnTo>
                  <a:lnTo>
                    <a:pt x="36" y="226"/>
                  </a:lnTo>
                  <a:lnTo>
                    <a:pt x="22" y="220"/>
                  </a:lnTo>
                  <a:lnTo>
                    <a:pt x="10" y="212"/>
                  </a:lnTo>
                  <a:lnTo>
                    <a:pt x="0" y="204"/>
                  </a:lnTo>
                  <a:lnTo>
                    <a:pt x="2" y="20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33" name="Google Shape;2533;p55"/>
            <p:cNvSpPr/>
            <p:nvPr/>
          </p:nvSpPr>
          <p:spPr>
            <a:xfrm>
              <a:off x="3079" y="2136"/>
              <a:ext cx="305" cy="390"/>
            </a:xfrm>
            <a:custGeom>
              <a:avLst/>
              <a:gdLst/>
              <a:ahLst/>
              <a:cxnLst/>
              <a:rect l="l" t="t" r="r" b="b"/>
              <a:pathLst>
                <a:path w="264" h="354" extrusionOk="0">
                  <a:moveTo>
                    <a:pt x="18" y="220"/>
                  </a:moveTo>
                  <a:lnTo>
                    <a:pt x="20" y="220"/>
                  </a:lnTo>
                  <a:lnTo>
                    <a:pt x="20" y="226"/>
                  </a:lnTo>
                  <a:lnTo>
                    <a:pt x="24" y="232"/>
                  </a:lnTo>
                  <a:lnTo>
                    <a:pt x="26" y="240"/>
                  </a:lnTo>
                  <a:lnTo>
                    <a:pt x="28" y="248"/>
                  </a:lnTo>
                  <a:lnTo>
                    <a:pt x="28" y="260"/>
                  </a:lnTo>
                  <a:lnTo>
                    <a:pt x="40" y="260"/>
                  </a:lnTo>
                  <a:lnTo>
                    <a:pt x="40" y="264"/>
                  </a:lnTo>
                  <a:lnTo>
                    <a:pt x="42" y="266"/>
                  </a:lnTo>
                  <a:lnTo>
                    <a:pt x="46" y="270"/>
                  </a:lnTo>
                  <a:lnTo>
                    <a:pt x="52" y="274"/>
                  </a:lnTo>
                  <a:lnTo>
                    <a:pt x="54" y="276"/>
                  </a:lnTo>
                  <a:lnTo>
                    <a:pt x="54" y="282"/>
                  </a:lnTo>
                  <a:lnTo>
                    <a:pt x="58" y="288"/>
                  </a:lnTo>
                  <a:lnTo>
                    <a:pt x="62" y="290"/>
                  </a:lnTo>
                  <a:lnTo>
                    <a:pt x="70" y="300"/>
                  </a:lnTo>
                  <a:lnTo>
                    <a:pt x="80" y="308"/>
                  </a:lnTo>
                  <a:lnTo>
                    <a:pt x="84" y="312"/>
                  </a:lnTo>
                  <a:lnTo>
                    <a:pt x="88" y="316"/>
                  </a:lnTo>
                  <a:lnTo>
                    <a:pt x="88" y="322"/>
                  </a:lnTo>
                  <a:lnTo>
                    <a:pt x="88" y="326"/>
                  </a:lnTo>
                  <a:lnTo>
                    <a:pt x="90" y="328"/>
                  </a:lnTo>
                  <a:lnTo>
                    <a:pt x="98" y="336"/>
                  </a:lnTo>
                  <a:lnTo>
                    <a:pt x="104" y="338"/>
                  </a:lnTo>
                  <a:lnTo>
                    <a:pt x="112" y="342"/>
                  </a:lnTo>
                  <a:lnTo>
                    <a:pt x="112" y="338"/>
                  </a:lnTo>
                  <a:lnTo>
                    <a:pt x="116" y="338"/>
                  </a:lnTo>
                  <a:lnTo>
                    <a:pt x="120" y="342"/>
                  </a:lnTo>
                  <a:lnTo>
                    <a:pt x="124" y="338"/>
                  </a:lnTo>
                  <a:lnTo>
                    <a:pt x="132" y="338"/>
                  </a:lnTo>
                  <a:lnTo>
                    <a:pt x="134" y="342"/>
                  </a:lnTo>
                  <a:lnTo>
                    <a:pt x="136" y="346"/>
                  </a:lnTo>
                  <a:lnTo>
                    <a:pt x="146" y="354"/>
                  </a:lnTo>
                  <a:lnTo>
                    <a:pt x="150" y="352"/>
                  </a:lnTo>
                  <a:lnTo>
                    <a:pt x="156" y="350"/>
                  </a:lnTo>
                  <a:lnTo>
                    <a:pt x="178" y="350"/>
                  </a:lnTo>
                  <a:lnTo>
                    <a:pt x="186" y="350"/>
                  </a:lnTo>
                  <a:lnTo>
                    <a:pt x="192" y="346"/>
                  </a:lnTo>
                  <a:lnTo>
                    <a:pt x="198" y="342"/>
                  </a:lnTo>
                  <a:lnTo>
                    <a:pt x="202" y="338"/>
                  </a:lnTo>
                  <a:lnTo>
                    <a:pt x="228" y="338"/>
                  </a:lnTo>
                  <a:lnTo>
                    <a:pt x="224" y="330"/>
                  </a:lnTo>
                  <a:lnTo>
                    <a:pt x="220" y="324"/>
                  </a:lnTo>
                  <a:lnTo>
                    <a:pt x="216" y="318"/>
                  </a:lnTo>
                  <a:lnTo>
                    <a:pt x="212" y="314"/>
                  </a:lnTo>
                  <a:lnTo>
                    <a:pt x="210" y="300"/>
                  </a:lnTo>
                  <a:lnTo>
                    <a:pt x="206" y="296"/>
                  </a:lnTo>
                  <a:lnTo>
                    <a:pt x="204" y="292"/>
                  </a:lnTo>
                  <a:lnTo>
                    <a:pt x="190" y="284"/>
                  </a:lnTo>
                  <a:lnTo>
                    <a:pt x="184" y="278"/>
                  </a:lnTo>
                  <a:lnTo>
                    <a:pt x="180" y="274"/>
                  </a:lnTo>
                  <a:lnTo>
                    <a:pt x="180" y="272"/>
                  </a:lnTo>
                  <a:lnTo>
                    <a:pt x="182" y="270"/>
                  </a:lnTo>
                  <a:lnTo>
                    <a:pt x="186" y="268"/>
                  </a:lnTo>
                  <a:lnTo>
                    <a:pt x="192" y="266"/>
                  </a:lnTo>
                  <a:lnTo>
                    <a:pt x="196" y="262"/>
                  </a:lnTo>
                  <a:lnTo>
                    <a:pt x="198" y="252"/>
                  </a:lnTo>
                  <a:lnTo>
                    <a:pt x="198" y="244"/>
                  </a:lnTo>
                  <a:lnTo>
                    <a:pt x="198" y="234"/>
                  </a:lnTo>
                  <a:lnTo>
                    <a:pt x="200" y="226"/>
                  </a:lnTo>
                  <a:lnTo>
                    <a:pt x="204" y="224"/>
                  </a:lnTo>
                  <a:lnTo>
                    <a:pt x="210" y="222"/>
                  </a:lnTo>
                  <a:lnTo>
                    <a:pt x="212" y="212"/>
                  </a:lnTo>
                  <a:lnTo>
                    <a:pt x="214" y="204"/>
                  </a:lnTo>
                  <a:lnTo>
                    <a:pt x="222" y="190"/>
                  </a:lnTo>
                  <a:lnTo>
                    <a:pt x="232" y="178"/>
                  </a:lnTo>
                  <a:lnTo>
                    <a:pt x="232" y="170"/>
                  </a:lnTo>
                  <a:lnTo>
                    <a:pt x="232" y="162"/>
                  </a:lnTo>
                  <a:lnTo>
                    <a:pt x="232" y="138"/>
                  </a:lnTo>
                  <a:lnTo>
                    <a:pt x="234" y="134"/>
                  </a:lnTo>
                  <a:lnTo>
                    <a:pt x="236" y="126"/>
                  </a:lnTo>
                  <a:lnTo>
                    <a:pt x="238" y="120"/>
                  </a:lnTo>
                  <a:lnTo>
                    <a:pt x="238" y="108"/>
                  </a:lnTo>
                  <a:lnTo>
                    <a:pt x="246" y="106"/>
                  </a:lnTo>
                  <a:lnTo>
                    <a:pt x="254" y="102"/>
                  </a:lnTo>
                  <a:lnTo>
                    <a:pt x="260" y="96"/>
                  </a:lnTo>
                  <a:lnTo>
                    <a:pt x="264" y="92"/>
                  </a:lnTo>
                  <a:lnTo>
                    <a:pt x="260" y="88"/>
                  </a:lnTo>
                  <a:lnTo>
                    <a:pt x="258" y="84"/>
                  </a:lnTo>
                  <a:lnTo>
                    <a:pt x="254" y="80"/>
                  </a:lnTo>
                  <a:lnTo>
                    <a:pt x="250" y="76"/>
                  </a:lnTo>
                  <a:lnTo>
                    <a:pt x="246" y="68"/>
                  </a:lnTo>
                  <a:lnTo>
                    <a:pt x="242" y="58"/>
                  </a:lnTo>
                  <a:lnTo>
                    <a:pt x="238" y="38"/>
                  </a:lnTo>
                  <a:lnTo>
                    <a:pt x="236" y="28"/>
                  </a:lnTo>
                  <a:lnTo>
                    <a:pt x="232" y="18"/>
                  </a:lnTo>
                  <a:lnTo>
                    <a:pt x="230" y="12"/>
                  </a:lnTo>
                  <a:lnTo>
                    <a:pt x="222" y="8"/>
                  </a:lnTo>
                  <a:lnTo>
                    <a:pt x="216" y="4"/>
                  </a:lnTo>
                  <a:lnTo>
                    <a:pt x="212" y="0"/>
                  </a:lnTo>
                  <a:lnTo>
                    <a:pt x="206" y="0"/>
                  </a:lnTo>
                  <a:lnTo>
                    <a:pt x="204" y="4"/>
                  </a:lnTo>
                  <a:lnTo>
                    <a:pt x="194" y="10"/>
                  </a:lnTo>
                  <a:lnTo>
                    <a:pt x="188" y="16"/>
                  </a:lnTo>
                  <a:lnTo>
                    <a:pt x="178" y="22"/>
                  </a:lnTo>
                  <a:lnTo>
                    <a:pt x="174" y="16"/>
                  </a:lnTo>
                  <a:lnTo>
                    <a:pt x="44" y="16"/>
                  </a:lnTo>
                  <a:lnTo>
                    <a:pt x="44" y="54"/>
                  </a:lnTo>
                  <a:lnTo>
                    <a:pt x="32" y="54"/>
                  </a:lnTo>
                  <a:lnTo>
                    <a:pt x="28" y="62"/>
                  </a:lnTo>
                  <a:lnTo>
                    <a:pt x="34" y="130"/>
                  </a:lnTo>
                  <a:lnTo>
                    <a:pt x="24" y="132"/>
                  </a:lnTo>
                  <a:lnTo>
                    <a:pt x="18" y="136"/>
                  </a:lnTo>
                  <a:lnTo>
                    <a:pt x="14" y="142"/>
                  </a:lnTo>
                  <a:lnTo>
                    <a:pt x="12" y="150"/>
                  </a:lnTo>
                  <a:lnTo>
                    <a:pt x="8" y="156"/>
                  </a:lnTo>
                  <a:lnTo>
                    <a:pt x="6" y="164"/>
                  </a:lnTo>
                  <a:lnTo>
                    <a:pt x="6" y="182"/>
                  </a:lnTo>
                  <a:lnTo>
                    <a:pt x="4" y="186"/>
                  </a:lnTo>
                  <a:lnTo>
                    <a:pt x="0" y="192"/>
                  </a:lnTo>
                  <a:lnTo>
                    <a:pt x="0" y="194"/>
                  </a:lnTo>
                  <a:lnTo>
                    <a:pt x="2" y="194"/>
                  </a:lnTo>
                  <a:lnTo>
                    <a:pt x="10" y="198"/>
                  </a:lnTo>
                  <a:lnTo>
                    <a:pt x="12" y="206"/>
                  </a:lnTo>
                  <a:lnTo>
                    <a:pt x="14" y="208"/>
                  </a:lnTo>
                  <a:lnTo>
                    <a:pt x="16" y="212"/>
                  </a:lnTo>
                  <a:lnTo>
                    <a:pt x="18" y="218"/>
                  </a:lnTo>
                  <a:lnTo>
                    <a:pt x="18" y="2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34" name="Google Shape;2534;p55"/>
            <p:cNvSpPr/>
            <p:nvPr/>
          </p:nvSpPr>
          <p:spPr>
            <a:xfrm>
              <a:off x="3437" y="2356"/>
              <a:ext cx="194" cy="269"/>
            </a:xfrm>
            <a:custGeom>
              <a:avLst/>
              <a:gdLst/>
              <a:ahLst/>
              <a:cxnLst/>
              <a:rect l="l" t="t" r="r" b="b"/>
              <a:pathLst>
                <a:path w="168" h="244" extrusionOk="0">
                  <a:moveTo>
                    <a:pt x="18" y="146"/>
                  </a:moveTo>
                  <a:lnTo>
                    <a:pt x="24" y="142"/>
                  </a:lnTo>
                  <a:lnTo>
                    <a:pt x="32" y="138"/>
                  </a:lnTo>
                  <a:lnTo>
                    <a:pt x="38" y="134"/>
                  </a:lnTo>
                  <a:lnTo>
                    <a:pt x="44" y="130"/>
                  </a:lnTo>
                  <a:lnTo>
                    <a:pt x="50" y="128"/>
                  </a:lnTo>
                  <a:lnTo>
                    <a:pt x="56" y="128"/>
                  </a:lnTo>
                  <a:lnTo>
                    <a:pt x="60" y="130"/>
                  </a:lnTo>
                  <a:lnTo>
                    <a:pt x="64" y="128"/>
                  </a:lnTo>
                  <a:lnTo>
                    <a:pt x="66" y="126"/>
                  </a:lnTo>
                  <a:lnTo>
                    <a:pt x="70" y="122"/>
                  </a:lnTo>
                  <a:lnTo>
                    <a:pt x="74" y="114"/>
                  </a:lnTo>
                  <a:lnTo>
                    <a:pt x="90" y="94"/>
                  </a:lnTo>
                  <a:lnTo>
                    <a:pt x="100" y="86"/>
                  </a:lnTo>
                  <a:lnTo>
                    <a:pt x="106" y="74"/>
                  </a:lnTo>
                  <a:lnTo>
                    <a:pt x="92" y="72"/>
                  </a:lnTo>
                  <a:lnTo>
                    <a:pt x="80" y="70"/>
                  </a:lnTo>
                  <a:lnTo>
                    <a:pt x="66" y="64"/>
                  </a:lnTo>
                  <a:lnTo>
                    <a:pt x="54" y="60"/>
                  </a:lnTo>
                  <a:lnTo>
                    <a:pt x="44" y="52"/>
                  </a:lnTo>
                  <a:lnTo>
                    <a:pt x="34" y="44"/>
                  </a:lnTo>
                  <a:lnTo>
                    <a:pt x="30" y="32"/>
                  </a:lnTo>
                  <a:lnTo>
                    <a:pt x="28" y="24"/>
                  </a:lnTo>
                  <a:lnTo>
                    <a:pt x="28" y="16"/>
                  </a:lnTo>
                  <a:lnTo>
                    <a:pt x="38" y="6"/>
                  </a:lnTo>
                  <a:lnTo>
                    <a:pt x="38" y="10"/>
                  </a:lnTo>
                  <a:lnTo>
                    <a:pt x="38" y="12"/>
                  </a:lnTo>
                  <a:lnTo>
                    <a:pt x="38" y="16"/>
                  </a:lnTo>
                  <a:lnTo>
                    <a:pt x="42" y="20"/>
                  </a:lnTo>
                  <a:lnTo>
                    <a:pt x="48" y="24"/>
                  </a:lnTo>
                  <a:lnTo>
                    <a:pt x="52" y="28"/>
                  </a:lnTo>
                  <a:lnTo>
                    <a:pt x="58" y="28"/>
                  </a:lnTo>
                  <a:lnTo>
                    <a:pt x="62" y="28"/>
                  </a:lnTo>
                  <a:lnTo>
                    <a:pt x="66" y="24"/>
                  </a:lnTo>
                  <a:lnTo>
                    <a:pt x="70" y="20"/>
                  </a:lnTo>
                  <a:lnTo>
                    <a:pt x="74" y="20"/>
                  </a:lnTo>
                  <a:lnTo>
                    <a:pt x="86" y="20"/>
                  </a:lnTo>
                  <a:lnTo>
                    <a:pt x="96" y="18"/>
                  </a:lnTo>
                  <a:lnTo>
                    <a:pt x="106" y="16"/>
                  </a:lnTo>
                  <a:lnTo>
                    <a:pt x="118" y="12"/>
                  </a:lnTo>
                  <a:lnTo>
                    <a:pt x="132" y="12"/>
                  </a:lnTo>
                  <a:lnTo>
                    <a:pt x="136" y="12"/>
                  </a:lnTo>
                  <a:lnTo>
                    <a:pt x="140" y="10"/>
                  </a:lnTo>
                  <a:lnTo>
                    <a:pt x="144" y="6"/>
                  </a:lnTo>
                  <a:lnTo>
                    <a:pt x="148" y="2"/>
                  </a:lnTo>
                  <a:lnTo>
                    <a:pt x="152" y="2"/>
                  </a:lnTo>
                  <a:lnTo>
                    <a:pt x="156" y="0"/>
                  </a:lnTo>
                  <a:lnTo>
                    <a:pt x="162" y="2"/>
                  </a:lnTo>
                  <a:lnTo>
                    <a:pt x="168" y="2"/>
                  </a:lnTo>
                  <a:lnTo>
                    <a:pt x="164" y="6"/>
                  </a:lnTo>
                  <a:lnTo>
                    <a:pt x="162" y="14"/>
                  </a:lnTo>
                  <a:lnTo>
                    <a:pt x="162" y="26"/>
                  </a:lnTo>
                  <a:lnTo>
                    <a:pt x="160" y="36"/>
                  </a:lnTo>
                  <a:lnTo>
                    <a:pt x="154" y="50"/>
                  </a:lnTo>
                  <a:lnTo>
                    <a:pt x="144" y="76"/>
                  </a:lnTo>
                  <a:lnTo>
                    <a:pt x="126" y="112"/>
                  </a:lnTo>
                  <a:lnTo>
                    <a:pt x="106" y="142"/>
                  </a:lnTo>
                  <a:lnTo>
                    <a:pt x="96" y="156"/>
                  </a:lnTo>
                  <a:lnTo>
                    <a:pt x="84" y="170"/>
                  </a:lnTo>
                  <a:lnTo>
                    <a:pt x="70" y="182"/>
                  </a:lnTo>
                  <a:lnTo>
                    <a:pt x="56" y="196"/>
                  </a:lnTo>
                  <a:lnTo>
                    <a:pt x="40" y="208"/>
                  </a:lnTo>
                  <a:lnTo>
                    <a:pt x="32" y="218"/>
                  </a:lnTo>
                  <a:lnTo>
                    <a:pt x="10" y="244"/>
                  </a:lnTo>
                  <a:lnTo>
                    <a:pt x="4" y="240"/>
                  </a:lnTo>
                  <a:lnTo>
                    <a:pt x="0" y="236"/>
                  </a:lnTo>
                  <a:lnTo>
                    <a:pt x="0" y="170"/>
                  </a:lnTo>
                  <a:lnTo>
                    <a:pt x="8" y="152"/>
                  </a:lnTo>
                  <a:lnTo>
                    <a:pt x="14" y="148"/>
                  </a:lnTo>
                  <a:lnTo>
                    <a:pt x="18" y="1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35" name="Google Shape;2535;p55"/>
            <p:cNvSpPr/>
            <p:nvPr/>
          </p:nvSpPr>
          <p:spPr>
            <a:xfrm>
              <a:off x="2851" y="2552"/>
              <a:ext cx="32" cy="27"/>
            </a:xfrm>
            <a:custGeom>
              <a:avLst/>
              <a:gdLst/>
              <a:ahLst/>
              <a:cxnLst/>
              <a:rect l="l" t="t" r="r" b="b"/>
              <a:pathLst>
                <a:path w="28" h="24" extrusionOk="0">
                  <a:moveTo>
                    <a:pt x="28" y="24"/>
                  </a:moveTo>
                  <a:lnTo>
                    <a:pt x="18" y="24"/>
                  </a:lnTo>
                  <a:lnTo>
                    <a:pt x="12" y="24"/>
                  </a:lnTo>
                  <a:lnTo>
                    <a:pt x="0" y="22"/>
                  </a:lnTo>
                  <a:lnTo>
                    <a:pt x="6" y="2"/>
                  </a:lnTo>
                  <a:lnTo>
                    <a:pt x="28" y="4"/>
                  </a:lnTo>
                  <a:lnTo>
                    <a:pt x="28" y="0"/>
                  </a:lnTo>
                  <a:lnTo>
                    <a:pt x="28"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36" name="Google Shape;2536;p55"/>
            <p:cNvSpPr/>
            <p:nvPr/>
          </p:nvSpPr>
          <p:spPr>
            <a:xfrm>
              <a:off x="3462" y="2838"/>
              <a:ext cx="143" cy="275"/>
            </a:xfrm>
            <a:custGeom>
              <a:avLst/>
              <a:gdLst/>
              <a:ahLst/>
              <a:cxnLst/>
              <a:rect l="l" t="t" r="r" b="b"/>
              <a:pathLst>
                <a:path w="124" h="250" extrusionOk="0">
                  <a:moveTo>
                    <a:pt x="26" y="84"/>
                  </a:moveTo>
                  <a:lnTo>
                    <a:pt x="30" y="84"/>
                  </a:lnTo>
                  <a:lnTo>
                    <a:pt x="32" y="82"/>
                  </a:lnTo>
                  <a:lnTo>
                    <a:pt x="38" y="76"/>
                  </a:lnTo>
                  <a:lnTo>
                    <a:pt x="40" y="70"/>
                  </a:lnTo>
                  <a:lnTo>
                    <a:pt x="44" y="68"/>
                  </a:lnTo>
                  <a:lnTo>
                    <a:pt x="48" y="68"/>
                  </a:lnTo>
                  <a:lnTo>
                    <a:pt x="56" y="68"/>
                  </a:lnTo>
                  <a:lnTo>
                    <a:pt x="62" y="66"/>
                  </a:lnTo>
                  <a:lnTo>
                    <a:pt x="64" y="64"/>
                  </a:lnTo>
                  <a:lnTo>
                    <a:pt x="74" y="56"/>
                  </a:lnTo>
                  <a:lnTo>
                    <a:pt x="88" y="32"/>
                  </a:lnTo>
                  <a:lnTo>
                    <a:pt x="90" y="30"/>
                  </a:lnTo>
                  <a:lnTo>
                    <a:pt x="92" y="28"/>
                  </a:lnTo>
                  <a:lnTo>
                    <a:pt x="96" y="26"/>
                  </a:lnTo>
                  <a:lnTo>
                    <a:pt x="100" y="26"/>
                  </a:lnTo>
                  <a:lnTo>
                    <a:pt x="104" y="18"/>
                  </a:lnTo>
                  <a:lnTo>
                    <a:pt x="104" y="12"/>
                  </a:lnTo>
                  <a:lnTo>
                    <a:pt x="106" y="6"/>
                  </a:lnTo>
                  <a:lnTo>
                    <a:pt x="110" y="0"/>
                  </a:lnTo>
                  <a:lnTo>
                    <a:pt x="110" y="8"/>
                  </a:lnTo>
                  <a:lnTo>
                    <a:pt x="112" y="16"/>
                  </a:lnTo>
                  <a:lnTo>
                    <a:pt x="118" y="32"/>
                  </a:lnTo>
                  <a:lnTo>
                    <a:pt x="122" y="52"/>
                  </a:lnTo>
                  <a:lnTo>
                    <a:pt x="124" y="58"/>
                  </a:lnTo>
                  <a:lnTo>
                    <a:pt x="124" y="68"/>
                  </a:lnTo>
                  <a:lnTo>
                    <a:pt x="122" y="72"/>
                  </a:lnTo>
                  <a:lnTo>
                    <a:pt x="120" y="74"/>
                  </a:lnTo>
                  <a:lnTo>
                    <a:pt x="118" y="72"/>
                  </a:lnTo>
                  <a:lnTo>
                    <a:pt x="118" y="70"/>
                  </a:lnTo>
                  <a:lnTo>
                    <a:pt x="116" y="64"/>
                  </a:lnTo>
                  <a:lnTo>
                    <a:pt x="112" y="68"/>
                  </a:lnTo>
                  <a:lnTo>
                    <a:pt x="110" y="70"/>
                  </a:lnTo>
                  <a:lnTo>
                    <a:pt x="110" y="78"/>
                  </a:lnTo>
                  <a:lnTo>
                    <a:pt x="110" y="82"/>
                  </a:lnTo>
                  <a:lnTo>
                    <a:pt x="112" y="86"/>
                  </a:lnTo>
                  <a:lnTo>
                    <a:pt x="114" y="86"/>
                  </a:lnTo>
                  <a:lnTo>
                    <a:pt x="114" y="90"/>
                  </a:lnTo>
                  <a:lnTo>
                    <a:pt x="112" y="96"/>
                  </a:lnTo>
                  <a:lnTo>
                    <a:pt x="106" y="106"/>
                  </a:lnTo>
                  <a:lnTo>
                    <a:pt x="98" y="118"/>
                  </a:lnTo>
                  <a:lnTo>
                    <a:pt x="82" y="162"/>
                  </a:lnTo>
                  <a:lnTo>
                    <a:pt x="74" y="182"/>
                  </a:lnTo>
                  <a:lnTo>
                    <a:pt x="70" y="206"/>
                  </a:lnTo>
                  <a:lnTo>
                    <a:pt x="66" y="216"/>
                  </a:lnTo>
                  <a:lnTo>
                    <a:pt x="64" y="222"/>
                  </a:lnTo>
                  <a:lnTo>
                    <a:pt x="60" y="230"/>
                  </a:lnTo>
                  <a:lnTo>
                    <a:pt x="58" y="240"/>
                  </a:lnTo>
                  <a:lnTo>
                    <a:pt x="48" y="242"/>
                  </a:lnTo>
                  <a:lnTo>
                    <a:pt x="42" y="246"/>
                  </a:lnTo>
                  <a:lnTo>
                    <a:pt x="38" y="250"/>
                  </a:lnTo>
                  <a:lnTo>
                    <a:pt x="28" y="250"/>
                  </a:lnTo>
                  <a:lnTo>
                    <a:pt x="20" y="250"/>
                  </a:lnTo>
                  <a:lnTo>
                    <a:pt x="14" y="244"/>
                  </a:lnTo>
                  <a:lnTo>
                    <a:pt x="10" y="238"/>
                  </a:lnTo>
                  <a:lnTo>
                    <a:pt x="8" y="228"/>
                  </a:lnTo>
                  <a:lnTo>
                    <a:pt x="2" y="210"/>
                  </a:lnTo>
                  <a:lnTo>
                    <a:pt x="0" y="192"/>
                  </a:lnTo>
                  <a:lnTo>
                    <a:pt x="2" y="182"/>
                  </a:lnTo>
                  <a:lnTo>
                    <a:pt x="6" y="174"/>
                  </a:lnTo>
                  <a:lnTo>
                    <a:pt x="10" y="168"/>
                  </a:lnTo>
                  <a:lnTo>
                    <a:pt x="12" y="164"/>
                  </a:lnTo>
                  <a:lnTo>
                    <a:pt x="22" y="152"/>
                  </a:lnTo>
                  <a:lnTo>
                    <a:pt x="24" y="144"/>
                  </a:lnTo>
                  <a:lnTo>
                    <a:pt x="26" y="136"/>
                  </a:lnTo>
                  <a:lnTo>
                    <a:pt x="24" y="128"/>
                  </a:lnTo>
                  <a:lnTo>
                    <a:pt x="20" y="120"/>
                  </a:lnTo>
                  <a:lnTo>
                    <a:pt x="18" y="114"/>
                  </a:lnTo>
                  <a:lnTo>
                    <a:pt x="16" y="108"/>
                  </a:lnTo>
                  <a:lnTo>
                    <a:pt x="26" y="8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37" name="Google Shape;2537;p55"/>
            <p:cNvSpPr/>
            <p:nvPr/>
          </p:nvSpPr>
          <p:spPr>
            <a:xfrm>
              <a:off x="3115" y="1960"/>
              <a:ext cx="211" cy="201"/>
            </a:xfrm>
            <a:custGeom>
              <a:avLst/>
              <a:gdLst/>
              <a:ahLst/>
              <a:cxnLst/>
              <a:rect l="l" t="t" r="r" b="b"/>
              <a:pathLst>
                <a:path w="182" h="182" extrusionOk="0">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38" name="Google Shape;2538;p55"/>
            <p:cNvSpPr/>
            <p:nvPr/>
          </p:nvSpPr>
          <p:spPr>
            <a:xfrm>
              <a:off x="2845" y="1927"/>
              <a:ext cx="285" cy="278"/>
            </a:xfrm>
            <a:custGeom>
              <a:avLst/>
              <a:gdLst/>
              <a:ahLst/>
              <a:cxnLst/>
              <a:rect l="l" t="t" r="r" b="b"/>
              <a:pathLst>
                <a:path w="247" h="252" extrusionOk="0">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39" name="Google Shape;2539;p55"/>
            <p:cNvSpPr/>
            <p:nvPr/>
          </p:nvSpPr>
          <p:spPr>
            <a:xfrm>
              <a:off x="2807" y="1848"/>
              <a:ext cx="72" cy="148"/>
            </a:xfrm>
            <a:custGeom>
              <a:avLst/>
              <a:gdLst/>
              <a:ahLst/>
              <a:cxnLst/>
              <a:rect l="l" t="t" r="r" b="b"/>
              <a:pathLst>
                <a:path w="62" h="134" extrusionOk="0">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40" name="Google Shape;2540;p55"/>
            <p:cNvSpPr/>
            <p:nvPr/>
          </p:nvSpPr>
          <p:spPr>
            <a:xfrm>
              <a:off x="2524" y="1850"/>
              <a:ext cx="367" cy="366"/>
            </a:xfrm>
            <a:custGeom>
              <a:avLst/>
              <a:gdLst/>
              <a:ahLst/>
              <a:cxnLst/>
              <a:rect l="l" t="t" r="r" b="b"/>
              <a:pathLst>
                <a:path w="318" h="332" extrusionOk="0">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41" name="Google Shape;2541;p55"/>
            <p:cNvSpPr/>
            <p:nvPr/>
          </p:nvSpPr>
          <p:spPr>
            <a:xfrm>
              <a:off x="2444" y="1877"/>
              <a:ext cx="208" cy="169"/>
            </a:xfrm>
            <a:custGeom>
              <a:avLst/>
              <a:gdLst/>
              <a:ahLst/>
              <a:cxnLst/>
              <a:rect l="l" t="t" r="r" b="b"/>
              <a:pathLst>
                <a:path w="180" h="154" extrusionOk="0">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42" name="Google Shape;2542;p55"/>
            <p:cNvSpPr/>
            <p:nvPr/>
          </p:nvSpPr>
          <p:spPr>
            <a:xfrm>
              <a:off x="2375" y="2044"/>
              <a:ext cx="146" cy="128"/>
            </a:xfrm>
            <a:custGeom>
              <a:avLst/>
              <a:gdLst/>
              <a:ahLst/>
              <a:cxnLst/>
              <a:rect l="l" t="t" r="r" b="b"/>
              <a:pathLst>
                <a:path w="126" h="116" extrusionOk="0">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43" name="Google Shape;2543;p55"/>
            <p:cNvSpPr/>
            <p:nvPr/>
          </p:nvSpPr>
          <p:spPr>
            <a:xfrm>
              <a:off x="2375" y="2044"/>
              <a:ext cx="216" cy="262"/>
            </a:xfrm>
            <a:custGeom>
              <a:avLst/>
              <a:gdLst/>
              <a:ahLst/>
              <a:cxnLst/>
              <a:rect l="l" t="t" r="r" b="b"/>
              <a:pathLst>
                <a:path w="186" h="238" extrusionOk="0">
                  <a:moveTo>
                    <a:pt x="128" y="0"/>
                  </a:moveTo>
                  <a:lnTo>
                    <a:pt x="126" y="0"/>
                  </a:lnTo>
                  <a:lnTo>
                    <a:pt x="126" y="32"/>
                  </a:lnTo>
                  <a:lnTo>
                    <a:pt x="76" y="32"/>
                  </a:lnTo>
                  <a:lnTo>
                    <a:pt x="76" y="78"/>
                  </a:lnTo>
                  <a:lnTo>
                    <a:pt x="66" y="82"/>
                  </a:lnTo>
                  <a:lnTo>
                    <a:pt x="58" y="90"/>
                  </a:lnTo>
                  <a:lnTo>
                    <a:pt x="56" y="116"/>
                  </a:lnTo>
                  <a:lnTo>
                    <a:pt x="0" y="116"/>
                  </a:lnTo>
                  <a:lnTo>
                    <a:pt x="2" y="124"/>
                  </a:lnTo>
                  <a:lnTo>
                    <a:pt x="6" y="128"/>
                  </a:lnTo>
                  <a:lnTo>
                    <a:pt x="10" y="134"/>
                  </a:lnTo>
                  <a:lnTo>
                    <a:pt x="12" y="138"/>
                  </a:lnTo>
                  <a:lnTo>
                    <a:pt x="10" y="142"/>
                  </a:lnTo>
                  <a:lnTo>
                    <a:pt x="8" y="146"/>
                  </a:lnTo>
                  <a:lnTo>
                    <a:pt x="6" y="150"/>
                  </a:lnTo>
                  <a:lnTo>
                    <a:pt x="6" y="152"/>
                  </a:lnTo>
                  <a:lnTo>
                    <a:pt x="6" y="156"/>
                  </a:lnTo>
                  <a:lnTo>
                    <a:pt x="10" y="158"/>
                  </a:lnTo>
                  <a:lnTo>
                    <a:pt x="14" y="166"/>
                  </a:lnTo>
                  <a:lnTo>
                    <a:pt x="12" y="166"/>
                  </a:lnTo>
                  <a:lnTo>
                    <a:pt x="14" y="176"/>
                  </a:lnTo>
                  <a:lnTo>
                    <a:pt x="12" y="186"/>
                  </a:lnTo>
                  <a:lnTo>
                    <a:pt x="10" y="196"/>
                  </a:lnTo>
                  <a:lnTo>
                    <a:pt x="6" y="206"/>
                  </a:lnTo>
                  <a:lnTo>
                    <a:pt x="10" y="206"/>
                  </a:lnTo>
                  <a:lnTo>
                    <a:pt x="12" y="206"/>
                  </a:lnTo>
                  <a:lnTo>
                    <a:pt x="16" y="206"/>
                  </a:lnTo>
                  <a:lnTo>
                    <a:pt x="18" y="204"/>
                  </a:lnTo>
                  <a:lnTo>
                    <a:pt x="22" y="202"/>
                  </a:lnTo>
                  <a:lnTo>
                    <a:pt x="26" y="202"/>
                  </a:lnTo>
                  <a:lnTo>
                    <a:pt x="34" y="204"/>
                  </a:lnTo>
                  <a:lnTo>
                    <a:pt x="42" y="208"/>
                  </a:lnTo>
                  <a:lnTo>
                    <a:pt x="48" y="210"/>
                  </a:lnTo>
                  <a:lnTo>
                    <a:pt x="50" y="216"/>
                  </a:lnTo>
                  <a:lnTo>
                    <a:pt x="60" y="230"/>
                  </a:lnTo>
                  <a:lnTo>
                    <a:pt x="64" y="234"/>
                  </a:lnTo>
                  <a:lnTo>
                    <a:pt x="70" y="238"/>
                  </a:lnTo>
                  <a:lnTo>
                    <a:pt x="76" y="228"/>
                  </a:lnTo>
                  <a:lnTo>
                    <a:pt x="78" y="222"/>
                  </a:lnTo>
                  <a:lnTo>
                    <a:pt x="82" y="222"/>
                  </a:lnTo>
                  <a:lnTo>
                    <a:pt x="88" y="220"/>
                  </a:lnTo>
                  <a:lnTo>
                    <a:pt x="86" y="226"/>
                  </a:lnTo>
                  <a:lnTo>
                    <a:pt x="88" y="230"/>
                  </a:lnTo>
                  <a:lnTo>
                    <a:pt x="92" y="224"/>
                  </a:lnTo>
                  <a:lnTo>
                    <a:pt x="94" y="224"/>
                  </a:lnTo>
                  <a:lnTo>
                    <a:pt x="96" y="222"/>
                  </a:lnTo>
                  <a:lnTo>
                    <a:pt x="98" y="224"/>
                  </a:lnTo>
                  <a:lnTo>
                    <a:pt x="100" y="226"/>
                  </a:lnTo>
                  <a:lnTo>
                    <a:pt x="102" y="228"/>
                  </a:lnTo>
                  <a:lnTo>
                    <a:pt x="106" y="226"/>
                  </a:lnTo>
                  <a:lnTo>
                    <a:pt x="110" y="224"/>
                  </a:lnTo>
                  <a:lnTo>
                    <a:pt x="172" y="224"/>
                  </a:lnTo>
                  <a:lnTo>
                    <a:pt x="174" y="216"/>
                  </a:lnTo>
                  <a:lnTo>
                    <a:pt x="176" y="208"/>
                  </a:lnTo>
                  <a:lnTo>
                    <a:pt x="172" y="208"/>
                  </a:lnTo>
                  <a:lnTo>
                    <a:pt x="170" y="206"/>
                  </a:lnTo>
                  <a:lnTo>
                    <a:pt x="158" y="50"/>
                  </a:lnTo>
                  <a:lnTo>
                    <a:pt x="186" y="50"/>
                  </a:lnTo>
                  <a:lnTo>
                    <a:pt x="128" y="6"/>
                  </a:lnTo>
                  <a:lnTo>
                    <a:pt x="1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44" name="Google Shape;2544;p55"/>
            <p:cNvSpPr/>
            <p:nvPr/>
          </p:nvSpPr>
          <p:spPr>
            <a:xfrm>
              <a:off x="2454" y="2099"/>
              <a:ext cx="295" cy="297"/>
            </a:xfrm>
            <a:custGeom>
              <a:avLst/>
              <a:gdLst/>
              <a:ahLst/>
              <a:cxnLst/>
              <a:rect l="l" t="t" r="r" b="b"/>
              <a:pathLst>
                <a:path w="256" h="270" extrusionOk="0">
                  <a:moveTo>
                    <a:pt x="2" y="188"/>
                  </a:moveTo>
                  <a:lnTo>
                    <a:pt x="8" y="178"/>
                  </a:lnTo>
                  <a:lnTo>
                    <a:pt x="10" y="172"/>
                  </a:lnTo>
                  <a:lnTo>
                    <a:pt x="14" y="172"/>
                  </a:lnTo>
                  <a:lnTo>
                    <a:pt x="20" y="170"/>
                  </a:lnTo>
                  <a:lnTo>
                    <a:pt x="18" y="176"/>
                  </a:lnTo>
                  <a:lnTo>
                    <a:pt x="20" y="180"/>
                  </a:lnTo>
                  <a:lnTo>
                    <a:pt x="24" y="174"/>
                  </a:lnTo>
                  <a:lnTo>
                    <a:pt x="26" y="174"/>
                  </a:lnTo>
                  <a:lnTo>
                    <a:pt x="28" y="172"/>
                  </a:lnTo>
                  <a:lnTo>
                    <a:pt x="30" y="174"/>
                  </a:lnTo>
                  <a:lnTo>
                    <a:pt x="32" y="176"/>
                  </a:lnTo>
                  <a:lnTo>
                    <a:pt x="34" y="178"/>
                  </a:lnTo>
                  <a:lnTo>
                    <a:pt x="38" y="176"/>
                  </a:lnTo>
                  <a:lnTo>
                    <a:pt x="42" y="174"/>
                  </a:lnTo>
                  <a:lnTo>
                    <a:pt x="104" y="174"/>
                  </a:lnTo>
                  <a:lnTo>
                    <a:pt x="106" y="166"/>
                  </a:lnTo>
                  <a:lnTo>
                    <a:pt x="108" y="158"/>
                  </a:lnTo>
                  <a:lnTo>
                    <a:pt x="104" y="158"/>
                  </a:lnTo>
                  <a:lnTo>
                    <a:pt x="102" y="156"/>
                  </a:lnTo>
                  <a:lnTo>
                    <a:pt x="90" y="0"/>
                  </a:lnTo>
                  <a:lnTo>
                    <a:pt x="118" y="0"/>
                  </a:lnTo>
                  <a:lnTo>
                    <a:pt x="208" y="68"/>
                  </a:lnTo>
                  <a:lnTo>
                    <a:pt x="208" y="72"/>
                  </a:lnTo>
                  <a:lnTo>
                    <a:pt x="212" y="76"/>
                  </a:lnTo>
                  <a:lnTo>
                    <a:pt x="220" y="84"/>
                  </a:lnTo>
                  <a:lnTo>
                    <a:pt x="230" y="88"/>
                  </a:lnTo>
                  <a:lnTo>
                    <a:pt x="242" y="92"/>
                  </a:lnTo>
                  <a:lnTo>
                    <a:pt x="242" y="106"/>
                  </a:lnTo>
                  <a:lnTo>
                    <a:pt x="256" y="104"/>
                  </a:lnTo>
                  <a:lnTo>
                    <a:pt x="256" y="154"/>
                  </a:lnTo>
                  <a:lnTo>
                    <a:pt x="252" y="162"/>
                  </a:lnTo>
                  <a:lnTo>
                    <a:pt x="248" y="170"/>
                  </a:lnTo>
                  <a:lnTo>
                    <a:pt x="240" y="174"/>
                  </a:lnTo>
                  <a:lnTo>
                    <a:pt x="230" y="176"/>
                  </a:lnTo>
                  <a:lnTo>
                    <a:pt x="218" y="176"/>
                  </a:lnTo>
                  <a:lnTo>
                    <a:pt x="206" y="178"/>
                  </a:lnTo>
                  <a:lnTo>
                    <a:pt x="186" y="184"/>
                  </a:lnTo>
                  <a:lnTo>
                    <a:pt x="150" y="196"/>
                  </a:lnTo>
                  <a:lnTo>
                    <a:pt x="146" y="198"/>
                  </a:lnTo>
                  <a:lnTo>
                    <a:pt x="144" y="200"/>
                  </a:lnTo>
                  <a:lnTo>
                    <a:pt x="142" y="206"/>
                  </a:lnTo>
                  <a:lnTo>
                    <a:pt x="138" y="212"/>
                  </a:lnTo>
                  <a:lnTo>
                    <a:pt x="136" y="212"/>
                  </a:lnTo>
                  <a:lnTo>
                    <a:pt x="132" y="212"/>
                  </a:lnTo>
                  <a:lnTo>
                    <a:pt x="124" y="212"/>
                  </a:lnTo>
                  <a:lnTo>
                    <a:pt x="124" y="222"/>
                  </a:lnTo>
                  <a:lnTo>
                    <a:pt x="124" y="228"/>
                  </a:lnTo>
                  <a:lnTo>
                    <a:pt x="122" y="232"/>
                  </a:lnTo>
                  <a:lnTo>
                    <a:pt x="116" y="236"/>
                  </a:lnTo>
                  <a:lnTo>
                    <a:pt x="110" y="240"/>
                  </a:lnTo>
                  <a:lnTo>
                    <a:pt x="108" y="244"/>
                  </a:lnTo>
                  <a:lnTo>
                    <a:pt x="108" y="248"/>
                  </a:lnTo>
                  <a:lnTo>
                    <a:pt x="106" y="256"/>
                  </a:lnTo>
                  <a:lnTo>
                    <a:pt x="104" y="264"/>
                  </a:lnTo>
                  <a:lnTo>
                    <a:pt x="100" y="266"/>
                  </a:lnTo>
                  <a:lnTo>
                    <a:pt x="94" y="270"/>
                  </a:lnTo>
                  <a:lnTo>
                    <a:pt x="90" y="264"/>
                  </a:lnTo>
                  <a:lnTo>
                    <a:pt x="82" y="266"/>
                  </a:lnTo>
                  <a:lnTo>
                    <a:pt x="76" y="268"/>
                  </a:lnTo>
                  <a:lnTo>
                    <a:pt x="70" y="270"/>
                  </a:lnTo>
                  <a:lnTo>
                    <a:pt x="64" y="268"/>
                  </a:lnTo>
                  <a:lnTo>
                    <a:pt x="62" y="266"/>
                  </a:lnTo>
                  <a:lnTo>
                    <a:pt x="58" y="252"/>
                  </a:lnTo>
                  <a:lnTo>
                    <a:pt x="54" y="240"/>
                  </a:lnTo>
                  <a:lnTo>
                    <a:pt x="50" y="234"/>
                  </a:lnTo>
                  <a:lnTo>
                    <a:pt x="44" y="232"/>
                  </a:lnTo>
                  <a:lnTo>
                    <a:pt x="42" y="234"/>
                  </a:lnTo>
                  <a:lnTo>
                    <a:pt x="40" y="236"/>
                  </a:lnTo>
                  <a:lnTo>
                    <a:pt x="34" y="236"/>
                  </a:lnTo>
                  <a:lnTo>
                    <a:pt x="20" y="234"/>
                  </a:lnTo>
                  <a:lnTo>
                    <a:pt x="10" y="232"/>
                  </a:lnTo>
                  <a:lnTo>
                    <a:pt x="10" y="224"/>
                  </a:lnTo>
                  <a:lnTo>
                    <a:pt x="10" y="218"/>
                  </a:lnTo>
                  <a:lnTo>
                    <a:pt x="8" y="210"/>
                  </a:lnTo>
                  <a:lnTo>
                    <a:pt x="4" y="200"/>
                  </a:lnTo>
                  <a:lnTo>
                    <a:pt x="0" y="186"/>
                  </a:lnTo>
                  <a:lnTo>
                    <a:pt x="2" y="186"/>
                  </a:lnTo>
                  <a:lnTo>
                    <a:pt x="2" y="18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45" name="Google Shape;2545;p55"/>
            <p:cNvSpPr/>
            <p:nvPr/>
          </p:nvSpPr>
          <p:spPr>
            <a:xfrm>
              <a:off x="2678" y="2128"/>
              <a:ext cx="288" cy="237"/>
            </a:xfrm>
            <a:custGeom>
              <a:avLst/>
              <a:gdLst/>
              <a:ahLst/>
              <a:cxnLst/>
              <a:rect l="l" t="t" r="r" b="b"/>
              <a:pathLst>
                <a:path w="249" h="216" extrusionOk="0">
                  <a:moveTo>
                    <a:pt x="219" y="14"/>
                  </a:moveTo>
                  <a:lnTo>
                    <a:pt x="215" y="8"/>
                  </a:lnTo>
                  <a:lnTo>
                    <a:pt x="211" y="4"/>
                  </a:lnTo>
                  <a:lnTo>
                    <a:pt x="205" y="2"/>
                  </a:lnTo>
                  <a:lnTo>
                    <a:pt x="199" y="0"/>
                  </a:lnTo>
                  <a:lnTo>
                    <a:pt x="190" y="0"/>
                  </a:lnTo>
                  <a:lnTo>
                    <a:pt x="186" y="0"/>
                  </a:lnTo>
                  <a:lnTo>
                    <a:pt x="184" y="0"/>
                  </a:lnTo>
                  <a:lnTo>
                    <a:pt x="114" y="48"/>
                  </a:lnTo>
                  <a:lnTo>
                    <a:pt x="86" y="76"/>
                  </a:lnTo>
                  <a:lnTo>
                    <a:pt x="62" y="78"/>
                  </a:lnTo>
                  <a:lnTo>
                    <a:pt x="62" y="128"/>
                  </a:lnTo>
                  <a:lnTo>
                    <a:pt x="58" y="136"/>
                  </a:lnTo>
                  <a:lnTo>
                    <a:pt x="54" y="144"/>
                  </a:lnTo>
                  <a:lnTo>
                    <a:pt x="46" y="148"/>
                  </a:lnTo>
                  <a:lnTo>
                    <a:pt x="36" y="150"/>
                  </a:lnTo>
                  <a:lnTo>
                    <a:pt x="16" y="152"/>
                  </a:lnTo>
                  <a:lnTo>
                    <a:pt x="0" y="156"/>
                  </a:lnTo>
                  <a:lnTo>
                    <a:pt x="0" y="166"/>
                  </a:lnTo>
                  <a:lnTo>
                    <a:pt x="4" y="172"/>
                  </a:lnTo>
                  <a:lnTo>
                    <a:pt x="8" y="174"/>
                  </a:lnTo>
                  <a:lnTo>
                    <a:pt x="12" y="178"/>
                  </a:lnTo>
                  <a:lnTo>
                    <a:pt x="14" y="182"/>
                  </a:lnTo>
                  <a:lnTo>
                    <a:pt x="14" y="186"/>
                  </a:lnTo>
                  <a:lnTo>
                    <a:pt x="14" y="190"/>
                  </a:lnTo>
                  <a:lnTo>
                    <a:pt x="14" y="194"/>
                  </a:lnTo>
                  <a:lnTo>
                    <a:pt x="18" y="198"/>
                  </a:lnTo>
                  <a:lnTo>
                    <a:pt x="24" y="198"/>
                  </a:lnTo>
                  <a:lnTo>
                    <a:pt x="30" y="200"/>
                  </a:lnTo>
                  <a:lnTo>
                    <a:pt x="32" y="204"/>
                  </a:lnTo>
                  <a:lnTo>
                    <a:pt x="32" y="206"/>
                  </a:lnTo>
                  <a:lnTo>
                    <a:pt x="42" y="206"/>
                  </a:lnTo>
                  <a:lnTo>
                    <a:pt x="46" y="212"/>
                  </a:lnTo>
                  <a:lnTo>
                    <a:pt x="52" y="216"/>
                  </a:lnTo>
                  <a:lnTo>
                    <a:pt x="56" y="202"/>
                  </a:lnTo>
                  <a:lnTo>
                    <a:pt x="60" y="188"/>
                  </a:lnTo>
                  <a:lnTo>
                    <a:pt x="64" y="184"/>
                  </a:lnTo>
                  <a:lnTo>
                    <a:pt x="70" y="180"/>
                  </a:lnTo>
                  <a:lnTo>
                    <a:pt x="76" y="176"/>
                  </a:lnTo>
                  <a:lnTo>
                    <a:pt x="86" y="176"/>
                  </a:lnTo>
                  <a:lnTo>
                    <a:pt x="88" y="176"/>
                  </a:lnTo>
                  <a:lnTo>
                    <a:pt x="92" y="178"/>
                  </a:lnTo>
                  <a:lnTo>
                    <a:pt x="98" y="184"/>
                  </a:lnTo>
                  <a:lnTo>
                    <a:pt x="104" y="188"/>
                  </a:lnTo>
                  <a:lnTo>
                    <a:pt x="106" y="190"/>
                  </a:lnTo>
                  <a:lnTo>
                    <a:pt x="110" y="192"/>
                  </a:lnTo>
                  <a:lnTo>
                    <a:pt x="114" y="190"/>
                  </a:lnTo>
                  <a:lnTo>
                    <a:pt x="114" y="188"/>
                  </a:lnTo>
                  <a:lnTo>
                    <a:pt x="116" y="186"/>
                  </a:lnTo>
                  <a:lnTo>
                    <a:pt x="120" y="186"/>
                  </a:lnTo>
                  <a:lnTo>
                    <a:pt x="128" y="186"/>
                  </a:lnTo>
                  <a:lnTo>
                    <a:pt x="132" y="190"/>
                  </a:lnTo>
                  <a:lnTo>
                    <a:pt x="136" y="192"/>
                  </a:lnTo>
                  <a:lnTo>
                    <a:pt x="142" y="194"/>
                  </a:lnTo>
                  <a:lnTo>
                    <a:pt x="150" y="192"/>
                  </a:lnTo>
                  <a:lnTo>
                    <a:pt x="156" y="188"/>
                  </a:lnTo>
                  <a:lnTo>
                    <a:pt x="162" y="186"/>
                  </a:lnTo>
                  <a:lnTo>
                    <a:pt x="170" y="184"/>
                  </a:lnTo>
                  <a:lnTo>
                    <a:pt x="176" y="184"/>
                  </a:lnTo>
                  <a:lnTo>
                    <a:pt x="180" y="186"/>
                  </a:lnTo>
                  <a:lnTo>
                    <a:pt x="184" y="186"/>
                  </a:lnTo>
                  <a:lnTo>
                    <a:pt x="193" y="188"/>
                  </a:lnTo>
                  <a:lnTo>
                    <a:pt x="197" y="186"/>
                  </a:lnTo>
                  <a:lnTo>
                    <a:pt x="203" y="184"/>
                  </a:lnTo>
                  <a:lnTo>
                    <a:pt x="213" y="176"/>
                  </a:lnTo>
                  <a:lnTo>
                    <a:pt x="215" y="166"/>
                  </a:lnTo>
                  <a:lnTo>
                    <a:pt x="217" y="158"/>
                  </a:lnTo>
                  <a:lnTo>
                    <a:pt x="221" y="150"/>
                  </a:lnTo>
                  <a:lnTo>
                    <a:pt x="225" y="144"/>
                  </a:lnTo>
                  <a:lnTo>
                    <a:pt x="235" y="132"/>
                  </a:lnTo>
                  <a:lnTo>
                    <a:pt x="239" y="126"/>
                  </a:lnTo>
                  <a:lnTo>
                    <a:pt x="243" y="118"/>
                  </a:lnTo>
                  <a:lnTo>
                    <a:pt x="243" y="76"/>
                  </a:lnTo>
                  <a:lnTo>
                    <a:pt x="243" y="72"/>
                  </a:lnTo>
                  <a:lnTo>
                    <a:pt x="245" y="68"/>
                  </a:lnTo>
                  <a:lnTo>
                    <a:pt x="247" y="64"/>
                  </a:lnTo>
                  <a:lnTo>
                    <a:pt x="249" y="58"/>
                  </a:lnTo>
                  <a:lnTo>
                    <a:pt x="247" y="48"/>
                  </a:lnTo>
                  <a:lnTo>
                    <a:pt x="241" y="34"/>
                  </a:lnTo>
                  <a:lnTo>
                    <a:pt x="235" y="22"/>
                  </a:lnTo>
                  <a:lnTo>
                    <a:pt x="231" y="8"/>
                  </a:lnTo>
                  <a:lnTo>
                    <a:pt x="229" y="8"/>
                  </a:lnTo>
                  <a:lnTo>
                    <a:pt x="219" y="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46" name="Google Shape;2546;p55"/>
            <p:cNvSpPr/>
            <p:nvPr/>
          </p:nvSpPr>
          <p:spPr>
            <a:xfrm>
              <a:off x="2924" y="2128"/>
              <a:ext cx="194" cy="323"/>
            </a:xfrm>
            <a:custGeom>
              <a:avLst/>
              <a:gdLst/>
              <a:ahLst/>
              <a:cxnLst/>
              <a:rect l="l" t="t" r="r" b="b"/>
              <a:pathLst>
                <a:path w="168" h="294" extrusionOk="0">
                  <a:moveTo>
                    <a:pt x="162" y="68"/>
                  </a:moveTo>
                  <a:lnTo>
                    <a:pt x="168" y="138"/>
                  </a:lnTo>
                  <a:lnTo>
                    <a:pt x="158" y="140"/>
                  </a:lnTo>
                  <a:lnTo>
                    <a:pt x="152" y="144"/>
                  </a:lnTo>
                  <a:lnTo>
                    <a:pt x="148" y="150"/>
                  </a:lnTo>
                  <a:lnTo>
                    <a:pt x="146" y="158"/>
                  </a:lnTo>
                  <a:lnTo>
                    <a:pt x="142" y="164"/>
                  </a:lnTo>
                  <a:lnTo>
                    <a:pt x="140" y="172"/>
                  </a:lnTo>
                  <a:lnTo>
                    <a:pt x="140" y="190"/>
                  </a:lnTo>
                  <a:lnTo>
                    <a:pt x="138" y="194"/>
                  </a:lnTo>
                  <a:lnTo>
                    <a:pt x="134" y="200"/>
                  </a:lnTo>
                  <a:lnTo>
                    <a:pt x="134" y="202"/>
                  </a:lnTo>
                  <a:lnTo>
                    <a:pt x="136" y="202"/>
                  </a:lnTo>
                  <a:lnTo>
                    <a:pt x="144" y="206"/>
                  </a:lnTo>
                  <a:lnTo>
                    <a:pt x="146" y="214"/>
                  </a:lnTo>
                  <a:lnTo>
                    <a:pt x="148" y="216"/>
                  </a:lnTo>
                  <a:lnTo>
                    <a:pt x="150" y="220"/>
                  </a:lnTo>
                  <a:lnTo>
                    <a:pt x="152" y="228"/>
                  </a:lnTo>
                  <a:lnTo>
                    <a:pt x="146" y="228"/>
                  </a:lnTo>
                  <a:lnTo>
                    <a:pt x="142" y="228"/>
                  </a:lnTo>
                  <a:lnTo>
                    <a:pt x="138" y="230"/>
                  </a:lnTo>
                  <a:lnTo>
                    <a:pt x="130" y="238"/>
                  </a:lnTo>
                  <a:lnTo>
                    <a:pt x="126" y="246"/>
                  </a:lnTo>
                  <a:lnTo>
                    <a:pt x="122" y="256"/>
                  </a:lnTo>
                  <a:lnTo>
                    <a:pt x="120" y="258"/>
                  </a:lnTo>
                  <a:lnTo>
                    <a:pt x="118" y="260"/>
                  </a:lnTo>
                  <a:lnTo>
                    <a:pt x="108" y="262"/>
                  </a:lnTo>
                  <a:lnTo>
                    <a:pt x="90" y="264"/>
                  </a:lnTo>
                  <a:lnTo>
                    <a:pt x="88" y="270"/>
                  </a:lnTo>
                  <a:lnTo>
                    <a:pt x="86" y="276"/>
                  </a:lnTo>
                  <a:lnTo>
                    <a:pt x="82" y="280"/>
                  </a:lnTo>
                  <a:lnTo>
                    <a:pt x="76" y="284"/>
                  </a:lnTo>
                  <a:lnTo>
                    <a:pt x="64" y="288"/>
                  </a:lnTo>
                  <a:lnTo>
                    <a:pt x="52" y="290"/>
                  </a:lnTo>
                  <a:lnTo>
                    <a:pt x="48" y="288"/>
                  </a:lnTo>
                  <a:lnTo>
                    <a:pt x="46" y="286"/>
                  </a:lnTo>
                  <a:lnTo>
                    <a:pt x="42" y="288"/>
                  </a:lnTo>
                  <a:lnTo>
                    <a:pt x="38" y="292"/>
                  </a:lnTo>
                  <a:lnTo>
                    <a:pt x="38" y="294"/>
                  </a:lnTo>
                  <a:lnTo>
                    <a:pt x="36" y="292"/>
                  </a:lnTo>
                  <a:lnTo>
                    <a:pt x="34" y="282"/>
                  </a:lnTo>
                  <a:lnTo>
                    <a:pt x="30" y="274"/>
                  </a:lnTo>
                  <a:lnTo>
                    <a:pt x="20" y="264"/>
                  </a:lnTo>
                  <a:lnTo>
                    <a:pt x="12" y="256"/>
                  </a:lnTo>
                  <a:lnTo>
                    <a:pt x="8" y="252"/>
                  </a:lnTo>
                  <a:lnTo>
                    <a:pt x="10" y="250"/>
                  </a:lnTo>
                  <a:lnTo>
                    <a:pt x="12" y="248"/>
                  </a:lnTo>
                  <a:lnTo>
                    <a:pt x="18" y="246"/>
                  </a:lnTo>
                  <a:lnTo>
                    <a:pt x="36" y="246"/>
                  </a:lnTo>
                  <a:lnTo>
                    <a:pt x="28" y="240"/>
                  </a:lnTo>
                  <a:lnTo>
                    <a:pt x="28" y="236"/>
                  </a:lnTo>
                  <a:lnTo>
                    <a:pt x="26" y="230"/>
                  </a:lnTo>
                  <a:lnTo>
                    <a:pt x="28" y="212"/>
                  </a:lnTo>
                  <a:lnTo>
                    <a:pt x="26" y="206"/>
                  </a:lnTo>
                  <a:lnTo>
                    <a:pt x="22" y="200"/>
                  </a:lnTo>
                  <a:lnTo>
                    <a:pt x="16" y="192"/>
                  </a:lnTo>
                  <a:lnTo>
                    <a:pt x="12" y="186"/>
                  </a:lnTo>
                  <a:lnTo>
                    <a:pt x="10" y="188"/>
                  </a:lnTo>
                  <a:lnTo>
                    <a:pt x="8" y="186"/>
                  </a:lnTo>
                  <a:lnTo>
                    <a:pt x="4" y="182"/>
                  </a:lnTo>
                  <a:lnTo>
                    <a:pt x="0" y="176"/>
                  </a:lnTo>
                  <a:lnTo>
                    <a:pt x="2" y="166"/>
                  </a:lnTo>
                  <a:lnTo>
                    <a:pt x="4" y="158"/>
                  </a:lnTo>
                  <a:lnTo>
                    <a:pt x="8" y="150"/>
                  </a:lnTo>
                  <a:lnTo>
                    <a:pt x="12" y="144"/>
                  </a:lnTo>
                  <a:lnTo>
                    <a:pt x="22" y="132"/>
                  </a:lnTo>
                  <a:lnTo>
                    <a:pt x="26" y="126"/>
                  </a:lnTo>
                  <a:lnTo>
                    <a:pt x="30" y="118"/>
                  </a:lnTo>
                  <a:lnTo>
                    <a:pt x="30" y="76"/>
                  </a:lnTo>
                  <a:lnTo>
                    <a:pt x="30" y="72"/>
                  </a:lnTo>
                  <a:lnTo>
                    <a:pt x="32" y="68"/>
                  </a:lnTo>
                  <a:lnTo>
                    <a:pt x="34" y="64"/>
                  </a:lnTo>
                  <a:lnTo>
                    <a:pt x="36" y="58"/>
                  </a:lnTo>
                  <a:lnTo>
                    <a:pt x="34" y="48"/>
                  </a:lnTo>
                  <a:lnTo>
                    <a:pt x="28" y="34"/>
                  </a:lnTo>
                  <a:lnTo>
                    <a:pt x="22" y="22"/>
                  </a:lnTo>
                  <a:lnTo>
                    <a:pt x="18" y="8"/>
                  </a:lnTo>
                  <a:lnTo>
                    <a:pt x="20" y="8"/>
                  </a:lnTo>
                  <a:lnTo>
                    <a:pt x="36" y="0"/>
                  </a:lnTo>
                  <a:lnTo>
                    <a:pt x="162" y="70"/>
                  </a:lnTo>
                  <a:lnTo>
                    <a:pt x="162" y="6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47" name="Google Shape;2547;p55"/>
            <p:cNvSpPr/>
            <p:nvPr/>
          </p:nvSpPr>
          <p:spPr>
            <a:xfrm>
              <a:off x="3447" y="2334"/>
              <a:ext cx="36" cy="45"/>
            </a:xfrm>
            <a:custGeom>
              <a:avLst/>
              <a:gdLst/>
              <a:ahLst/>
              <a:cxnLst/>
              <a:rect l="l" t="t" r="r" b="b"/>
              <a:pathLst>
                <a:path w="32" h="40" extrusionOk="0">
                  <a:moveTo>
                    <a:pt x="16" y="0"/>
                  </a:moveTo>
                  <a:lnTo>
                    <a:pt x="24" y="8"/>
                  </a:lnTo>
                  <a:lnTo>
                    <a:pt x="30" y="14"/>
                  </a:lnTo>
                  <a:lnTo>
                    <a:pt x="32" y="20"/>
                  </a:lnTo>
                  <a:lnTo>
                    <a:pt x="30" y="26"/>
                  </a:lnTo>
                  <a:lnTo>
                    <a:pt x="26" y="30"/>
                  </a:lnTo>
                  <a:lnTo>
                    <a:pt x="22" y="34"/>
                  </a:lnTo>
                  <a:lnTo>
                    <a:pt x="16" y="38"/>
                  </a:lnTo>
                  <a:lnTo>
                    <a:pt x="6" y="40"/>
                  </a:lnTo>
                  <a:lnTo>
                    <a:pt x="2" y="38"/>
                  </a:lnTo>
                  <a:lnTo>
                    <a:pt x="0" y="32"/>
                  </a:lnTo>
                  <a:lnTo>
                    <a:pt x="2" y="24"/>
                  </a:lnTo>
                  <a:lnTo>
                    <a:pt x="8" y="16"/>
                  </a:lnTo>
                  <a:lnTo>
                    <a:pt x="22" y="6"/>
                  </a:lnTo>
                  <a:lnTo>
                    <a:pt x="1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48" name="Google Shape;2548;p55"/>
            <p:cNvSpPr/>
            <p:nvPr/>
          </p:nvSpPr>
          <p:spPr>
            <a:xfrm>
              <a:off x="3287" y="2238"/>
              <a:ext cx="272" cy="290"/>
            </a:xfrm>
            <a:custGeom>
              <a:avLst/>
              <a:gdLst/>
              <a:ahLst/>
              <a:cxnLst/>
              <a:rect l="l" t="t" r="r" b="b"/>
              <a:pathLst>
                <a:path w="236" h="264" extrusionOk="0">
                  <a:moveTo>
                    <a:pt x="160" y="94"/>
                  </a:moveTo>
                  <a:lnTo>
                    <a:pt x="154" y="88"/>
                  </a:lnTo>
                  <a:lnTo>
                    <a:pt x="160" y="94"/>
                  </a:lnTo>
                  <a:lnTo>
                    <a:pt x="146" y="104"/>
                  </a:lnTo>
                  <a:lnTo>
                    <a:pt x="140" y="112"/>
                  </a:lnTo>
                  <a:lnTo>
                    <a:pt x="138" y="120"/>
                  </a:lnTo>
                  <a:lnTo>
                    <a:pt x="140" y="126"/>
                  </a:lnTo>
                  <a:lnTo>
                    <a:pt x="144" y="128"/>
                  </a:lnTo>
                  <a:lnTo>
                    <a:pt x="152" y="126"/>
                  </a:lnTo>
                  <a:lnTo>
                    <a:pt x="158" y="124"/>
                  </a:lnTo>
                  <a:lnTo>
                    <a:pt x="158" y="132"/>
                  </a:lnTo>
                  <a:lnTo>
                    <a:pt x="160" y="140"/>
                  </a:lnTo>
                  <a:lnTo>
                    <a:pt x="164" y="152"/>
                  </a:lnTo>
                  <a:lnTo>
                    <a:pt x="174" y="160"/>
                  </a:lnTo>
                  <a:lnTo>
                    <a:pt x="184" y="168"/>
                  </a:lnTo>
                  <a:lnTo>
                    <a:pt x="196" y="172"/>
                  </a:lnTo>
                  <a:lnTo>
                    <a:pt x="210" y="178"/>
                  </a:lnTo>
                  <a:lnTo>
                    <a:pt x="222" y="180"/>
                  </a:lnTo>
                  <a:lnTo>
                    <a:pt x="236" y="182"/>
                  </a:lnTo>
                  <a:lnTo>
                    <a:pt x="230" y="194"/>
                  </a:lnTo>
                  <a:lnTo>
                    <a:pt x="220" y="202"/>
                  </a:lnTo>
                  <a:lnTo>
                    <a:pt x="204" y="222"/>
                  </a:lnTo>
                  <a:lnTo>
                    <a:pt x="200" y="230"/>
                  </a:lnTo>
                  <a:lnTo>
                    <a:pt x="196" y="234"/>
                  </a:lnTo>
                  <a:lnTo>
                    <a:pt x="194" y="236"/>
                  </a:lnTo>
                  <a:lnTo>
                    <a:pt x="190" y="238"/>
                  </a:lnTo>
                  <a:lnTo>
                    <a:pt x="186" y="236"/>
                  </a:lnTo>
                  <a:lnTo>
                    <a:pt x="180" y="236"/>
                  </a:lnTo>
                  <a:lnTo>
                    <a:pt x="174" y="238"/>
                  </a:lnTo>
                  <a:lnTo>
                    <a:pt x="168" y="242"/>
                  </a:lnTo>
                  <a:lnTo>
                    <a:pt x="160" y="246"/>
                  </a:lnTo>
                  <a:lnTo>
                    <a:pt x="150" y="254"/>
                  </a:lnTo>
                  <a:lnTo>
                    <a:pt x="144" y="256"/>
                  </a:lnTo>
                  <a:lnTo>
                    <a:pt x="138" y="256"/>
                  </a:lnTo>
                  <a:lnTo>
                    <a:pt x="134" y="256"/>
                  </a:lnTo>
                  <a:lnTo>
                    <a:pt x="130" y="252"/>
                  </a:lnTo>
                  <a:lnTo>
                    <a:pt x="128" y="250"/>
                  </a:lnTo>
                  <a:lnTo>
                    <a:pt x="124" y="250"/>
                  </a:lnTo>
                  <a:lnTo>
                    <a:pt x="120" y="250"/>
                  </a:lnTo>
                  <a:lnTo>
                    <a:pt x="118" y="252"/>
                  </a:lnTo>
                  <a:lnTo>
                    <a:pt x="114" y="256"/>
                  </a:lnTo>
                  <a:lnTo>
                    <a:pt x="108" y="262"/>
                  </a:lnTo>
                  <a:lnTo>
                    <a:pt x="108" y="264"/>
                  </a:lnTo>
                  <a:lnTo>
                    <a:pt x="104" y="264"/>
                  </a:lnTo>
                  <a:lnTo>
                    <a:pt x="96" y="264"/>
                  </a:lnTo>
                  <a:lnTo>
                    <a:pt x="88" y="260"/>
                  </a:lnTo>
                  <a:lnTo>
                    <a:pt x="76" y="254"/>
                  </a:lnTo>
                  <a:lnTo>
                    <a:pt x="62" y="250"/>
                  </a:lnTo>
                  <a:lnTo>
                    <a:pt x="54" y="248"/>
                  </a:lnTo>
                  <a:lnTo>
                    <a:pt x="46" y="246"/>
                  </a:lnTo>
                  <a:lnTo>
                    <a:pt x="48" y="246"/>
                  </a:lnTo>
                  <a:lnTo>
                    <a:pt x="44" y="238"/>
                  </a:lnTo>
                  <a:lnTo>
                    <a:pt x="40" y="232"/>
                  </a:lnTo>
                  <a:lnTo>
                    <a:pt x="36" y="226"/>
                  </a:lnTo>
                  <a:lnTo>
                    <a:pt x="32" y="222"/>
                  </a:lnTo>
                  <a:lnTo>
                    <a:pt x="30" y="208"/>
                  </a:lnTo>
                  <a:lnTo>
                    <a:pt x="26" y="204"/>
                  </a:lnTo>
                  <a:lnTo>
                    <a:pt x="24" y="200"/>
                  </a:lnTo>
                  <a:lnTo>
                    <a:pt x="10" y="192"/>
                  </a:lnTo>
                  <a:lnTo>
                    <a:pt x="4" y="186"/>
                  </a:lnTo>
                  <a:lnTo>
                    <a:pt x="0" y="182"/>
                  </a:lnTo>
                  <a:lnTo>
                    <a:pt x="0" y="180"/>
                  </a:lnTo>
                  <a:lnTo>
                    <a:pt x="2" y="178"/>
                  </a:lnTo>
                  <a:lnTo>
                    <a:pt x="6" y="176"/>
                  </a:lnTo>
                  <a:lnTo>
                    <a:pt x="12" y="174"/>
                  </a:lnTo>
                  <a:lnTo>
                    <a:pt x="16" y="170"/>
                  </a:lnTo>
                  <a:lnTo>
                    <a:pt x="18" y="160"/>
                  </a:lnTo>
                  <a:lnTo>
                    <a:pt x="18" y="152"/>
                  </a:lnTo>
                  <a:lnTo>
                    <a:pt x="18" y="142"/>
                  </a:lnTo>
                  <a:lnTo>
                    <a:pt x="20" y="134"/>
                  </a:lnTo>
                  <a:lnTo>
                    <a:pt x="24" y="132"/>
                  </a:lnTo>
                  <a:lnTo>
                    <a:pt x="30" y="130"/>
                  </a:lnTo>
                  <a:lnTo>
                    <a:pt x="32" y="120"/>
                  </a:lnTo>
                  <a:lnTo>
                    <a:pt x="34" y="112"/>
                  </a:lnTo>
                  <a:lnTo>
                    <a:pt x="42" y="98"/>
                  </a:lnTo>
                  <a:lnTo>
                    <a:pt x="52" y="86"/>
                  </a:lnTo>
                  <a:lnTo>
                    <a:pt x="52" y="78"/>
                  </a:lnTo>
                  <a:lnTo>
                    <a:pt x="52" y="70"/>
                  </a:lnTo>
                  <a:lnTo>
                    <a:pt x="52" y="46"/>
                  </a:lnTo>
                  <a:lnTo>
                    <a:pt x="54" y="42"/>
                  </a:lnTo>
                  <a:lnTo>
                    <a:pt x="56" y="34"/>
                  </a:lnTo>
                  <a:lnTo>
                    <a:pt x="58" y="28"/>
                  </a:lnTo>
                  <a:lnTo>
                    <a:pt x="58" y="16"/>
                  </a:lnTo>
                  <a:lnTo>
                    <a:pt x="66" y="14"/>
                  </a:lnTo>
                  <a:lnTo>
                    <a:pt x="74" y="10"/>
                  </a:lnTo>
                  <a:lnTo>
                    <a:pt x="80" y="4"/>
                  </a:lnTo>
                  <a:lnTo>
                    <a:pt x="84" y="0"/>
                  </a:lnTo>
                  <a:lnTo>
                    <a:pt x="90" y="10"/>
                  </a:lnTo>
                  <a:lnTo>
                    <a:pt x="96" y="28"/>
                  </a:lnTo>
                  <a:lnTo>
                    <a:pt x="102" y="40"/>
                  </a:lnTo>
                  <a:lnTo>
                    <a:pt x="104" y="44"/>
                  </a:lnTo>
                  <a:lnTo>
                    <a:pt x="110" y="46"/>
                  </a:lnTo>
                  <a:lnTo>
                    <a:pt x="126" y="56"/>
                  </a:lnTo>
                  <a:lnTo>
                    <a:pt x="138" y="68"/>
                  </a:lnTo>
                  <a:lnTo>
                    <a:pt x="154" y="88"/>
                  </a:lnTo>
                  <a:lnTo>
                    <a:pt x="160" y="9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49" name="Google Shape;2549;p55"/>
            <p:cNvSpPr/>
            <p:nvPr/>
          </p:nvSpPr>
          <p:spPr>
            <a:xfrm>
              <a:off x="2945" y="2379"/>
              <a:ext cx="238" cy="167"/>
            </a:xfrm>
            <a:custGeom>
              <a:avLst/>
              <a:gdLst/>
              <a:ahLst/>
              <a:cxnLst/>
              <a:rect l="l" t="t" r="r" b="b"/>
              <a:pathLst>
                <a:path w="206" h="152" extrusionOk="0">
                  <a:moveTo>
                    <a:pt x="206" y="108"/>
                  </a:moveTo>
                  <a:lnTo>
                    <a:pt x="204" y="106"/>
                  </a:lnTo>
                  <a:lnTo>
                    <a:pt x="204" y="102"/>
                  </a:lnTo>
                  <a:lnTo>
                    <a:pt x="204" y="96"/>
                  </a:lnTo>
                  <a:lnTo>
                    <a:pt x="200" y="92"/>
                  </a:lnTo>
                  <a:lnTo>
                    <a:pt x="196" y="88"/>
                  </a:lnTo>
                  <a:lnTo>
                    <a:pt x="186" y="80"/>
                  </a:lnTo>
                  <a:lnTo>
                    <a:pt x="178" y="70"/>
                  </a:lnTo>
                  <a:lnTo>
                    <a:pt x="174" y="68"/>
                  </a:lnTo>
                  <a:lnTo>
                    <a:pt x="170" y="62"/>
                  </a:lnTo>
                  <a:lnTo>
                    <a:pt x="170" y="56"/>
                  </a:lnTo>
                  <a:lnTo>
                    <a:pt x="168" y="54"/>
                  </a:lnTo>
                  <a:lnTo>
                    <a:pt x="162" y="50"/>
                  </a:lnTo>
                  <a:lnTo>
                    <a:pt x="158" y="46"/>
                  </a:lnTo>
                  <a:lnTo>
                    <a:pt x="156" y="44"/>
                  </a:lnTo>
                  <a:lnTo>
                    <a:pt x="156" y="40"/>
                  </a:lnTo>
                  <a:lnTo>
                    <a:pt x="144" y="40"/>
                  </a:lnTo>
                  <a:lnTo>
                    <a:pt x="144" y="28"/>
                  </a:lnTo>
                  <a:lnTo>
                    <a:pt x="142" y="20"/>
                  </a:lnTo>
                  <a:lnTo>
                    <a:pt x="140" y="12"/>
                  </a:lnTo>
                  <a:lnTo>
                    <a:pt x="136" y="6"/>
                  </a:lnTo>
                  <a:lnTo>
                    <a:pt x="136" y="0"/>
                  </a:lnTo>
                  <a:lnTo>
                    <a:pt x="134" y="0"/>
                  </a:lnTo>
                  <a:lnTo>
                    <a:pt x="132" y="0"/>
                  </a:lnTo>
                  <a:lnTo>
                    <a:pt x="128" y="0"/>
                  </a:lnTo>
                  <a:lnTo>
                    <a:pt x="124" y="0"/>
                  </a:lnTo>
                  <a:lnTo>
                    <a:pt x="120" y="2"/>
                  </a:lnTo>
                  <a:lnTo>
                    <a:pt x="112" y="10"/>
                  </a:lnTo>
                  <a:lnTo>
                    <a:pt x="108" y="18"/>
                  </a:lnTo>
                  <a:lnTo>
                    <a:pt x="104" y="28"/>
                  </a:lnTo>
                  <a:lnTo>
                    <a:pt x="102" y="30"/>
                  </a:lnTo>
                  <a:lnTo>
                    <a:pt x="100" y="32"/>
                  </a:lnTo>
                  <a:lnTo>
                    <a:pt x="90" y="34"/>
                  </a:lnTo>
                  <a:lnTo>
                    <a:pt x="72" y="36"/>
                  </a:lnTo>
                  <a:lnTo>
                    <a:pt x="70" y="42"/>
                  </a:lnTo>
                  <a:lnTo>
                    <a:pt x="68" y="48"/>
                  </a:lnTo>
                  <a:lnTo>
                    <a:pt x="64" y="52"/>
                  </a:lnTo>
                  <a:lnTo>
                    <a:pt x="58" y="56"/>
                  </a:lnTo>
                  <a:lnTo>
                    <a:pt x="46" y="60"/>
                  </a:lnTo>
                  <a:lnTo>
                    <a:pt x="34" y="62"/>
                  </a:lnTo>
                  <a:lnTo>
                    <a:pt x="30" y="60"/>
                  </a:lnTo>
                  <a:lnTo>
                    <a:pt x="28" y="58"/>
                  </a:lnTo>
                  <a:lnTo>
                    <a:pt x="24" y="60"/>
                  </a:lnTo>
                  <a:lnTo>
                    <a:pt x="20" y="64"/>
                  </a:lnTo>
                  <a:lnTo>
                    <a:pt x="20" y="66"/>
                  </a:lnTo>
                  <a:lnTo>
                    <a:pt x="18" y="64"/>
                  </a:lnTo>
                  <a:lnTo>
                    <a:pt x="14" y="68"/>
                  </a:lnTo>
                  <a:lnTo>
                    <a:pt x="8" y="74"/>
                  </a:lnTo>
                  <a:lnTo>
                    <a:pt x="2" y="84"/>
                  </a:lnTo>
                  <a:lnTo>
                    <a:pt x="0" y="94"/>
                  </a:lnTo>
                  <a:lnTo>
                    <a:pt x="0" y="102"/>
                  </a:lnTo>
                  <a:lnTo>
                    <a:pt x="2" y="112"/>
                  </a:lnTo>
                  <a:lnTo>
                    <a:pt x="10" y="126"/>
                  </a:lnTo>
                  <a:lnTo>
                    <a:pt x="20" y="140"/>
                  </a:lnTo>
                  <a:lnTo>
                    <a:pt x="28" y="152"/>
                  </a:lnTo>
                  <a:lnTo>
                    <a:pt x="32" y="146"/>
                  </a:lnTo>
                  <a:lnTo>
                    <a:pt x="36" y="140"/>
                  </a:lnTo>
                  <a:lnTo>
                    <a:pt x="42" y="136"/>
                  </a:lnTo>
                  <a:lnTo>
                    <a:pt x="52" y="136"/>
                  </a:lnTo>
                  <a:lnTo>
                    <a:pt x="62" y="136"/>
                  </a:lnTo>
                  <a:lnTo>
                    <a:pt x="64" y="126"/>
                  </a:lnTo>
                  <a:lnTo>
                    <a:pt x="66" y="118"/>
                  </a:lnTo>
                  <a:lnTo>
                    <a:pt x="68" y="114"/>
                  </a:lnTo>
                  <a:lnTo>
                    <a:pt x="72" y="112"/>
                  </a:lnTo>
                  <a:lnTo>
                    <a:pt x="76" y="108"/>
                  </a:lnTo>
                  <a:lnTo>
                    <a:pt x="78" y="108"/>
                  </a:lnTo>
                  <a:lnTo>
                    <a:pt x="84" y="108"/>
                  </a:lnTo>
                  <a:lnTo>
                    <a:pt x="90" y="110"/>
                  </a:lnTo>
                  <a:lnTo>
                    <a:pt x="102" y="116"/>
                  </a:lnTo>
                  <a:lnTo>
                    <a:pt x="112" y="122"/>
                  </a:lnTo>
                  <a:lnTo>
                    <a:pt x="120" y="122"/>
                  </a:lnTo>
                  <a:lnTo>
                    <a:pt x="128" y="122"/>
                  </a:lnTo>
                  <a:lnTo>
                    <a:pt x="130" y="122"/>
                  </a:lnTo>
                  <a:lnTo>
                    <a:pt x="130" y="120"/>
                  </a:lnTo>
                  <a:lnTo>
                    <a:pt x="132" y="116"/>
                  </a:lnTo>
                  <a:lnTo>
                    <a:pt x="134" y="114"/>
                  </a:lnTo>
                  <a:lnTo>
                    <a:pt x="138" y="116"/>
                  </a:lnTo>
                  <a:lnTo>
                    <a:pt x="140" y="116"/>
                  </a:lnTo>
                  <a:lnTo>
                    <a:pt x="146" y="114"/>
                  </a:lnTo>
                  <a:lnTo>
                    <a:pt x="150" y="112"/>
                  </a:lnTo>
                  <a:lnTo>
                    <a:pt x="156" y="110"/>
                  </a:lnTo>
                  <a:lnTo>
                    <a:pt x="160" y="110"/>
                  </a:lnTo>
                  <a:lnTo>
                    <a:pt x="172" y="110"/>
                  </a:lnTo>
                  <a:lnTo>
                    <a:pt x="174" y="104"/>
                  </a:lnTo>
                  <a:lnTo>
                    <a:pt x="178" y="102"/>
                  </a:lnTo>
                  <a:lnTo>
                    <a:pt x="184" y="104"/>
                  </a:lnTo>
                  <a:lnTo>
                    <a:pt x="192" y="106"/>
                  </a:lnTo>
                  <a:lnTo>
                    <a:pt x="204" y="106"/>
                  </a:lnTo>
                  <a:lnTo>
                    <a:pt x="206" y="10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50" name="Google Shape;2550;p55"/>
            <p:cNvSpPr/>
            <p:nvPr/>
          </p:nvSpPr>
          <p:spPr>
            <a:xfrm>
              <a:off x="3308" y="2508"/>
              <a:ext cx="145" cy="185"/>
            </a:xfrm>
            <a:custGeom>
              <a:avLst/>
              <a:gdLst/>
              <a:ahLst/>
              <a:cxnLst/>
              <a:rect l="l" t="t" r="r" b="b"/>
              <a:pathLst>
                <a:path w="126" h="168" extrusionOk="0">
                  <a:moveTo>
                    <a:pt x="120" y="10"/>
                  </a:moveTo>
                  <a:lnTo>
                    <a:pt x="116" y="10"/>
                  </a:lnTo>
                  <a:lnTo>
                    <a:pt x="112" y="6"/>
                  </a:lnTo>
                  <a:lnTo>
                    <a:pt x="110" y="4"/>
                  </a:lnTo>
                  <a:lnTo>
                    <a:pt x="106" y="4"/>
                  </a:lnTo>
                  <a:lnTo>
                    <a:pt x="102" y="4"/>
                  </a:lnTo>
                  <a:lnTo>
                    <a:pt x="100" y="6"/>
                  </a:lnTo>
                  <a:lnTo>
                    <a:pt x="96" y="10"/>
                  </a:lnTo>
                  <a:lnTo>
                    <a:pt x="90" y="16"/>
                  </a:lnTo>
                  <a:lnTo>
                    <a:pt x="90" y="18"/>
                  </a:lnTo>
                  <a:lnTo>
                    <a:pt x="86" y="18"/>
                  </a:lnTo>
                  <a:lnTo>
                    <a:pt x="78" y="18"/>
                  </a:lnTo>
                  <a:lnTo>
                    <a:pt x="70" y="14"/>
                  </a:lnTo>
                  <a:lnTo>
                    <a:pt x="58" y="8"/>
                  </a:lnTo>
                  <a:lnTo>
                    <a:pt x="46" y="4"/>
                  </a:lnTo>
                  <a:lnTo>
                    <a:pt x="38" y="2"/>
                  </a:lnTo>
                  <a:lnTo>
                    <a:pt x="30" y="0"/>
                  </a:lnTo>
                  <a:lnTo>
                    <a:pt x="4" y="0"/>
                  </a:lnTo>
                  <a:lnTo>
                    <a:pt x="0" y="4"/>
                  </a:lnTo>
                  <a:lnTo>
                    <a:pt x="4" y="12"/>
                  </a:lnTo>
                  <a:lnTo>
                    <a:pt x="8" y="20"/>
                  </a:lnTo>
                  <a:lnTo>
                    <a:pt x="14" y="32"/>
                  </a:lnTo>
                  <a:lnTo>
                    <a:pt x="16" y="38"/>
                  </a:lnTo>
                  <a:lnTo>
                    <a:pt x="16" y="42"/>
                  </a:lnTo>
                  <a:lnTo>
                    <a:pt x="16" y="48"/>
                  </a:lnTo>
                  <a:lnTo>
                    <a:pt x="16" y="52"/>
                  </a:lnTo>
                  <a:lnTo>
                    <a:pt x="0" y="76"/>
                  </a:lnTo>
                  <a:lnTo>
                    <a:pt x="0" y="100"/>
                  </a:lnTo>
                  <a:lnTo>
                    <a:pt x="62" y="138"/>
                  </a:lnTo>
                  <a:lnTo>
                    <a:pt x="62" y="146"/>
                  </a:lnTo>
                  <a:lnTo>
                    <a:pt x="88" y="168"/>
                  </a:lnTo>
                  <a:lnTo>
                    <a:pt x="90" y="164"/>
                  </a:lnTo>
                  <a:lnTo>
                    <a:pt x="94" y="158"/>
                  </a:lnTo>
                  <a:lnTo>
                    <a:pt x="108" y="130"/>
                  </a:lnTo>
                  <a:lnTo>
                    <a:pt x="122" y="106"/>
                  </a:lnTo>
                  <a:lnTo>
                    <a:pt x="116" y="102"/>
                  </a:lnTo>
                  <a:lnTo>
                    <a:pt x="112" y="98"/>
                  </a:lnTo>
                  <a:lnTo>
                    <a:pt x="112" y="32"/>
                  </a:lnTo>
                  <a:lnTo>
                    <a:pt x="120" y="14"/>
                  </a:lnTo>
                  <a:lnTo>
                    <a:pt x="126" y="10"/>
                  </a:lnTo>
                  <a:lnTo>
                    <a:pt x="120"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51" name="Google Shape;2551;p55"/>
            <p:cNvSpPr/>
            <p:nvPr/>
          </p:nvSpPr>
          <p:spPr>
            <a:xfrm>
              <a:off x="3224" y="2508"/>
              <a:ext cx="102" cy="119"/>
            </a:xfrm>
            <a:custGeom>
              <a:avLst/>
              <a:gdLst/>
              <a:ahLst/>
              <a:cxnLst/>
              <a:rect l="l" t="t" r="r" b="b"/>
              <a:pathLst>
                <a:path w="88" h="108" extrusionOk="0">
                  <a:moveTo>
                    <a:pt x="76" y="0"/>
                  </a:moveTo>
                  <a:lnTo>
                    <a:pt x="72" y="4"/>
                  </a:lnTo>
                  <a:lnTo>
                    <a:pt x="76" y="12"/>
                  </a:lnTo>
                  <a:lnTo>
                    <a:pt x="80" y="20"/>
                  </a:lnTo>
                  <a:lnTo>
                    <a:pt x="86" y="32"/>
                  </a:lnTo>
                  <a:lnTo>
                    <a:pt x="88" y="38"/>
                  </a:lnTo>
                  <a:lnTo>
                    <a:pt x="88" y="42"/>
                  </a:lnTo>
                  <a:lnTo>
                    <a:pt x="88" y="48"/>
                  </a:lnTo>
                  <a:lnTo>
                    <a:pt x="88" y="52"/>
                  </a:lnTo>
                  <a:lnTo>
                    <a:pt x="72" y="76"/>
                  </a:lnTo>
                  <a:lnTo>
                    <a:pt x="72" y="100"/>
                  </a:lnTo>
                  <a:lnTo>
                    <a:pt x="20" y="98"/>
                  </a:lnTo>
                  <a:lnTo>
                    <a:pt x="14" y="102"/>
                  </a:lnTo>
                  <a:lnTo>
                    <a:pt x="10" y="108"/>
                  </a:lnTo>
                  <a:lnTo>
                    <a:pt x="0" y="108"/>
                  </a:lnTo>
                  <a:lnTo>
                    <a:pt x="0" y="86"/>
                  </a:lnTo>
                  <a:lnTo>
                    <a:pt x="6" y="76"/>
                  </a:lnTo>
                  <a:lnTo>
                    <a:pt x="12" y="64"/>
                  </a:lnTo>
                  <a:lnTo>
                    <a:pt x="18" y="56"/>
                  </a:lnTo>
                  <a:lnTo>
                    <a:pt x="24" y="48"/>
                  </a:lnTo>
                  <a:lnTo>
                    <a:pt x="24" y="38"/>
                  </a:lnTo>
                  <a:lnTo>
                    <a:pt x="22" y="34"/>
                  </a:lnTo>
                  <a:lnTo>
                    <a:pt x="22" y="28"/>
                  </a:lnTo>
                  <a:lnTo>
                    <a:pt x="20" y="16"/>
                  </a:lnTo>
                  <a:lnTo>
                    <a:pt x="24" y="14"/>
                  </a:lnTo>
                  <a:lnTo>
                    <a:pt x="30" y="12"/>
                  </a:lnTo>
                  <a:lnTo>
                    <a:pt x="52" y="12"/>
                  </a:lnTo>
                  <a:lnTo>
                    <a:pt x="62" y="10"/>
                  </a:lnTo>
                  <a:lnTo>
                    <a:pt x="72" y="4"/>
                  </a:lnTo>
                  <a:lnTo>
                    <a:pt x="7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52" name="Google Shape;2552;p55"/>
            <p:cNvSpPr/>
            <p:nvPr/>
          </p:nvSpPr>
          <p:spPr>
            <a:xfrm>
              <a:off x="3222" y="2616"/>
              <a:ext cx="210" cy="220"/>
            </a:xfrm>
            <a:custGeom>
              <a:avLst/>
              <a:gdLst/>
              <a:ahLst/>
              <a:cxnLst/>
              <a:rect l="l" t="t" r="r" b="b"/>
              <a:pathLst>
                <a:path w="182" h="200" extrusionOk="0">
                  <a:moveTo>
                    <a:pt x="30" y="0"/>
                  </a:moveTo>
                  <a:lnTo>
                    <a:pt x="74" y="2"/>
                  </a:lnTo>
                  <a:lnTo>
                    <a:pt x="136" y="40"/>
                  </a:lnTo>
                  <a:lnTo>
                    <a:pt x="136" y="48"/>
                  </a:lnTo>
                  <a:lnTo>
                    <a:pt x="162" y="70"/>
                  </a:lnTo>
                  <a:lnTo>
                    <a:pt x="160" y="74"/>
                  </a:lnTo>
                  <a:lnTo>
                    <a:pt x="158" y="80"/>
                  </a:lnTo>
                  <a:lnTo>
                    <a:pt x="156" y="84"/>
                  </a:lnTo>
                  <a:lnTo>
                    <a:pt x="154" y="88"/>
                  </a:lnTo>
                  <a:lnTo>
                    <a:pt x="152" y="92"/>
                  </a:lnTo>
                  <a:lnTo>
                    <a:pt x="152" y="98"/>
                  </a:lnTo>
                  <a:lnTo>
                    <a:pt x="154" y="102"/>
                  </a:lnTo>
                  <a:lnTo>
                    <a:pt x="158" y="106"/>
                  </a:lnTo>
                  <a:lnTo>
                    <a:pt x="162" y="110"/>
                  </a:lnTo>
                  <a:lnTo>
                    <a:pt x="164" y="116"/>
                  </a:lnTo>
                  <a:lnTo>
                    <a:pt x="164" y="126"/>
                  </a:lnTo>
                  <a:lnTo>
                    <a:pt x="164" y="142"/>
                  </a:lnTo>
                  <a:lnTo>
                    <a:pt x="164" y="156"/>
                  </a:lnTo>
                  <a:lnTo>
                    <a:pt x="168" y="162"/>
                  </a:lnTo>
                  <a:lnTo>
                    <a:pt x="172" y="168"/>
                  </a:lnTo>
                  <a:lnTo>
                    <a:pt x="176" y="174"/>
                  </a:lnTo>
                  <a:lnTo>
                    <a:pt x="182" y="178"/>
                  </a:lnTo>
                  <a:lnTo>
                    <a:pt x="174" y="180"/>
                  </a:lnTo>
                  <a:lnTo>
                    <a:pt x="166" y="180"/>
                  </a:lnTo>
                  <a:lnTo>
                    <a:pt x="162" y="184"/>
                  </a:lnTo>
                  <a:lnTo>
                    <a:pt x="152" y="188"/>
                  </a:lnTo>
                  <a:lnTo>
                    <a:pt x="138" y="192"/>
                  </a:lnTo>
                  <a:lnTo>
                    <a:pt x="134" y="194"/>
                  </a:lnTo>
                  <a:lnTo>
                    <a:pt x="132" y="196"/>
                  </a:lnTo>
                  <a:lnTo>
                    <a:pt x="130" y="198"/>
                  </a:lnTo>
                  <a:lnTo>
                    <a:pt x="126" y="198"/>
                  </a:lnTo>
                  <a:lnTo>
                    <a:pt x="122" y="198"/>
                  </a:lnTo>
                  <a:lnTo>
                    <a:pt x="120" y="196"/>
                  </a:lnTo>
                  <a:lnTo>
                    <a:pt x="116" y="196"/>
                  </a:lnTo>
                  <a:lnTo>
                    <a:pt x="114" y="198"/>
                  </a:lnTo>
                  <a:lnTo>
                    <a:pt x="112" y="200"/>
                  </a:lnTo>
                  <a:lnTo>
                    <a:pt x="108" y="200"/>
                  </a:lnTo>
                  <a:lnTo>
                    <a:pt x="82" y="198"/>
                  </a:lnTo>
                  <a:lnTo>
                    <a:pt x="82" y="172"/>
                  </a:lnTo>
                  <a:lnTo>
                    <a:pt x="80" y="170"/>
                  </a:lnTo>
                  <a:lnTo>
                    <a:pt x="78" y="166"/>
                  </a:lnTo>
                  <a:lnTo>
                    <a:pt x="76" y="160"/>
                  </a:lnTo>
                  <a:lnTo>
                    <a:pt x="60" y="160"/>
                  </a:lnTo>
                  <a:lnTo>
                    <a:pt x="46" y="150"/>
                  </a:lnTo>
                  <a:lnTo>
                    <a:pt x="40" y="146"/>
                  </a:lnTo>
                  <a:lnTo>
                    <a:pt x="30" y="142"/>
                  </a:lnTo>
                  <a:lnTo>
                    <a:pt x="26" y="140"/>
                  </a:lnTo>
                  <a:lnTo>
                    <a:pt x="24" y="138"/>
                  </a:lnTo>
                  <a:lnTo>
                    <a:pt x="22" y="136"/>
                  </a:lnTo>
                  <a:lnTo>
                    <a:pt x="20" y="134"/>
                  </a:lnTo>
                  <a:lnTo>
                    <a:pt x="18" y="126"/>
                  </a:lnTo>
                  <a:lnTo>
                    <a:pt x="16" y="120"/>
                  </a:lnTo>
                  <a:lnTo>
                    <a:pt x="16" y="114"/>
                  </a:lnTo>
                  <a:lnTo>
                    <a:pt x="10" y="110"/>
                  </a:lnTo>
                  <a:lnTo>
                    <a:pt x="6" y="104"/>
                  </a:lnTo>
                  <a:lnTo>
                    <a:pt x="0" y="100"/>
                  </a:lnTo>
                  <a:lnTo>
                    <a:pt x="0" y="94"/>
                  </a:lnTo>
                  <a:lnTo>
                    <a:pt x="0" y="92"/>
                  </a:lnTo>
                  <a:lnTo>
                    <a:pt x="2" y="88"/>
                  </a:lnTo>
                  <a:lnTo>
                    <a:pt x="0" y="84"/>
                  </a:lnTo>
                  <a:lnTo>
                    <a:pt x="0" y="82"/>
                  </a:lnTo>
                  <a:lnTo>
                    <a:pt x="0" y="78"/>
                  </a:lnTo>
                  <a:lnTo>
                    <a:pt x="0" y="72"/>
                  </a:lnTo>
                  <a:lnTo>
                    <a:pt x="2" y="68"/>
                  </a:lnTo>
                  <a:lnTo>
                    <a:pt x="8" y="60"/>
                  </a:lnTo>
                  <a:lnTo>
                    <a:pt x="20" y="50"/>
                  </a:lnTo>
                  <a:lnTo>
                    <a:pt x="22" y="46"/>
                  </a:lnTo>
                  <a:lnTo>
                    <a:pt x="22" y="42"/>
                  </a:lnTo>
                  <a:lnTo>
                    <a:pt x="22" y="40"/>
                  </a:lnTo>
                  <a:lnTo>
                    <a:pt x="20" y="38"/>
                  </a:lnTo>
                  <a:lnTo>
                    <a:pt x="18" y="36"/>
                  </a:lnTo>
                  <a:lnTo>
                    <a:pt x="16" y="34"/>
                  </a:lnTo>
                  <a:lnTo>
                    <a:pt x="18" y="30"/>
                  </a:lnTo>
                  <a:lnTo>
                    <a:pt x="20" y="28"/>
                  </a:lnTo>
                  <a:lnTo>
                    <a:pt x="22" y="26"/>
                  </a:lnTo>
                  <a:lnTo>
                    <a:pt x="22" y="22"/>
                  </a:lnTo>
                  <a:lnTo>
                    <a:pt x="24" y="22"/>
                  </a:lnTo>
                  <a:lnTo>
                    <a:pt x="24" y="16"/>
                  </a:lnTo>
                  <a:lnTo>
                    <a:pt x="22" y="12"/>
                  </a:lnTo>
                  <a:lnTo>
                    <a:pt x="20" y="6"/>
                  </a:lnTo>
                  <a:lnTo>
                    <a:pt x="22" y="0"/>
                  </a:lnTo>
                  <a:lnTo>
                    <a:pt x="24" y="0"/>
                  </a:lnTo>
                  <a:lnTo>
                    <a:pt x="3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53" name="Google Shape;2553;p55"/>
            <p:cNvSpPr/>
            <p:nvPr/>
          </p:nvSpPr>
          <p:spPr>
            <a:xfrm>
              <a:off x="3216" y="2616"/>
              <a:ext cx="34" cy="38"/>
            </a:xfrm>
            <a:custGeom>
              <a:avLst/>
              <a:gdLst/>
              <a:ahLst/>
              <a:cxnLst/>
              <a:rect l="l" t="t" r="r" b="b"/>
              <a:pathLst>
                <a:path w="30" h="34" extrusionOk="0">
                  <a:moveTo>
                    <a:pt x="26" y="28"/>
                  </a:moveTo>
                  <a:lnTo>
                    <a:pt x="28" y="26"/>
                  </a:lnTo>
                  <a:lnTo>
                    <a:pt x="28" y="22"/>
                  </a:lnTo>
                  <a:lnTo>
                    <a:pt x="30" y="22"/>
                  </a:lnTo>
                  <a:lnTo>
                    <a:pt x="30" y="16"/>
                  </a:lnTo>
                  <a:lnTo>
                    <a:pt x="28" y="12"/>
                  </a:lnTo>
                  <a:lnTo>
                    <a:pt x="26" y="6"/>
                  </a:lnTo>
                  <a:lnTo>
                    <a:pt x="28" y="0"/>
                  </a:lnTo>
                  <a:lnTo>
                    <a:pt x="24" y="2"/>
                  </a:lnTo>
                  <a:lnTo>
                    <a:pt x="22" y="4"/>
                  </a:lnTo>
                  <a:lnTo>
                    <a:pt x="18" y="10"/>
                  </a:lnTo>
                  <a:lnTo>
                    <a:pt x="8" y="10"/>
                  </a:lnTo>
                  <a:lnTo>
                    <a:pt x="2" y="18"/>
                  </a:lnTo>
                  <a:lnTo>
                    <a:pt x="0" y="24"/>
                  </a:lnTo>
                  <a:lnTo>
                    <a:pt x="0" y="30"/>
                  </a:lnTo>
                  <a:lnTo>
                    <a:pt x="0" y="32"/>
                  </a:lnTo>
                  <a:lnTo>
                    <a:pt x="0" y="34"/>
                  </a:lnTo>
                  <a:lnTo>
                    <a:pt x="12" y="34"/>
                  </a:lnTo>
                  <a:lnTo>
                    <a:pt x="14" y="30"/>
                  </a:lnTo>
                  <a:lnTo>
                    <a:pt x="14" y="28"/>
                  </a:lnTo>
                  <a:lnTo>
                    <a:pt x="16" y="26"/>
                  </a:lnTo>
                  <a:lnTo>
                    <a:pt x="26" y="26"/>
                  </a:lnTo>
                  <a:lnTo>
                    <a:pt x="26"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54" name="Google Shape;2554;p55"/>
            <p:cNvSpPr/>
            <p:nvPr/>
          </p:nvSpPr>
          <p:spPr>
            <a:xfrm>
              <a:off x="3216" y="2645"/>
              <a:ext cx="32" cy="46"/>
            </a:xfrm>
            <a:custGeom>
              <a:avLst/>
              <a:gdLst/>
              <a:ahLst/>
              <a:cxnLst/>
              <a:rect l="l" t="t" r="r" b="b"/>
              <a:pathLst>
                <a:path w="28" h="42" extrusionOk="0">
                  <a:moveTo>
                    <a:pt x="0" y="8"/>
                  </a:moveTo>
                  <a:lnTo>
                    <a:pt x="2" y="12"/>
                  </a:lnTo>
                  <a:lnTo>
                    <a:pt x="6" y="14"/>
                  </a:lnTo>
                  <a:lnTo>
                    <a:pt x="6" y="16"/>
                  </a:lnTo>
                  <a:lnTo>
                    <a:pt x="4" y="20"/>
                  </a:lnTo>
                  <a:lnTo>
                    <a:pt x="4" y="24"/>
                  </a:lnTo>
                  <a:lnTo>
                    <a:pt x="4" y="28"/>
                  </a:lnTo>
                  <a:lnTo>
                    <a:pt x="6" y="34"/>
                  </a:lnTo>
                  <a:lnTo>
                    <a:pt x="8" y="42"/>
                  </a:lnTo>
                  <a:lnTo>
                    <a:pt x="14" y="34"/>
                  </a:lnTo>
                  <a:lnTo>
                    <a:pt x="22" y="28"/>
                  </a:lnTo>
                  <a:lnTo>
                    <a:pt x="26" y="24"/>
                  </a:lnTo>
                  <a:lnTo>
                    <a:pt x="28" y="20"/>
                  </a:lnTo>
                  <a:lnTo>
                    <a:pt x="28" y="16"/>
                  </a:lnTo>
                  <a:lnTo>
                    <a:pt x="28" y="14"/>
                  </a:lnTo>
                  <a:lnTo>
                    <a:pt x="26" y="12"/>
                  </a:lnTo>
                  <a:lnTo>
                    <a:pt x="24" y="10"/>
                  </a:lnTo>
                  <a:lnTo>
                    <a:pt x="22" y="8"/>
                  </a:lnTo>
                  <a:lnTo>
                    <a:pt x="24" y="2"/>
                  </a:lnTo>
                  <a:lnTo>
                    <a:pt x="26" y="0"/>
                  </a:lnTo>
                  <a:lnTo>
                    <a:pt x="16" y="0"/>
                  </a:lnTo>
                  <a:lnTo>
                    <a:pt x="14" y="2"/>
                  </a:lnTo>
                  <a:lnTo>
                    <a:pt x="14" y="4"/>
                  </a:lnTo>
                  <a:lnTo>
                    <a:pt x="12" y="8"/>
                  </a:lnTo>
                  <a:lnTo>
                    <a:pt x="0" y="8"/>
                  </a:lnTo>
                  <a:lnTo>
                    <a:pt x="0" y="6"/>
                  </a:lnTo>
                  <a:lnTo>
                    <a:pt x="0" y="4"/>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55" name="Google Shape;2555;p55"/>
            <p:cNvSpPr/>
            <p:nvPr/>
          </p:nvSpPr>
          <p:spPr>
            <a:xfrm>
              <a:off x="2908" y="2491"/>
              <a:ext cx="344" cy="380"/>
            </a:xfrm>
            <a:custGeom>
              <a:avLst/>
              <a:gdLst/>
              <a:ahLst/>
              <a:cxnLst/>
              <a:rect l="l" t="t" r="r" b="b"/>
              <a:pathLst>
                <a:path w="298" h="346" extrusionOk="0">
                  <a:moveTo>
                    <a:pt x="290" y="248"/>
                  </a:moveTo>
                  <a:lnTo>
                    <a:pt x="280" y="250"/>
                  </a:lnTo>
                  <a:lnTo>
                    <a:pt x="270" y="256"/>
                  </a:lnTo>
                  <a:lnTo>
                    <a:pt x="264" y="258"/>
                  </a:lnTo>
                  <a:lnTo>
                    <a:pt x="260" y="262"/>
                  </a:lnTo>
                  <a:lnTo>
                    <a:pt x="258" y="266"/>
                  </a:lnTo>
                  <a:lnTo>
                    <a:pt x="256" y="272"/>
                  </a:lnTo>
                  <a:lnTo>
                    <a:pt x="256" y="310"/>
                  </a:lnTo>
                  <a:lnTo>
                    <a:pt x="258" y="318"/>
                  </a:lnTo>
                  <a:lnTo>
                    <a:pt x="260" y="320"/>
                  </a:lnTo>
                  <a:lnTo>
                    <a:pt x="266" y="324"/>
                  </a:lnTo>
                  <a:lnTo>
                    <a:pt x="276" y="324"/>
                  </a:lnTo>
                  <a:lnTo>
                    <a:pt x="276" y="336"/>
                  </a:lnTo>
                  <a:lnTo>
                    <a:pt x="274" y="340"/>
                  </a:lnTo>
                  <a:lnTo>
                    <a:pt x="272" y="344"/>
                  </a:lnTo>
                  <a:lnTo>
                    <a:pt x="268" y="346"/>
                  </a:lnTo>
                  <a:lnTo>
                    <a:pt x="266" y="346"/>
                  </a:lnTo>
                  <a:lnTo>
                    <a:pt x="262" y="338"/>
                  </a:lnTo>
                  <a:lnTo>
                    <a:pt x="258" y="334"/>
                  </a:lnTo>
                  <a:lnTo>
                    <a:pt x="248" y="326"/>
                  </a:lnTo>
                  <a:lnTo>
                    <a:pt x="242" y="320"/>
                  </a:lnTo>
                  <a:lnTo>
                    <a:pt x="238" y="318"/>
                  </a:lnTo>
                  <a:lnTo>
                    <a:pt x="238" y="314"/>
                  </a:lnTo>
                  <a:lnTo>
                    <a:pt x="232" y="316"/>
                  </a:lnTo>
                  <a:lnTo>
                    <a:pt x="230" y="318"/>
                  </a:lnTo>
                  <a:lnTo>
                    <a:pt x="228" y="318"/>
                  </a:lnTo>
                  <a:lnTo>
                    <a:pt x="224" y="320"/>
                  </a:lnTo>
                  <a:lnTo>
                    <a:pt x="218" y="318"/>
                  </a:lnTo>
                  <a:lnTo>
                    <a:pt x="212" y="316"/>
                  </a:lnTo>
                  <a:lnTo>
                    <a:pt x="208" y="312"/>
                  </a:lnTo>
                  <a:lnTo>
                    <a:pt x="206" y="308"/>
                  </a:lnTo>
                  <a:lnTo>
                    <a:pt x="190" y="302"/>
                  </a:lnTo>
                  <a:lnTo>
                    <a:pt x="186" y="300"/>
                  </a:lnTo>
                  <a:lnTo>
                    <a:pt x="178" y="300"/>
                  </a:lnTo>
                  <a:lnTo>
                    <a:pt x="170" y="300"/>
                  </a:lnTo>
                  <a:lnTo>
                    <a:pt x="166" y="302"/>
                  </a:lnTo>
                  <a:lnTo>
                    <a:pt x="162" y="302"/>
                  </a:lnTo>
                  <a:lnTo>
                    <a:pt x="156" y="300"/>
                  </a:lnTo>
                  <a:lnTo>
                    <a:pt x="158" y="294"/>
                  </a:lnTo>
                  <a:lnTo>
                    <a:pt x="158" y="290"/>
                  </a:lnTo>
                  <a:lnTo>
                    <a:pt x="156" y="282"/>
                  </a:lnTo>
                  <a:lnTo>
                    <a:pt x="152" y="280"/>
                  </a:lnTo>
                  <a:lnTo>
                    <a:pt x="152" y="276"/>
                  </a:lnTo>
                  <a:lnTo>
                    <a:pt x="154" y="254"/>
                  </a:lnTo>
                  <a:lnTo>
                    <a:pt x="152" y="232"/>
                  </a:lnTo>
                  <a:lnTo>
                    <a:pt x="146" y="234"/>
                  </a:lnTo>
                  <a:lnTo>
                    <a:pt x="138" y="234"/>
                  </a:lnTo>
                  <a:lnTo>
                    <a:pt x="134" y="232"/>
                  </a:lnTo>
                  <a:lnTo>
                    <a:pt x="132" y="230"/>
                  </a:lnTo>
                  <a:lnTo>
                    <a:pt x="130" y="228"/>
                  </a:lnTo>
                  <a:lnTo>
                    <a:pt x="110" y="228"/>
                  </a:lnTo>
                  <a:lnTo>
                    <a:pt x="110" y="236"/>
                  </a:lnTo>
                  <a:lnTo>
                    <a:pt x="108" y="240"/>
                  </a:lnTo>
                  <a:lnTo>
                    <a:pt x="106" y="242"/>
                  </a:lnTo>
                  <a:lnTo>
                    <a:pt x="98" y="242"/>
                  </a:lnTo>
                  <a:lnTo>
                    <a:pt x="86" y="242"/>
                  </a:lnTo>
                  <a:lnTo>
                    <a:pt x="82" y="242"/>
                  </a:lnTo>
                  <a:lnTo>
                    <a:pt x="80" y="240"/>
                  </a:lnTo>
                  <a:lnTo>
                    <a:pt x="72" y="232"/>
                  </a:lnTo>
                  <a:lnTo>
                    <a:pt x="66" y="220"/>
                  </a:lnTo>
                  <a:lnTo>
                    <a:pt x="66" y="208"/>
                  </a:lnTo>
                  <a:lnTo>
                    <a:pt x="2" y="208"/>
                  </a:lnTo>
                  <a:lnTo>
                    <a:pt x="0" y="202"/>
                  </a:lnTo>
                  <a:lnTo>
                    <a:pt x="2" y="190"/>
                  </a:lnTo>
                  <a:lnTo>
                    <a:pt x="4" y="186"/>
                  </a:lnTo>
                  <a:lnTo>
                    <a:pt x="8" y="184"/>
                  </a:lnTo>
                  <a:lnTo>
                    <a:pt x="14" y="184"/>
                  </a:lnTo>
                  <a:lnTo>
                    <a:pt x="16" y="184"/>
                  </a:lnTo>
                  <a:lnTo>
                    <a:pt x="20" y="184"/>
                  </a:lnTo>
                  <a:lnTo>
                    <a:pt x="22" y="182"/>
                  </a:lnTo>
                  <a:lnTo>
                    <a:pt x="24" y="180"/>
                  </a:lnTo>
                  <a:lnTo>
                    <a:pt x="26" y="180"/>
                  </a:lnTo>
                  <a:lnTo>
                    <a:pt x="30" y="180"/>
                  </a:lnTo>
                  <a:lnTo>
                    <a:pt x="30" y="184"/>
                  </a:lnTo>
                  <a:lnTo>
                    <a:pt x="32" y="184"/>
                  </a:lnTo>
                  <a:lnTo>
                    <a:pt x="36" y="184"/>
                  </a:lnTo>
                  <a:lnTo>
                    <a:pt x="42" y="184"/>
                  </a:lnTo>
                  <a:lnTo>
                    <a:pt x="46" y="182"/>
                  </a:lnTo>
                  <a:lnTo>
                    <a:pt x="50" y="176"/>
                  </a:lnTo>
                  <a:lnTo>
                    <a:pt x="52" y="168"/>
                  </a:lnTo>
                  <a:lnTo>
                    <a:pt x="56" y="156"/>
                  </a:lnTo>
                  <a:lnTo>
                    <a:pt x="56" y="142"/>
                  </a:lnTo>
                  <a:lnTo>
                    <a:pt x="60" y="140"/>
                  </a:lnTo>
                  <a:lnTo>
                    <a:pt x="64" y="136"/>
                  </a:lnTo>
                  <a:lnTo>
                    <a:pt x="66" y="126"/>
                  </a:lnTo>
                  <a:lnTo>
                    <a:pt x="70" y="122"/>
                  </a:lnTo>
                  <a:lnTo>
                    <a:pt x="74" y="118"/>
                  </a:lnTo>
                  <a:lnTo>
                    <a:pt x="78" y="116"/>
                  </a:lnTo>
                  <a:lnTo>
                    <a:pt x="80" y="112"/>
                  </a:lnTo>
                  <a:lnTo>
                    <a:pt x="82" y="108"/>
                  </a:lnTo>
                  <a:lnTo>
                    <a:pt x="80" y="104"/>
                  </a:lnTo>
                  <a:lnTo>
                    <a:pt x="80" y="102"/>
                  </a:lnTo>
                  <a:lnTo>
                    <a:pt x="80" y="98"/>
                  </a:lnTo>
                  <a:lnTo>
                    <a:pt x="92" y="68"/>
                  </a:lnTo>
                  <a:lnTo>
                    <a:pt x="96" y="54"/>
                  </a:lnTo>
                  <a:lnTo>
                    <a:pt x="98" y="44"/>
                  </a:lnTo>
                  <a:lnTo>
                    <a:pt x="96" y="40"/>
                  </a:lnTo>
                  <a:lnTo>
                    <a:pt x="96" y="38"/>
                  </a:lnTo>
                  <a:lnTo>
                    <a:pt x="94" y="36"/>
                  </a:lnTo>
                  <a:lnTo>
                    <a:pt x="94" y="34"/>
                  </a:lnTo>
                  <a:lnTo>
                    <a:pt x="96" y="24"/>
                  </a:lnTo>
                  <a:lnTo>
                    <a:pt x="98" y="16"/>
                  </a:lnTo>
                  <a:lnTo>
                    <a:pt x="100" y="12"/>
                  </a:lnTo>
                  <a:lnTo>
                    <a:pt x="104" y="10"/>
                  </a:lnTo>
                  <a:lnTo>
                    <a:pt x="108" y="6"/>
                  </a:lnTo>
                  <a:lnTo>
                    <a:pt x="110" y="6"/>
                  </a:lnTo>
                  <a:lnTo>
                    <a:pt x="116" y="6"/>
                  </a:lnTo>
                  <a:lnTo>
                    <a:pt x="122" y="8"/>
                  </a:lnTo>
                  <a:lnTo>
                    <a:pt x="134" y="14"/>
                  </a:lnTo>
                  <a:lnTo>
                    <a:pt x="144" y="20"/>
                  </a:lnTo>
                  <a:lnTo>
                    <a:pt x="152" y="20"/>
                  </a:lnTo>
                  <a:lnTo>
                    <a:pt x="160" y="20"/>
                  </a:lnTo>
                  <a:lnTo>
                    <a:pt x="162" y="20"/>
                  </a:lnTo>
                  <a:lnTo>
                    <a:pt x="162" y="18"/>
                  </a:lnTo>
                  <a:lnTo>
                    <a:pt x="164" y="14"/>
                  </a:lnTo>
                  <a:lnTo>
                    <a:pt x="166" y="12"/>
                  </a:lnTo>
                  <a:lnTo>
                    <a:pt x="170" y="14"/>
                  </a:lnTo>
                  <a:lnTo>
                    <a:pt x="172" y="14"/>
                  </a:lnTo>
                  <a:lnTo>
                    <a:pt x="178" y="12"/>
                  </a:lnTo>
                  <a:lnTo>
                    <a:pt x="182" y="10"/>
                  </a:lnTo>
                  <a:lnTo>
                    <a:pt x="188" y="8"/>
                  </a:lnTo>
                  <a:lnTo>
                    <a:pt x="192" y="8"/>
                  </a:lnTo>
                  <a:lnTo>
                    <a:pt x="204" y="8"/>
                  </a:lnTo>
                  <a:lnTo>
                    <a:pt x="206" y="2"/>
                  </a:lnTo>
                  <a:lnTo>
                    <a:pt x="210" y="0"/>
                  </a:lnTo>
                  <a:lnTo>
                    <a:pt x="216" y="2"/>
                  </a:lnTo>
                  <a:lnTo>
                    <a:pt x="224" y="4"/>
                  </a:lnTo>
                  <a:lnTo>
                    <a:pt x="236" y="4"/>
                  </a:lnTo>
                  <a:lnTo>
                    <a:pt x="246" y="14"/>
                  </a:lnTo>
                  <a:lnTo>
                    <a:pt x="252" y="16"/>
                  </a:lnTo>
                  <a:lnTo>
                    <a:pt x="260" y="20"/>
                  </a:lnTo>
                  <a:lnTo>
                    <a:pt x="260" y="16"/>
                  </a:lnTo>
                  <a:lnTo>
                    <a:pt x="264" y="16"/>
                  </a:lnTo>
                  <a:lnTo>
                    <a:pt x="268" y="20"/>
                  </a:lnTo>
                  <a:lnTo>
                    <a:pt x="272" y="16"/>
                  </a:lnTo>
                  <a:lnTo>
                    <a:pt x="280" y="16"/>
                  </a:lnTo>
                  <a:lnTo>
                    <a:pt x="282" y="20"/>
                  </a:lnTo>
                  <a:lnTo>
                    <a:pt x="284" y="24"/>
                  </a:lnTo>
                  <a:lnTo>
                    <a:pt x="294" y="32"/>
                  </a:lnTo>
                  <a:lnTo>
                    <a:pt x="296" y="44"/>
                  </a:lnTo>
                  <a:lnTo>
                    <a:pt x="296" y="50"/>
                  </a:lnTo>
                  <a:lnTo>
                    <a:pt x="298" y="54"/>
                  </a:lnTo>
                  <a:lnTo>
                    <a:pt x="298" y="64"/>
                  </a:lnTo>
                  <a:lnTo>
                    <a:pt x="292" y="72"/>
                  </a:lnTo>
                  <a:lnTo>
                    <a:pt x="286" y="80"/>
                  </a:lnTo>
                  <a:lnTo>
                    <a:pt x="280" y="92"/>
                  </a:lnTo>
                  <a:lnTo>
                    <a:pt x="274" y="102"/>
                  </a:lnTo>
                  <a:lnTo>
                    <a:pt x="274" y="124"/>
                  </a:lnTo>
                  <a:lnTo>
                    <a:pt x="272" y="128"/>
                  </a:lnTo>
                  <a:lnTo>
                    <a:pt x="268" y="132"/>
                  </a:lnTo>
                  <a:lnTo>
                    <a:pt x="266" y="138"/>
                  </a:lnTo>
                  <a:lnTo>
                    <a:pt x="266" y="148"/>
                  </a:lnTo>
                  <a:lnTo>
                    <a:pt x="268" y="152"/>
                  </a:lnTo>
                  <a:lnTo>
                    <a:pt x="272" y="154"/>
                  </a:lnTo>
                  <a:lnTo>
                    <a:pt x="272" y="156"/>
                  </a:lnTo>
                  <a:lnTo>
                    <a:pt x="270" y="160"/>
                  </a:lnTo>
                  <a:lnTo>
                    <a:pt x="270" y="164"/>
                  </a:lnTo>
                  <a:lnTo>
                    <a:pt x="270" y="168"/>
                  </a:lnTo>
                  <a:lnTo>
                    <a:pt x="272" y="174"/>
                  </a:lnTo>
                  <a:lnTo>
                    <a:pt x="274" y="182"/>
                  </a:lnTo>
                  <a:lnTo>
                    <a:pt x="272" y="186"/>
                  </a:lnTo>
                  <a:lnTo>
                    <a:pt x="272" y="192"/>
                  </a:lnTo>
                  <a:lnTo>
                    <a:pt x="272" y="196"/>
                  </a:lnTo>
                  <a:lnTo>
                    <a:pt x="272" y="198"/>
                  </a:lnTo>
                  <a:lnTo>
                    <a:pt x="274" y="202"/>
                  </a:lnTo>
                  <a:lnTo>
                    <a:pt x="272" y="206"/>
                  </a:lnTo>
                  <a:lnTo>
                    <a:pt x="272" y="208"/>
                  </a:lnTo>
                  <a:lnTo>
                    <a:pt x="272" y="214"/>
                  </a:lnTo>
                  <a:lnTo>
                    <a:pt x="278" y="218"/>
                  </a:lnTo>
                  <a:lnTo>
                    <a:pt x="282" y="224"/>
                  </a:lnTo>
                  <a:lnTo>
                    <a:pt x="288" y="228"/>
                  </a:lnTo>
                  <a:lnTo>
                    <a:pt x="288" y="234"/>
                  </a:lnTo>
                  <a:lnTo>
                    <a:pt x="290" y="240"/>
                  </a:lnTo>
                  <a:lnTo>
                    <a:pt x="292" y="248"/>
                  </a:lnTo>
                  <a:lnTo>
                    <a:pt x="290" y="24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56" name="Google Shape;2556;p55"/>
            <p:cNvSpPr/>
            <p:nvPr/>
          </p:nvSpPr>
          <p:spPr>
            <a:xfrm>
              <a:off x="3231" y="2812"/>
              <a:ext cx="201" cy="328"/>
            </a:xfrm>
            <a:custGeom>
              <a:avLst/>
              <a:gdLst/>
              <a:ahLst/>
              <a:cxnLst/>
              <a:rect l="l" t="t" r="r" b="b"/>
              <a:pathLst>
                <a:path w="174" h="298" extrusionOk="0">
                  <a:moveTo>
                    <a:pt x="30" y="298"/>
                  </a:moveTo>
                  <a:lnTo>
                    <a:pt x="32" y="288"/>
                  </a:lnTo>
                  <a:lnTo>
                    <a:pt x="32" y="282"/>
                  </a:lnTo>
                  <a:lnTo>
                    <a:pt x="34" y="274"/>
                  </a:lnTo>
                  <a:lnTo>
                    <a:pt x="38" y="270"/>
                  </a:lnTo>
                  <a:lnTo>
                    <a:pt x="44" y="268"/>
                  </a:lnTo>
                  <a:lnTo>
                    <a:pt x="50" y="264"/>
                  </a:lnTo>
                  <a:lnTo>
                    <a:pt x="66" y="258"/>
                  </a:lnTo>
                  <a:lnTo>
                    <a:pt x="72" y="254"/>
                  </a:lnTo>
                  <a:lnTo>
                    <a:pt x="74" y="248"/>
                  </a:lnTo>
                  <a:lnTo>
                    <a:pt x="78" y="232"/>
                  </a:lnTo>
                  <a:lnTo>
                    <a:pt x="78" y="218"/>
                  </a:lnTo>
                  <a:lnTo>
                    <a:pt x="78" y="210"/>
                  </a:lnTo>
                  <a:lnTo>
                    <a:pt x="76" y="204"/>
                  </a:lnTo>
                  <a:lnTo>
                    <a:pt x="74" y="196"/>
                  </a:lnTo>
                  <a:lnTo>
                    <a:pt x="74" y="192"/>
                  </a:lnTo>
                  <a:lnTo>
                    <a:pt x="74" y="186"/>
                  </a:lnTo>
                  <a:lnTo>
                    <a:pt x="70" y="182"/>
                  </a:lnTo>
                  <a:lnTo>
                    <a:pt x="70" y="178"/>
                  </a:lnTo>
                  <a:lnTo>
                    <a:pt x="70" y="172"/>
                  </a:lnTo>
                  <a:lnTo>
                    <a:pt x="72" y="168"/>
                  </a:lnTo>
                  <a:lnTo>
                    <a:pt x="76" y="162"/>
                  </a:lnTo>
                  <a:lnTo>
                    <a:pt x="86" y="156"/>
                  </a:lnTo>
                  <a:lnTo>
                    <a:pt x="94" y="152"/>
                  </a:lnTo>
                  <a:lnTo>
                    <a:pt x="100" y="148"/>
                  </a:lnTo>
                  <a:lnTo>
                    <a:pt x="102" y="140"/>
                  </a:lnTo>
                  <a:lnTo>
                    <a:pt x="108" y="134"/>
                  </a:lnTo>
                  <a:lnTo>
                    <a:pt x="112" y="128"/>
                  </a:lnTo>
                  <a:lnTo>
                    <a:pt x="130" y="116"/>
                  </a:lnTo>
                  <a:lnTo>
                    <a:pt x="150" y="108"/>
                  </a:lnTo>
                  <a:lnTo>
                    <a:pt x="156" y="100"/>
                  </a:lnTo>
                  <a:lnTo>
                    <a:pt x="162" y="94"/>
                  </a:lnTo>
                  <a:lnTo>
                    <a:pt x="168" y="84"/>
                  </a:lnTo>
                  <a:lnTo>
                    <a:pt x="168" y="76"/>
                  </a:lnTo>
                  <a:lnTo>
                    <a:pt x="168" y="66"/>
                  </a:lnTo>
                  <a:lnTo>
                    <a:pt x="170" y="56"/>
                  </a:lnTo>
                  <a:lnTo>
                    <a:pt x="170" y="50"/>
                  </a:lnTo>
                  <a:lnTo>
                    <a:pt x="174" y="48"/>
                  </a:lnTo>
                  <a:lnTo>
                    <a:pt x="172" y="22"/>
                  </a:lnTo>
                  <a:lnTo>
                    <a:pt x="172" y="10"/>
                  </a:lnTo>
                  <a:lnTo>
                    <a:pt x="174" y="0"/>
                  </a:lnTo>
                  <a:lnTo>
                    <a:pt x="166" y="2"/>
                  </a:lnTo>
                  <a:lnTo>
                    <a:pt x="158" y="2"/>
                  </a:lnTo>
                  <a:lnTo>
                    <a:pt x="154" y="6"/>
                  </a:lnTo>
                  <a:lnTo>
                    <a:pt x="144" y="10"/>
                  </a:lnTo>
                  <a:lnTo>
                    <a:pt x="130" y="14"/>
                  </a:lnTo>
                  <a:lnTo>
                    <a:pt x="126" y="16"/>
                  </a:lnTo>
                  <a:lnTo>
                    <a:pt x="124" y="18"/>
                  </a:lnTo>
                  <a:lnTo>
                    <a:pt x="122" y="20"/>
                  </a:lnTo>
                  <a:lnTo>
                    <a:pt x="118" y="20"/>
                  </a:lnTo>
                  <a:lnTo>
                    <a:pt x="114" y="20"/>
                  </a:lnTo>
                  <a:lnTo>
                    <a:pt x="112" y="18"/>
                  </a:lnTo>
                  <a:lnTo>
                    <a:pt x="108" y="18"/>
                  </a:lnTo>
                  <a:lnTo>
                    <a:pt x="106" y="20"/>
                  </a:lnTo>
                  <a:lnTo>
                    <a:pt x="104" y="22"/>
                  </a:lnTo>
                  <a:lnTo>
                    <a:pt x="100" y="22"/>
                  </a:lnTo>
                  <a:lnTo>
                    <a:pt x="74" y="20"/>
                  </a:lnTo>
                  <a:lnTo>
                    <a:pt x="72" y="28"/>
                  </a:lnTo>
                  <a:lnTo>
                    <a:pt x="70" y="36"/>
                  </a:lnTo>
                  <a:lnTo>
                    <a:pt x="72" y="42"/>
                  </a:lnTo>
                  <a:lnTo>
                    <a:pt x="74" y="48"/>
                  </a:lnTo>
                  <a:lnTo>
                    <a:pt x="80" y="56"/>
                  </a:lnTo>
                  <a:lnTo>
                    <a:pt x="88" y="68"/>
                  </a:lnTo>
                  <a:lnTo>
                    <a:pt x="92" y="74"/>
                  </a:lnTo>
                  <a:lnTo>
                    <a:pt x="92" y="80"/>
                  </a:lnTo>
                  <a:lnTo>
                    <a:pt x="92" y="88"/>
                  </a:lnTo>
                  <a:lnTo>
                    <a:pt x="90" y="94"/>
                  </a:lnTo>
                  <a:lnTo>
                    <a:pt x="88" y="100"/>
                  </a:lnTo>
                  <a:lnTo>
                    <a:pt x="86" y="102"/>
                  </a:lnTo>
                  <a:lnTo>
                    <a:pt x="82" y="106"/>
                  </a:lnTo>
                  <a:lnTo>
                    <a:pt x="80" y="108"/>
                  </a:lnTo>
                  <a:lnTo>
                    <a:pt x="78" y="110"/>
                  </a:lnTo>
                  <a:lnTo>
                    <a:pt x="78" y="118"/>
                  </a:lnTo>
                  <a:lnTo>
                    <a:pt x="76" y="114"/>
                  </a:lnTo>
                  <a:lnTo>
                    <a:pt x="72" y="110"/>
                  </a:lnTo>
                  <a:lnTo>
                    <a:pt x="68" y="108"/>
                  </a:lnTo>
                  <a:lnTo>
                    <a:pt x="66" y="100"/>
                  </a:lnTo>
                  <a:lnTo>
                    <a:pt x="68" y="90"/>
                  </a:lnTo>
                  <a:lnTo>
                    <a:pt x="70" y="82"/>
                  </a:lnTo>
                  <a:lnTo>
                    <a:pt x="70" y="72"/>
                  </a:lnTo>
                  <a:lnTo>
                    <a:pt x="62" y="72"/>
                  </a:lnTo>
                  <a:lnTo>
                    <a:pt x="56" y="72"/>
                  </a:lnTo>
                  <a:lnTo>
                    <a:pt x="52" y="70"/>
                  </a:lnTo>
                  <a:lnTo>
                    <a:pt x="50" y="64"/>
                  </a:lnTo>
                  <a:lnTo>
                    <a:pt x="44" y="64"/>
                  </a:lnTo>
                  <a:lnTo>
                    <a:pt x="34" y="70"/>
                  </a:lnTo>
                  <a:lnTo>
                    <a:pt x="22" y="72"/>
                  </a:lnTo>
                  <a:lnTo>
                    <a:pt x="12" y="76"/>
                  </a:lnTo>
                  <a:lnTo>
                    <a:pt x="6" y="80"/>
                  </a:lnTo>
                  <a:lnTo>
                    <a:pt x="0" y="82"/>
                  </a:lnTo>
                  <a:lnTo>
                    <a:pt x="2" y="98"/>
                  </a:lnTo>
                  <a:lnTo>
                    <a:pt x="18" y="102"/>
                  </a:lnTo>
                  <a:lnTo>
                    <a:pt x="30" y="106"/>
                  </a:lnTo>
                  <a:lnTo>
                    <a:pt x="36" y="110"/>
                  </a:lnTo>
                  <a:lnTo>
                    <a:pt x="40" y="114"/>
                  </a:lnTo>
                  <a:lnTo>
                    <a:pt x="44" y="120"/>
                  </a:lnTo>
                  <a:lnTo>
                    <a:pt x="44" y="128"/>
                  </a:lnTo>
                  <a:lnTo>
                    <a:pt x="44" y="136"/>
                  </a:lnTo>
                  <a:lnTo>
                    <a:pt x="42" y="142"/>
                  </a:lnTo>
                  <a:lnTo>
                    <a:pt x="40" y="148"/>
                  </a:lnTo>
                  <a:lnTo>
                    <a:pt x="40" y="158"/>
                  </a:lnTo>
                  <a:lnTo>
                    <a:pt x="40" y="168"/>
                  </a:lnTo>
                  <a:lnTo>
                    <a:pt x="38" y="178"/>
                  </a:lnTo>
                  <a:lnTo>
                    <a:pt x="36" y="188"/>
                  </a:lnTo>
                  <a:lnTo>
                    <a:pt x="30" y="196"/>
                  </a:lnTo>
                  <a:lnTo>
                    <a:pt x="18" y="208"/>
                  </a:lnTo>
                  <a:lnTo>
                    <a:pt x="14" y="218"/>
                  </a:lnTo>
                  <a:lnTo>
                    <a:pt x="14" y="226"/>
                  </a:lnTo>
                  <a:lnTo>
                    <a:pt x="18" y="234"/>
                  </a:lnTo>
                  <a:lnTo>
                    <a:pt x="20" y="242"/>
                  </a:lnTo>
                  <a:lnTo>
                    <a:pt x="22" y="250"/>
                  </a:lnTo>
                  <a:lnTo>
                    <a:pt x="20" y="258"/>
                  </a:lnTo>
                  <a:lnTo>
                    <a:pt x="18" y="264"/>
                  </a:lnTo>
                  <a:lnTo>
                    <a:pt x="18" y="298"/>
                  </a:lnTo>
                  <a:lnTo>
                    <a:pt x="28" y="298"/>
                  </a:lnTo>
                  <a:lnTo>
                    <a:pt x="30" y="29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57" name="Google Shape;2557;p55"/>
            <p:cNvSpPr/>
            <p:nvPr/>
          </p:nvSpPr>
          <p:spPr>
            <a:xfrm>
              <a:off x="2972" y="3043"/>
              <a:ext cx="296" cy="257"/>
            </a:xfrm>
            <a:custGeom>
              <a:avLst/>
              <a:gdLst/>
              <a:ahLst/>
              <a:cxnLst/>
              <a:rect l="l" t="t" r="r" b="b"/>
              <a:pathLst>
                <a:path w="256" h="234" extrusionOk="0">
                  <a:moveTo>
                    <a:pt x="254" y="88"/>
                  </a:moveTo>
                  <a:lnTo>
                    <a:pt x="252" y="92"/>
                  </a:lnTo>
                  <a:lnTo>
                    <a:pt x="254" y="98"/>
                  </a:lnTo>
                  <a:lnTo>
                    <a:pt x="256" y="100"/>
                  </a:lnTo>
                  <a:lnTo>
                    <a:pt x="256" y="104"/>
                  </a:lnTo>
                  <a:lnTo>
                    <a:pt x="256" y="108"/>
                  </a:lnTo>
                  <a:lnTo>
                    <a:pt x="254" y="114"/>
                  </a:lnTo>
                  <a:lnTo>
                    <a:pt x="248" y="118"/>
                  </a:lnTo>
                  <a:lnTo>
                    <a:pt x="236" y="126"/>
                  </a:lnTo>
                  <a:lnTo>
                    <a:pt x="226" y="136"/>
                  </a:lnTo>
                  <a:lnTo>
                    <a:pt x="218" y="146"/>
                  </a:lnTo>
                  <a:lnTo>
                    <a:pt x="206" y="170"/>
                  </a:lnTo>
                  <a:lnTo>
                    <a:pt x="190" y="188"/>
                  </a:lnTo>
                  <a:lnTo>
                    <a:pt x="182" y="198"/>
                  </a:lnTo>
                  <a:lnTo>
                    <a:pt x="172" y="204"/>
                  </a:lnTo>
                  <a:lnTo>
                    <a:pt x="162" y="206"/>
                  </a:lnTo>
                  <a:lnTo>
                    <a:pt x="156" y="208"/>
                  </a:lnTo>
                  <a:lnTo>
                    <a:pt x="146" y="212"/>
                  </a:lnTo>
                  <a:lnTo>
                    <a:pt x="136" y="216"/>
                  </a:lnTo>
                  <a:lnTo>
                    <a:pt x="132" y="220"/>
                  </a:lnTo>
                  <a:lnTo>
                    <a:pt x="126" y="222"/>
                  </a:lnTo>
                  <a:lnTo>
                    <a:pt x="112" y="222"/>
                  </a:lnTo>
                  <a:lnTo>
                    <a:pt x="98" y="220"/>
                  </a:lnTo>
                  <a:lnTo>
                    <a:pt x="82" y="220"/>
                  </a:lnTo>
                  <a:lnTo>
                    <a:pt x="80" y="224"/>
                  </a:lnTo>
                  <a:lnTo>
                    <a:pt x="78" y="228"/>
                  </a:lnTo>
                  <a:lnTo>
                    <a:pt x="68" y="228"/>
                  </a:lnTo>
                  <a:lnTo>
                    <a:pt x="58" y="228"/>
                  </a:lnTo>
                  <a:lnTo>
                    <a:pt x="52" y="230"/>
                  </a:lnTo>
                  <a:lnTo>
                    <a:pt x="46" y="234"/>
                  </a:lnTo>
                  <a:lnTo>
                    <a:pt x="28" y="220"/>
                  </a:lnTo>
                  <a:lnTo>
                    <a:pt x="22" y="210"/>
                  </a:lnTo>
                  <a:lnTo>
                    <a:pt x="20" y="204"/>
                  </a:lnTo>
                  <a:lnTo>
                    <a:pt x="22" y="200"/>
                  </a:lnTo>
                  <a:lnTo>
                    <a:pt x="24" y="194"/>
                  </a:lnTo>
                  <a:lnTo>
                    <a:pt x="24" y="184"/>
                  </a:lnTo>
                  <a:lnTo>
                    <a:pt x="24" y="178"/>
                  </a:lnTo>
                  <a:lnTo>
                    <a:pt x="20" y="174"/>
                  </a:lnTo>
                  <a:lnTo>
                    <a:pt x="16" y="170"/>
                  </a:lnTo>
                  <a:lnTo>
                    <a:pt x="16" y="166"/>
                  </a:lnTo>
                  <a:lnTo>
                    <a:pt x="14" y="150"/>
                  </a:lnTo>
                  <a:lnTo>
                    <a:pt x="10" y="140"/>
                  </a:lnTo>
                  <a:lnTo>
                    <a:pt x="6" y="132"/>
                  </a:lnTo>
                  <a:lnTo>
                    <a:pt x="0" y="122"/>
                  </a:lnTo>
                  <a:lnTo>
                    <a:pt x="4" y="118"/>
                  </a:lnTo>
                  <a:lnTo>
                    <a:pt x="6" y="114"/>
                  </a:lnTo>
                  <a:lnTo>
                    <a:pt x="10" y="114"/>
                  </a:lnTo>
                  <a:lnTo>
                    <a:pt x="14" y="120"/>
                  </a:lnTo>
                  <a:lnTo>
                    <a:pt x="20" y="124"/>
                  </a:lnTo>
                  <a:lnTo>
                    <a:pt x="24" y="126"/>
                  </a:lnTo>
                  <a:lnTo>
                    <a:pt x="32" y="126"/>
                  </a:lnTo>
                  <a:lnTo>
                    <a:pt x="42" y="126"/>
                  </a:lnTo>
                  <a:lnTo>
                    <a:pt x="48" y="122"/>
                  </a:lnTo>
                  <a:lnTo>
                    <a:pt x="52" y="118"/>
                  </a:lnTo>
                  <a:lnTo>
                    <a:pt x="56" y="116"/>
                  </a:lnTo>
                  <a:lnTo>
                    <a:pt x="54" y="54"/>
                  </a:lnTo>
                  <a:lnTo>
                    <a:pt x="60" y="56"/>
                  </a:lnTo>
                  <a:lnTo>
                    <a:pt x="68" y="64"/>
                  </a:lnTo>
                  <a:lnTo>
                    <a:pt x="70" y="68"/>
                  </a:lnTo>
                  <a:lnTo>
                    <a:pt x="70" y="74"/>
                  </a:lnTo>
                  <a:lnTo>
                    <a:pt x="68" y="82"/>
                  </a:lnTo>
                  <a:lnTo>
                    <a:pt x="66" y="90"/>
                  </a:lnTo>
                  <a:lnTo>
                    <a:pt x="82" y="90"/>
                  </a:lnTo>
                  <a:lnTo>
                    <a:pt x="90" y="84"/>
                  </a:lnTo>
                  <a:lnTo>
                    <a:pt x="98" y="72"/>
                  </a:lnTo>
                  <a:lnTo>
                    <a:pt x="106" y="64"/>
                  </a:lnTo>
                  <a:lnTo>
                    <a:pt x="110" y="60"/>
                  </a:lnTo>
                  <a:lnTo>
                    <a:pt x="116" y="62"/>
                  </a:lnTo>
                  <a:lnTo>
                    <a:pt x="122" y="64"/>
                  </a:lnTo>
                  <a:lnTo>
                    <a:pt x="126" y="68"/>
                  </a:lnTo>
                  <a:lnTo>
                    <a:pt x="132" y="70"/>
                  </a:lnTo>
                  <a:lnTo>
                    <a:pt x="138" y="68"/>
                  </a:lnTo>
                  <a:lnTo>
                    <a:pt x="142" y="64"/>
                  </a:lnTo>
                  <a:lnTo>
                    <a:pt x="146" y="60"/>
                  </a:lnTo>
                  <a:lnTo>
                    <a:pt x="148" y="54"/>
                  </a:lnTo>
                  <a:lnTo>
                    <a:pt x="152" y="50"/>
                  </a:lnTo>
                  <a:lnTo>
                    <a:pt x="154" y="48"/>
                  </a:lnTo>
                  <a:lnTo>
                    <a:pt x="158" y="46"/>
                  </a:lnTo>
                  <a:lnTo>
                    <a:pt x="160" y="44"/>
                  </a:lnTo>
                  <a:lnTo>
                    <a:pt x="172" y="32"/>
                  </a:lnTo>
                  <a:lnTo>
                    <a:pt x="182" y="20"/>
                  </a:lnTo>
                  <a:lnTo>
                    <a:pt x="188" y="10"/>
                  </a:lnTo>
                  <a:lnTo>
                    <a:pt x="194" y="6"/>
                  </a:lnTo>
                  <a:lnTo>
                    <a:pt x="202" y="2"/>
                  </a:lnTo>
                  <a:lnTo>
                    <a:pt x="210" y="0"/>
                  </a:lnTo>
                  <a:lnTo>
                    <a:pt x="216" y="2"/>
                  </a:lnTo>
                  <a:lnTo>
                    <a:pt x="222" y="4"/>
                  </a:lnTo>
                  <a:lnTo>
                    <a:pt x="228" y="6"/>
                  </a:lnTo>
                  <a:lnTo>
                    <a:pt x="238" y="8"/>
                  </a:lnTo>
                  <a:lnTo>
                    <a:pt x="238" y="16"/>
                  </a:lnTo>
                  <a:lnTo>
                    <a:pt x="242" y="24"/>
                  </a:lnTo>
                  <a:lnTo>
                    <a:pt x="244" y="32"/>
                  </a:lnTo>
                  <a:lnTo>
                    <a:pt x="246" y="40"/>
                  </a:lnTo>
                  <a:lnTo>
                    <a:pt x="244" y="48"/>
                  </a:lnTo>
                  <a:lnTo>
                    <a:pt x="242" y="54"/>
                  </a:lnTo>
                  <a:lnTo>
                    <a:pt x="242" y="88"/>
                  </a:lnTo>
                  <a:lnTo>
                    <a:pt x="254" y="8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58" name="Google Shape;2558;p55"/>
            <p:cNvSpPr/>
            <p:nvPr/>
          </p:nvSpPr>
          <p:spPr>
            <a:xfrm>
              <a:off x="3162" y="3175"/>
              <a:ext cx="39" cy="40"/>
            </a:xfrm>
            <a:custGeom>
              <a:avLst/>
              <a:gdLst/>
              <a:ahLst/>
              <a:cxnLst/>
              <a:rect l="l" t="t" r="r" b="b"/>
              <a:pathLst>
                <a:path w="34" h="36" extrusionOk="0">
                  <a:moveTo>
                    <a:pt x="28" y="0"/>
                  </a:moveTo>
                  <a:lnTo>
                    <a:pt x="22" y="0"/>
                  </a:lnTo>
                  <a:lnTo>
                    <a:pt x="8" y="10"/>
                  </a:lnTo>
                  <a:lnTo>
                    <a:pt x="2" y="18"/>
                  </a:lnTo>
                  <a:lnTo>
                    <a:pt x="0" y="22"/>
                  </a:lnTo>
                  <a:lnTo>
                    <a:pt x="0" y="26"/>
                  </a:lnTo>
                  <a:lnTo>
                    <a:pt x="2" y="32"/>
                  </a:lnTo>
                  <a:lnTo>
                    <a:pt x="6" y="34"/>
                  </a:lnTo>
                  <a:lnTo>
                    <a:pt x="10" y="36"/>
                  </a:lnTo>
                  <a:lnTo>
                    <a:pt x="14" y="36"/>
                  </a:lnTo>
                  <a:lnTo>
                    <a:pt x="18" y="32"/>
                  </a:lnTo>
                  <a:lnTo>
                    <a:pt x="24" y="26"/>
                  </a:lnTo>
                  <a:lnTo>
                    <a:pt x="32" y="18"/>
                  </a:lnTo>
                  <a:lnTo>
                    <a:pt x="34" y="10"/>
                  </a:lnTo>
                  <a:lnTo>
                    <a:pt x="30" y="6"/>
                  </a:lnTo>
                  <a:lnTo>
                    <a:pt x="28" y="4"/>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59" name="Google Shape;2559;p55"/>
            <p:cNvSpPr/>
            <p:nvPr/>
          </p:nvSpPr>
          <p:spPr>
            <a:xfrm>
              <a:off x="3229" y="3120"/>
              <a:ext cx="23" cy="26"/>
            </a:xfrm>
            <a:custGeom>
              <a:avLst/>
              <a:gdLst/>
              <a:ahLst/>
              <a:cxnLst/>
              <a:rect l="l" t="t" r="r" b="b"/>
              <a:pathLst>
                <a:path w="20" h="24" extrusionOk="0">
                  <a:moveTo>
                    <a:pt x="20" y="18"/>
                  </a:moveTo>
                  <a:lnTo>
                    <a:pt x="18" y="22"/>
                  </a:lnTo>
                  <a:lnTo>
                    <a:pt x="16" y="24"/>
                  </a:lnTo>
                  <a:lnTo>
                    <a:pt x="14" y="24"/>
                  </a:lnTo>
                  <a:lnTo>
                    <a:pt x="6" y="24"/>
                  </a:lnTo>
                  <a:lnTo>
                    <a:pt x="2" y="22"/>
                  </a:lnTo>
                  <a:lnTo>
                    <a:pt x="0" y="18"/>
                  </a:lnTo>
                  <a:lnTo>
                    <a:pt x="0" y="12"/>
                  </a:lnTo>
                  <a:lnTo>
                    <a:pt x="0" y="8"/>
                  </a:lnTo>
                  <a:lnTo>
                    <a:pt x="2" y="6"/>
                  </a:lnTo>
                  <a:lnTo>
                    <a:pt x="8" y="2"/>
                  </a:lnTo>
                  <a:lnTo>
                    <a:pt x="14" y="0"/>
                  </a:lnTo>
                  <a:lnTo>
                    <a:pt x="20" y="0"/>
                  </a:lnTo>
                  <a:lnTo>
                    <a:pt x="20"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60" name="Google Shape;2560;p55"/>
            <p:cNvSpPr/>
            <p:nvPr/>
          </p:nvSpPr>
          <p:spPr>
            <a:xfrm>
              <a:off x="3143" y="2913"/>
              <a:ext cx="139" cy="139"/>
            </a:xfrm>
            <a:custGeom>
              <a:avLst/>
              <a:gdLst/>
              <a:ahLst/>
              <a:cxnLst/>
              <a:rect l="l" t="t" r="r" b="b"/>
              <a:pathLst>
                <a:path w="120" h="126" extrusionOk="0">
                  <a:moveTo>
                    <a:pt x="78" y="0"/>
                  </a:moveTo>
                  <a:lnTo>
                    <a:pt x="78" y="6"/>
                  </a:lnTo>
                  <a:lnTo>
                    <a:pt x="94" y="10"/>
                  </a:lnTo>
                  <a:lnTo>
                    <a:pt x="106" y="14"/>
                  </a:lnTo>
                  <a:lnTo>
                    <a:pt x="112" y="18"/>
                  </a:lnTo>
                  <a:lnTo>
                    <a:pt x="116" y="22"/>
                  </a:lnTo>
                  <a:lnTo>
                    <a:pt x="120" y="28"/>
                  </a:lnTo>
                  <a:lnTo>
                    <a:pt x="120" y="36"/>
                  </a:lnTo>
                  <a:lnTo>
                    <a:pt x="120" y="44"/>
                  </a:lnTo>
                  <a:lnTo>
                    <a:pt x="118" y="50"/>
                  </a:lnTo>
                  <a:lnTo>
                    <a:pt x="116" y="56"/>
                  </a:lnTo>
                  <a:lnTo>
                    <a:pt x="116" y="66"/>
                  </a:lnTo>
                  <a:lnTo>
                    <a:pt x="116" y="76"/>
                  </a:lnTo>
                  <a:lnTo>
                    <a:pt x="114" y="86"/>
                  </a:lnTo>
                  <a:lnTo>
                    <a:pt x="112" y="96"/>
                  </a:lnTo>
                  <a:lnTo>
                    <a:pt x="106" y="104"/>
                  </a:lnTo>
                  <a:lnTo>
                    <a:pt x="94" y="116"/>
                  </a:lnTo>
                  <a:lnTo>
                    <a:pt x="90" y="126"/>
                  </a:lnTo>
                  <a:lnTo>
                    <a:pt x="80" y="124"/>
                  </a:lnTo>
                  <a:lnTo>
                    <a:pt x="74" y="122"/>
                  </a:lnTo>
                  <a:lnTo>
                    <a:pt x="68" y="120"/>
                  </a:lnTo>
                  <a:lnTo>
                    <a:pt x="62" y="118"/>
                  </a:lnTo>
                  <a:lnTo>
                    <a:pt x="54" y="120"/>
                  </a:lnTo>
                  <a:lnTo>
                    <a:pt x="50" y="114"/>
                  </a:lnTo>
                  <a:lnTo>
                    <a:pt x="46" y="114"/>
                  </a:lnTo>
                  <a:lnTo>
                    <a:pt x="42" y="112"/>
                  </a:lnTo>
                  <a:lnTo>
                    <a:pt x="38" y="110"/>
                  </a:lnTo>
                  <a:lnTo>
                    <a:pt x="34" y="108"/>
                  </a:lnTo>
                  <a:lnTo>
                    <a:pt x="34" y="102"/>
                  </a:lnTo>
                  <a:lnTo>
                    <a:pt x="32" y="92"/>
                  </a:lnTo>
                  <a:lnTo>
                    <a:pt x="30" y="86"/>
                  </a:lnTo>
                  <a:lnTo>
                    <a:pt x="26" y="82"/>
                  </a:lnTo>
                  <a:lnTo>
                    <a:pt x="18" y="76"/>
                  </a:lnTo>
                  <a:lnTo>
                    <a:pt x="12" y="72"/>
                  </a:lnTo>
                  <a:lnTo>
                    <a:pt x="8" y="66"/>
                  </a:lnTo>
                  <a:lnTo>
                    <a:pt x="6" y="62"/>
                  </a:lnTo>
                  <a:lnTo>
                    <a:pt x="8" y="60"/>
                  </a:lnTo>
                  <a:lnTo>
                    <a:pt x="6" y="58"/>
                  </a:lnTo>
                  <a:lnTo>
                    <a:pt x="4" y="54"/>
                  </a:lnTo>
                  <a:lnTo>
                    <a:pt x="0" y="48"/>
                  </a:lnTo>
                  <a:lnTo>
                    <a:pt x="0" y="42"/>
                  </a:lnTo>
                  <a:lnTo>
                    <a:pt x="6" y="46"/>
                  </a:lnTo>
                  <a:lnTo>
                    <a:pt x="12" y="46"/>
                  </a:lnTo>
                  <a:lnTo>
                    <a:pt x="16" y="46"/>
                  </a:lnTo>
                  <a:lnTo>
                    <a:pt x="20" y="46"/>
                  </a:lnTo>
                  <a:lnTo>
                    <a:pt x="30" y="36"/>
                  </a:lnTo>
                  <a:lnTo>
                    <a:pt x="42" y="24"/>
                  </a:lnTo>
                  <a:lnTo>
                    <a:pt x="54" y="16"/>
                  </a:lnTo>
                  <a:lnTo>
                    <a:pt x="58" y="12"/>
                  </a:lnTo>
                  <a:lnTo>
                    <a:pt x="56" y="8"/>
                  </a:lnTo>
                  <a:lnTo>
                    <a:pt x="56" y="6"/>
                  </a:lnTo>
                  <a:lnTo>
                    <a:pt x="58" y="4"/>
                  </a:lnTo>
                  <a:lnTo>
                    <a:pt x="62" y="2"/>
                  </a:lnTo>
                  <a:lnTo>
                    <a:pt x="68" y="0"/>
                  </a:lnTo>
                  <a:lnTo>
                    <a:pt x="76" y="0"/>
                  </a:lnTo>
                  <a:lnTo>
                    <a:pt x="7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61" name="Google Shape;2561;p55"/>
            <p:cNvSpPr/>
            <p:nvPr/>
          </p:nvSpPr>
          <p:spPr>
            <a:xfrm>
              <a:off x="3282" y="2792"/>
              <a:ext cx="56" cy="150"/>
            </a:xfrm>
            <a:custGeom>
              <a:avLst/>
              <a:gdLst/>
              <a:ahLst/>
              <a:cxnLst/>
              <a:rect l="l" t="t" r="r" b="b"/>
              <a:pathLst>
                <a:path w="48" h="136" extrusionOk="0">
                  <a:moveTo>
                    <a:pt x="0" y="82"/>
                  </a:moveTo>
                  <a:lnTo>
                    <a:pt x="6" y="82"/>
                  </a:lnTo>
                  <a:lnTo>
                    <a:pt x="8" y="88"/>
                  </a:lnTo>
                  <a:lnTo>
                    <a:pt x="12" y="90"/>
                  </a:lnTo>
                  <a:lnTo>
                    <a:pt x="18" y="90"/>
                  </a:lnTo>
                  <a:lnTo>
                    <a:pt x="26" y="90"/>
                  </a:lnTo>
                  <a:lnTo>
                    <a:pt x="26" y="100"/>
                  </a:lnTo>
                  <a:lnTo>
                    <a:pt x="24" y="108"/>
                  </a:lnTo>
                  <a:lnTo>
                    <a:pt x="22" y="118"/>
                  </a:lnTo>
                  <a:lnTo>
                    <a:pt x="24" y="126"/>
                  </a:lnTo>
                  <a:lnTo>
                    <a:pt x="28" y="128"/>
                  </a:lnTo>
                  <a:lnTo>
                    <a:pt x="32" y="132"/>
                  </a:lnTo>
                  <a:lnTo>
                    <a:pt x="34" y="136"/>
                  </a:lnTo>
                  <a:lnTo>
                    <a:pt x="34" y="128"/>
                  </a:lnTo>
                  <a:lnTo>
                    <a:pt x="36" y="126"/>
                  </a:lnTo>
                  <a:lnTo>
                    <a:pt x="38" y="124"/>
                  </a:lnTo>
                  <a:lnTo>
                    <a:pt x="42" y="120"/>
                  </a:lnTo>
                  <a:lnTo>
                    <a:pt x="44" y="118"/>
                  </a:lnTo>
                  <a:lnTo>
                    <a:pt x="46" y="112"/>
                  </a:lnTo>
                  <a:lnTo>
                    <a:pt x="48" y="106"/>
                  </a:lnTo>
                  <a:lnTo>
                    <a:pt x="48" y="98"/>
                  </a:lnTo>
                  <a:lnTo>
                    <a:pt x="48" y="92"/>
                  </a:lnTo>
                  <a:lnTo>
                    <a:pt x="44" y="86"/>
                  </a:lnTo>
                  <a:lnTo>
                    <a:pt x="36" y="74"/>
                  </a:lnTo>
                  <a:lnTo>
                    <a:pt x="30" y="66"/>
                  </a:lnTo>
                  <a:lnTo>
                    <a:pt x="28" y="60"/>
                  </a:lnTo>
                  <a:lnTo>
                    <a:pt x="26" y="54"/>
                  </a:lnTo>
                  <a:lnTo>
                    <a:pt x="28" y="46"/>
                  </a:lnTo>
                  <a:lnTo>
                    <a:pt x="30" y="38"/>
                  </a:lnTo>
                  <a:lnTo>
                    <a:pt x="30" y="12"/>
                  </a:lnTo>
                  <a:lnTo>
                    <a:pt x="28" y="10"/>
                  </a:lnTo>
                  <a:lnTo>
                    <a:pt x="26" y="6"/>
                  </a:lnTo>
                  <a:lnTo>
                    <a:pt x="24" y="0"/>
                  </a:lnTo>
                  <a:lnTo>
                    <a:pt x="8" y="0"/>
                  </a:lnTo>
                  <a:lnTo>
                    <a:pt x="10" y="8"/>
                  </a:lnTo>
                  <a:lnTo>
                    <a:pt x="14" y="18"/>
                  </a:lnTo>
                  <a:lnTo>
                    <a:pt x="12" y="20"/>
                  </a:lnTo>
                  <a:lnTo>
                    <a:pt x="10" y="24"/>
                  </a:lnTo>
                  <a:lnTo>
                    <a:pt x="6" y="28"/>
                  </a:lnTo>
                  <a:lnTo>
                    <a:pt x="6" y="34"/>
                  </a:lnTo>
                  <a:lnTo>
                    <a:pt x="6" y="44"/>
                  </a:lnTo>
                  <a:lnTo>
                    <a:pt x="8" y="50"/>
                  </a:lnTo>
                  <a:lnTo>
                    <a:pt x="4" y="56"/>
                  </a:lnTo>
                  <a:lnTo>
                    <a:pt x="2" y="62"/>
                  </a:lnTo>
                  <a:lnTo>
                    <a:pt x="0" y="68"/>
                  </a:lnTo>
                  <a:lnTo>
                    <a:pt x="0" y="74"/>
                  </a:lnTo>
                  <a:lnTo>
                    <a:pt x="0" y="76"/>
                  </a:lnTo>
                  <a:lnTo>
                    <a:pt x="0" y="80"/>
                  </a:lnTo>
                  <a:lnTo>
                    <a:pt x="0"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62" name="Google Shape;2562;p55"/>
            <p:cNvSpPr/>
            <p:nvPr/>
          </p:nvSpPr>
          <p:spPr>
            <a:xfrm>
              <a:off x="3084" y="2764"/>
              <a:ext cx="214" cy="200"/>
            </a:xfrm>
            <a:custGeom>
              <a:avLst/>
              <a:gdLst/>
              <a:ahLst/>
              <a:cxnLst/>
              <a:rect l="l" t="t" r="r" b="b"/>
              <a:pathLst>
                <a:path w="186" h="182" extrusionOk="0">
                  <a:moveTo>
                    <a:pt x="72" y="182"/>
                  </a:moveTo>
                  <a:lnTo>
                    <a:pt x="82" y="172"/>
                  </a:lnTo>
                  <a:lnTo>
                    <a:pt x="94" y="160"/>
                  </a:lnTo>
                  <a:lnTo>
                    <a:pt x="106" y="152"/>
                  </a:lnTo>
                  <a:lnTo>
                    <a:pt x="110" y="148"/>
                  </a:lnTo>
                  <a:lnTo>
                    <a:pt x="108" y="144"/>
                  </a:lnTo>
                  <a:lnTo>
                    <a:pt x="108" y="142"/>
                  </a:lnTo>
                  <a:lnTo>
                    <a:pt x="110" y="140"/>
                  </a:lnTo>
                  <a:lnTo>
                    <a:pt x="114" y="138"/>
                  </a:lnTo>
                  <a:lnTo>
                    <a:pt x="120" y="136"/>
                  </a:lnTo>
                  <a:lnTo>
                    <a:pt x="130" y="136"/>
                  </a:lnTo>
                  <a:lnTo>
                    <a:pt x="128" y="132"/>
                  </a:lnTo>
                  <a:lnTo>
                    <a:pt x="128" y="128"/>
                  </a:lnTo>
                  <a:lnTo>
                    <a:pt x="128" y="126"/>
                  </a:lnTo>
                  <a:lnTo>
                    <a:pt x="134" y="124"/>
                  </a:lnTo>
                  <a:lnTo>
                    <a:pt x="140" y="120"/>
                  </a:lnTo>
                  <a:lnTo>
                    <a:pt x="150" y="116"/>
                  </a:lnTo>
                  <a:lnTo>
                    <a:pt x="162" y="114"/>
                  </a:lnTo>
                  <a:lnTo>
                    <a:pt x="172" y="108"/>
                  </a:lnTo>
                  <a:lnTo>
                    <a:pt x="172" y="98"/>
                  </a:lnTo>
                  <a:lnTo>
                    <a:pt x="172" y="92"/>
                  </a:lnTo>
                  <a:lnTo>
                    <a:pt x="174" y="86"/>
                  </a:lnTo>
                  <a:lnTo>
                    <a:pt x="180" y="76"/>
                  </a:lnTo>
                  <a:lnTo>
                    <a:pt x="178" y="70"/>
                  </a:lnTo>
                  <a:lnTo>
                    <a:pt x="178" y="60"/>
                  </a:lnTo>
                  <a:lnTo>
                    <a:pt x="178" y="54"/>
                  </a:lnTo>
                  <a:lnTo>
                    <a:pt x="182" y="50"/>
                  </a:lnTo>
                  <a:lnTo>
                    <a:pt x="184" y="46"/>
                  </a:lnTo>
                  <a:lnTo>
                    <a:pt x="186" y="44"/>
                  </a:lnTo>
                  <a:lnTo>
                    <a:pt x="182" y="34"/>
                  </a:lnTo>
                  <a:lnTo>
                    <a:pt x="180" y="26"/>
                  </a:lnTo>
                  <a:lnTo>
                    <a:pt x="166" y="16"/>
                  </a:lnTo>
                  <a:lnTo>
                    <a:pt x="160" y="12"/>
                  </a:lnTo>
                  <a:lnTo>
                    <a:pt x="150" y="8"/>
                  </a:lnTo>
                  <a:lnTo>
                    <a:pt x="146" y="6"/>
                  </a:lnTo>
                  <a:lnTo>
                    <a:pt x="140" y="0"/>
                  </a:lnTo>
                  <a:lnTo>
                    <a:pt x="136" y="0"/>
                  </a:lnTo>
                  <a:lnTo>
                    <a:pt x="128" y="2"/>
                  </a:lnTo>
                  <a:lnTo>
                    <a:pt x="118" y="8"/>
                  </a:lnTo>
                  <a:lnTo>
                    <a:pt x="112" y="10"/>
                  </a:lnTo>
                  <a:lnTo>
                    <a:pt x="108" y="14"/>
                  </a:lnTo>
                  <a:lnTo>
                    <a:pt x="106" y="18"/>
                  </a:lnTo>
                  <a:lnTo>
                    <a:pt x="104" y="24"/>
                  </a:lnTo>
                  <a:lnTo>
                    <a:pt x="104" y="62"/>
                  </a:lnTo>
                  <a:lnTo>
                    <a:pt x="106" y="70"/>
                  </a:lnTo>
                  <a:lnTo>
                    <a:pt x="108" y="72"/>
                  </a:lnTo>
                  <a:lnTo>
                    <a:pt x="114" y="76"/>
                  </a:lnTo>
                  <a:lnTo>
                    <a:pt x="124" y="76"/>
                  </a:lnTo>
                  <a:lnTo>
                    <a:pt x="124" y="88"/>
                  </a:lnTo>
                  <a:lnTo>
                    <a:pt x="122" y="92"/>
                  </a:lnTo>
                  <a:lnTo>
                    <a:pt x="120" y="96"/>
                  </a:lnTo>
                  <a:lnTo>
                    <a:pt x="116" y="98"/>
                  </a:lnTo>
                  <a:lnTo>
                    <a:pt x="114" y="98"/>
                  </a:lnTo>
                  <a:lnTo>
                    <a:pt x="110" y="90"/>
                  </a:lnTo>
                  <a:lnTo>
                    <a:pt x="106" y="86"/>
                  </a:lnTo>
                  <a:lnTo>
                    <a:pt x="96" y="78"/>
                  </a:lnTo>
                  <a:lnTo>
                    <a:pt x="90" y="72"/>
                  </a:lnTo>
                  <a:lnTo>
                    <a:pt x="86" y="70"/>
                  </a:lnTo>
                  <a:lnTo>
                    <a:pt x="86" y="66"/>
                  </a:lnTo>
                  <a:lnTo>
                    <a:pt x="80" y="68"/>
                  </a:lnTo>
                  <a:lnTo>
                    <a:pt x="78" y="70"/>
                  </a:lnTo>
                  <a:lnTo>
                    <a:pt x="76" y="70"/>
                  </a:lnTo>
                  <a:lnTo>
                    <a:pt x="72" y="72"/>
                  </a:lnTo>
                  <a:lnTo>
                    <a:pt x="66" y="70"/>
                  </a:lnTo>
                  <a:lnTo>
                    <a:pt x="60" y="68"/>
                  </a:lnTo>
                  <a:lnTo>
                    <a:pt x="56" y="64"/>
                  </a:lnTo>
                  <a:lnTo>
                    <a:pt x="54" y="60"/>
                  </a:lnTo>
                  <a:lnTo>
                    <a:pt x="32" y="52"/>
                  </a:lnTo>
                  <a:lnTo>
                    <a:pt x="32" y="82"/>
                  </a:lnTo>
                  <a:lnTo>
                    <a:pt x="30" y="86"/>
                  </a:lnTo>
                  <a:lnTo>
                    <a:pt x="26" y="88"/>
                  </a:lnTo>
                  <a:lnTo>
                    <a:pt x="24" y="88"/>
                  </a:lnTo>
                  <a:lnTo>
                    <a:pt x="0" y="88"/>
                  </a:lnTo>
                  <a:lnTo>
                    <a:pt x="0" y="152"/>
                  </a:lnTo>
                  <a:lnTo>
                    <a:pt x="16" y="170"/>
                  </a:lnTo>
                  <a:lnTo>
                    <a:pt x="18" y="172"/>
                  </a:lnTo>
                  <a:lnTo>
                    <a:pt x="22" y="174"/>
                  </a:lnTo>
                  <a:lnTo>
                    <a:pt x="28" y="172"/>
                  </a:lnTo>
                  <a:lnTo>
                    <a:pt x="36" y="170"/>
                  </a:lnTo>
                  <a:lnTo>
                    <a:pt x="40" y="172"/>
                  </a:lnTo>
                  <a:lnTo>
                    <a:pt x="46" y="176"/>
                  </a:lnTo>
                  <a:lnTo>
                    <a:pt x="52" y="178"/>
                  </a:lnTo>
                  <a:lnTo>
                    <a:pt x="58" y="182"/>
                  </a:lnTo>
                  <a:lnTo>
                    <a:pt x="72" y="1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63" name="Google Shape;2563;p55"/>
            <p:cNvSpPr/>
            <p:nvPr/>
          </p:nvSpPr>
          <p:spPr>
            <a:xfrm>
              <a:off x="2893" y="2720"/>
              <a:ext cx="227" cy="242"/>
            </a:xfrm>
            <a:custGeom>
              <a:avLst/>
              <a:gdLst/>
              <a:ahLst/>
              <a:cxnLst/>
              <a:rect l="l" t="t" r="r" b="b"/>
              <a:pathLst>
                <a:path w="197" h="220" extrusionOk="0">
                  <a:moveTo>
                    <a:pt x="181" y="212"/>
                  </a:moveTo>
                  <a:lnTo>
                    <a:pt x="159" y="220"/>
                  </a:lnTo>
                  <a:lnTo>
                    <a:pt x="117" y="220"/>
                  </a:lnTo>
                  <a:lnTo>
                    <a:pt x="107" y="216"/>
                  </a:lnTo>
                  <a:lnTo>
                    <a:pt x="105" y="214"/>
                  </a:lnTo>
                  <a:lnTo>
                    <a:pt x="101" y="210"/>
                  </a:lnTo>
                  <a:lnTo>
                    <a:pt x="33" y="210"/>
                  </a:lnTo>
                  <a:lnTo>
                    <a:pt x="27" y="206"/>
                  </a:lnTo>
                  <a:lnTo>
                    <a:pt x="25" y="204"/>
                  </a:lnTo>
                  <a:lnTo>
                    <a:pt x="21" y="204"/>
                  </a:lnTo>
                  <a:lnTo>
                    <a:pt x="11" y="206"/>
                  </a:lnTo>
                  <a:lnTo>
                    <a:pt x="4" y="206"/>
                  </a:lnTo>
                  <a:lnTo>
                    <a:pt x="0" y="204"/>
                  </a:lnTo>
                  <a:lnTo>
                    <a:pt x="0" y="194"/>
                  </a:lnTo>
                  <a:lnTo>
                    <a:pt x="4" y="188"/>
                  </a:lnTo>
                  <a:lnTo>
                    <a:pt x="4" y="180"/>
                  </a:lnTo>
                  <a:lnTo>
                    <a:pt x="4" y="174"/>
                  </a:lnTo>
                  <a:lnTo>
                    <a:pt x="7" y="162"/>
                  </a:lnTo>
                  <a:lnTo>
                    <a:pt x="11" y="150"/>
                  </a:lnTo>
                  <a:lnTo>
                    <a:pt x="13" y="140"/>
                  </a:lnTo>
                  <a:lnTo>
                    <a:pt x="19" y="132"/>
                  </a:lnTo>
                  <a:lnTo>
                    <a:pt x="25" y="122"/>
                  </a:lnTo>
                  <a:lnTo>
                    <a:pt x="31" y="112"/>
                  </a:lnTo>
                  <a:lnTo>
                    <a:pt x="35" y="104"/>
                  </a:lnTo>
                  <a:lnTo>
                    <a:pt x="35" y="92"/>
                  </a:lnTo>
                  <a:lnTo>
                    <a:pt x="33" y="84"/>
                  </a:lnTo>
                  <a:lnTo>
                    <a:pt x="29" y="74"/>
                  </a:lnTo>
                  <a:lnTo>
                    <a:pt x="25" y="66"/>
                  </a:lnTo>
                  <a:lnTo>
                    <a:pt x="23" y="56"/>
                  </a:lnTo>
                  <a:lnTo>
                    <a:pt x="23" y="52"/>
                  </a:lnTo>
                  <a:lnTo>
                    <a:pt x="25" y="48"/>
                  </a:lnTo>
                  <a:lnTo>
                    <a:pt x="27" y="44"/>
                  </a:lnTo>
                  <a:lnTo>
                    <a:pt x="27" y="40"/>
                  </a:lnTo>
                  <a:lnTo>
                    <a:pt x="27" y="32"/>
                  </a:lnTo>
                  <a:lnTo>
                    <a:pt x="23" y="24"/>
                  </a:lnTo>
                  <a:lnTo>
                    <a:pt x="15" y="0"/>
                  </a:lnTo>
                  <a:lnTo>
                    <a:pt x="79" y="0"/>
                  </a:lnTo>
                  <a:lnTo>
                    <a:pt x="79" y="12"/>
                  </a:lnTo>
                  <a:lnTo>
                    <a:pt x="85" y="24"/>
                  </a:lnTo>
                  <a:lnTo>
                    <a:pt x="93" y="32"/>
                  </a:lnTo>
                  <a:lnTo>
                    <a:pt x="95" y="34"/>
                  </a:lnTo>
                  <a:lnTo>
                    <a:pt x="99" y="34"/>
                  </a:lnTo>
                  <a:lnTo>
                    <a:pt x="111" y="34"/>
                  </a:lnTo>
                  <a:lnTo>
                    <a:pt x="119" y="34"/>
                  </a:lnTo>
                  <a:lnTo>
                    <a:pt x="121" y="32"/>
                  </a:lnTo>
                  <a:lnTo>
                    <a:pt x="123" y="28"/>
                  </a:lnTo>
                  <a:lnTo>
                    <a:pt x="123" y="20"/>
                  </a:lnTo>
                  <a:lnTo>
                    <a:pt x="143" y="20"/>
                  </a:lnTo>
                  <a:lnTo>
                    <a:pt x="145" y="22"/>
                  </a:lnTo>
                  <a:lnTo>
                    <a:pt x="147" y="24"/>
                  </a:lnTo>
                  <a:lnTo>
                    <a:pt x="151" y="26"/>
                  </a:lnTo>
                  <a:lnTo>
                    <a:pt x="159" y="26"/>
                  </a:lnTo>
                  <a:lnTo>
                    <a:pt x="165" y="24"/>
                  </a:lnTo>
                  <a:lnTo>
                    <a:pt x="167" y="46"/>
                  </a:lnTo>
                  <a:lnTo>
                    <a:pt x="165" y="68"/>
                  </a:lnTo>
                  <a:lnTo>
                    <a:pt x="165" y="72"/>
                  </a:lnTo>
                  <a:lnTo>
                    <a:pt x="169" y="74"/>
                  </a:lnTo>
                  <a:lnTo>
                    <a:pt x="171" y="82"/>
                  </a:lnTo>
                  <a:lnTo>
                    <a:pt x="171" y="86"/>
                  </a:lnTo>
                  <a:lnTo>
                    <a:pt x="169" y="92"/>
                  </a:lnTo>
                  <a:lnTo>
                    <a:pt x="175" y="94"/>
                  </a:lnTo>
                  <a:lnTo>
                    <a:pt x="179" y="94"/>
                  </a:lnTo>
                  <a:lnTo>
                    <a:pt x="183" y="92"/>
                  </a:lnTo>
                  <a:lnTo>
                    <a:pt x="191" y="92"/>
                  </a:lnTo>
                  <a:lnTo>
                    <a:pt x="197" y="92"/>
                  </a:lnTo>
                  <a:lnTo>
                    <a:pt x="197" y="122"/>
                  </a:lnTo>
                  <a:lnTo>
                    <a:pt x="195" y="126"/>
                  </a:lnTo>
                  <a:lnTo>
                    <a:pt x="191" y="128"/>
                  </a:lnTo>
                  <a:lnTo>
                    <a:pt x="189" y="128"/>
                  </a:lnTo>
                  <a:lnTo>
                    <a:pt x="165" y="128"/>
                  </a:lnTo>
                  <a:lnTo>
                    <a:pt x="165" y="192"/>
                  </a:lnTo>
                  <a:lnTo>
                    <a:pt x="181" y="210"/>
                  </a:lnTo>
                  <a:lnTo>
                    <a:pt x="181" y="2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64" name="Google Shape;2564;p55"/>
            <p:cNvSpPr/>
            <p:nvPr/>
          </p:nvSpPr>
          <p:spPr>
            <a:xfrm>
              <a:off x="3035" y="2957"/>
              <a:ext cx="171" cy="185"/>
            </a:xfrm>
            <a:custGeom>
              <a:avLst/>
              <a:gdLst/>
              <a:ahLst/>
              <a:cxnLst/>
              <a:rect l="l" t="t" r="r" b="b"/>
              <a:pathLst>
                <a:path w="148" h="168" extrusionOk="0">
                  <a:moveTo>
                    <a:pt x="94" y="8"/>
                  </a:moveTo>
                  <a:lnTo>
                    <a:pt x="98" y="14"/>
                  </a:lnTo>
                  <a:lnTo>
                    <a:pt x="100" y="18"/>
                  </a:lnTo>
                  <a:lnTo>
                    <a:pt x="102" y="20"/>
                  </a:lnTo>
                  <a:lnTo>
                    <a:pt x="100" y="22"/>
                  </a:lnTo>
                  <a:lnTo>
                    <a:pt x="102" y="26"/>
                  </a:lnTo>
                  <a:lnTo>
                    <a:pt x="106" y="32"/>
                  </a:lnTo>
                  <a:lnTo>
                    <a:pt x="112" y="36"/>
                  </a:lnTo>
                  <a:lnTo>
                    <a:pt x="120" y="42"/>
                  </a:lnTo>
                  <a:lnTo>
                    <a:pt x="124" y="46"/>
                  </a:lnTo>
                  <a:lnTo>
                    <a:pt x="126" y="52"/>
                  </a:lnTo>
                  <a:lnTo>
                    <a:pt x="128" y="62"/>
                  </a:lnTo>
                  <a:lnTo>
                    <a:pt x="128" y="68"/>
                  </a:lnTo>
                  <a:lnTo>
                    <a:pt x="132" y="70"/>
                  </a:lnTo>
                  <a:lnTo>
                    <a:pt x="136" y="72"/>
                  </a:lnTo>
                  <a:lnTo>
                    <a:pt x="140" y="74"/>
                  </a:lnTo>
                  <a:lnTo>
                    <a:pt x="144" y="74"/>
                  </a:lnTo>
                  <a:lnTo>
                    <a:pt x="148" y="80"/>
                  </a:lnTo>
                  <a:lnTo>
                    <a:pt x="140" y="84"/>
                  </a:lnTo>
                  <a:lnTo>
                    <a:pt x="134" y="88"/>
                  </a:lnTo>
                  <a:lnTo>
                    <a:pt x="126" y="100"/>
                  </a:lnTo>
                  <a:lnTo>
                    <a:pt x="116" y="112"/>
                  </a:lnTo>
                  <a:lnTo>
                    <a:pt x="106" y="122"/>
                  </a:lnTo>
                  <a:lnTo>
                    <a:pt x="104" y="124"/>
                  </a:lnTo>
                  <a:lnTo>
                    <a:pt x="100" y="126"/>
                  </a:lnTo>
                  <a:lnTo>
                    <a:pt x="98" y="128"/>
                  </a:lnTo>
                  <a:lnTo>
                    <a:pt x="94" y="132"/>
                  </a:lnTo>
                  <a:lnTo>
                    <a:pt x="92" y="138"/>
                  </a:lnTo>
                  <a:lnTo>
                    <a:pt x="88" y="142"/>
                  </a:lnTo>
                  <a:lnTo>
                    <a:pt x="84" y="146"/>
                  </a:lnTo>
                  <a:lnTo>
                    <a:pt x="78" y="148"/>
                  </a:lnTo>
                  <a:lnTo>
                    <a:pt x="72" y="146"/>
                  </a:lnTo>
                  <a:lnTo>
                    <a:pt x="68" y="142"/>
                  </a:lnTo>
                  <a:lnTo>
                    <a:pt x="62" y="140"/>
                  </a:lnTo>
                  <a:lnTo>
                    <a:pt x="56" y="138"/>
                  </a:lnTo>
                  <a:lnTo>
                    <a:pt x="52" y="142"/>
                  </a:lnTo>
                  <a:lnTo>
                    <a:pt x="44" y="150"/>
                  </a:lnTo>
                  <a:lnTo>
                    <a:pt x="36" y="162"/>
                  </a:lnTo>
                  <a:lnTo>
                    <a:pt x="28" y="168"/>
                  </a:lnTo>
                  <a:lnTo>
                    <a:pt x="12" y="168"/>
                  </a:lnTo>
                  <a:lnTo>
                    <a:pt x="14" y="160"/>
                  </a:lnTo>
                  <a:lnTo>
                    <a:pt x="16" y="152"/>
                  </a:lnTo>
                  <a:lnTo>
                    <a:pt x="16" y="146"/>
                  </a:lnTo>
                  <a:lnTo>
                    <a:pt x="14" y="142"/>
                  </a:lnTo>
                  <a:lnTo>
                    <a:pt x="6" y="134"/>
                  </a:lnTo>
                  <a:lnTo>
                    <a:pt x="0" y="132"/>
                  </a:lnTo>
                  <a:lnTo>
                    <a:pt x="0" y="78"/>
                  </a:lnTo>
                  <a:lnTo>
                    <a:pt x="20" y="78"/>
                  </a:lnTo>
                  <a:lnTo>
                    <a:pt x="20" y="10"/>
                  </a:lnTo>
                  <a:lnTo>
                    <a:pt x="42" y="8"/>
                  </a:lnTo>
                  <a:lnTo>
                    <a:pt x="60" y="6"/>
                  </a:lnTo>
                  <a:lnTo>
                    <a:pt x="64" y="12"/>
                  </a:lnTo>
                  <a:lnTo>
                    <a:pt x="78" y="6"/>
                  </a:lnTo>
                  <a:lnTo>
                    <a:pt x="82" y="2"/>
                  </a:lnTo>
                  <a:lnTo>
                    <a:pt x="88" y="0"/>
                  </a:lnTo>
                  <a:lnTo>
                    <a:pt x="92" y="0"/>
                  </a:lnTo>
                  <a:lnTo>
                    <a:pt x="94" y="2"/>
                  </a:lnTo>
                  <a:lnTo>
                    <a:pt x="94"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65" name="Google Shape;2565;p55"/>
            <p:cNvSpPr/>
            <p:nvPr/>
          </p:nvSpPr>
          <p:spPr>
            <a:xfrm>
              <a:off x="2371" y="2266"/>
              <a:ext cx="94" cy="90"/>
            </a:xfrm>
            <a:custGeom>
              <a:avLst/>
              <a:gdLst/>
              <a:ahLst/>
              <a:cxnLst/>
              <a:rect l="l" t="t" r="r" b="b"/>
              <a:pathLst>
                <a:path w="82" h="82" extrusionOk="0">
                  <a:moveTo>
                    <a:pt x="6" y="78"/>
                  </a:moveTo>
                  <a:lnTo>
                    <a:pt x="4" y="74"/>
                  </a:lnTo>
                  <a:lnTo>
                    <a:pt x="4" y="68"/>
                  </a:lnTo>
                  <a:lnTo>
                    <a:pt x="4" y="62"/>
                  </a:lnTo>
                  <a:lnTo>
                    <a:pt x="16" y="62"/>
                  </a:lnTo>
                  <a:lnTo>
                    <a:pt x="28" y="60"/>
                  </a:lnTo>
                  <a:lnTo>
                    <a:pt x="28" y="58"/>
                  </a:lnTo>
                  <a:lnTo>
                    <a:pt x="34" y="60"/>
                  </a:lnTo>
                  <a:lnTo>
                    <a:pt x="42" y="62"/>
                  </a:lnTo>
                  <a:lnTo>
                    <a:pt x="46" y="60"/>
                  </a:lnTo>
                  <a:lnTo>
                    <a:pt x="50" y="58"/>
                  </a:lnTo>
                  <a:lnTo>
                    <a:pt x="38" y="56"/>
                  </a:lnTo>
                  <a:lnTo>
                    <a:pt x="32" y="54"/>
                  </a:lnTo>
                  <a:lnTo>
                    <a:pt x="30" y="50"/>
                  </a:lnTo>
                  <a:lnTo>
                    <a:pt x="26" y="52"/>
                  </a:lnTo>
                  <a:lnTo>
                    <a:pt x="24" y="54"/>
                  </a:lnTo>
                  <a:lnTo>
                    <a:pt x="22" y="56"/>
                  </a:lnTo>
                  <a:lnTo>
                    <a:pt x="18" y="58"/>
                  </a:lnTo>
                  <a:lnTo>
                    <a:pt x="6" y="56"/>
                  </a:lnTo>
                  <a:lnTo>
                    <a:pt x="6" y="52"/>
                  </a:lnTo>
                  <a:lnTo>
                    <a:pt x="8" y="46"/>
                  </a:lnTo>
                  <a:lnTo>
                    <a:pt x="6" y="40"/>
                  </a:lnTo>
                  <a:lnTo>
                    <a:pt x="4" y="36"/>
                  </a:lnTo>
                  <a:lnTo>
                    <a:pt x="2" y="32"/>
                  </a:lnTo>
                  <a:lnTo>
                    <a:pt x="0" y="30"/>
                  </a:lnTo>
                  <a:lnTo>
                    <a:pt x="2" y="24"/>
                  </a:lnTo>
                  <a:lnTo>
                    <a:pt x="4" y="16"/>
                  </a:lnTo>
                  <a:lnTo>
                    <a:pt x="10" y="4"/>
                  </a:lnTo>
                  <a:lnTo>
                    <a:pt x="14" y="4"/>
                  </a:lnTo>
                  <a:lnTo>
                    <a:pt x="16" y="4"/>
                  </a:lnTo>
                  <a:lnTo>
                    <a:pt x="20" y="4"/>
                  </a:lnTo>
                  <a:lnTo>
                    <a:pt x="22" y="2"/>
                  </a:lnTo>
                  <a:lnTo>
                    <a:pt x="26" y="0"/>
                  </a:lnTo>
                  <a:lnTo>
                    <a:pt x="30" y="0"/>
                  </a:lnTo>
                  <a:lnTo>
                    <a:pt x="38" y="2"/>
                  </a:lnTo>
                  <a:lnTo>
                    <a:pt x="46" y="6"/>
                  </a:lnTo>
                  <a:lnTo>
                    <a:pt x="52" y="8"/>
                  </a:lnTo>
                  <a:lnTo>
                    <a:pt x="54" y="14"/>
                  </a:lnTo>
                  <a:lnTo>
                    <a:pt x="64" y="28"/>
                  </a:lnTo>
                  <a:lnTo>
                    <a:pt x="68" y="32"/>
                  </a:lnTo>
                  <a:lnTo>
                    <a:pt x="74" y="36"/>
                  </a:lnTo>
                  <a:lnTo>
                    <a:pt x="72" y="36"/>
                  </a:lnTo>
                  <a:lnTo>
                    <a:pt x="76" y="48"/>
                  </a:lnTo>
                  <a:lnTo>
                    <a:pt x="80" y="58"/>
                  </a:lnTo>
                  <a:lnTo>
                    <a:pt x="82" y="66"/>
                  </a:lnTo>
                  <a:lnTo>
                    <a:pt x="82" y="72"/>
                  </a:lnTo>
                  <a:lnTo>
                    <a:pt x="82" y="80"/>
                  </a:lnTo>
                  <a:lnTo>
                    <a:pt x="80" y="80"/>
                  </a:lnTo>
                  <a:lnTo>
                    <a:pt x="74" y="82"/>
                  </a:lnTo>
                  <a:lnTo>
                    <a:pt x="68" y="80"/>
                  </a:lnTo>
                  <a:lnTo>
                    <a:pt x="62" y="78"/>
                  </a:lnTo>
                  <a:lnTo>
                    <a:pt x="56" y="76"/>
                  </a:lnTo>
                  <a:lnTo>
                    <a:pt x="50" y="74"/>
                  </a:lnTo>
                  <a:lnTo>
                    <a:pt x="38" y="74"/>
                  </a:lnTo>
                  <a:lnTo>
                    <a:pt x="26" y="76"/>
                  </a:lnTo>
                  <a:lnTo>
                    <a:pt x="18" y="78"/>
                  </a:lnTo>
                  <a:lnTo>
                    <a:pt x="6" y="7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66" name="Google Shape;2566;p55"/>
            <p:cNvSpPr/>
            <p:nvPr/>
          </p:nvSpPr>
          <p:spPr>
            <a:xfrm>
              <a:off x="2377" y="2348"/>
              <a:ext cx="52" cy="26"/>
            </a:xfrm>
            <a:custGeom>
              <a:avLst/>
              <a:gdLst/>
              <a:ahLst/>
              <a:cxnLst/>
              <a:rect l="l" t="t" r="r" b="b"/>
              <a:pathLst>
                <a:path w="44" h="24" extrusionOk="0">
                  <a:moveTo>
                    <a:pt x="0" y="4"/>
                  </a:moveTo>
                  <a:lnTo>
                    <a:pt x="12" y="4"/>
                  </a:lnTo>
                  <a:lnTo>
                    <a:pt x="20" y="2"/>
                  </a:lnTo>
                  <a:lnTo>
                    <a:pt x="32" y="0"/>
                  </a:lnTo>
                  <a:lnTo>
                    <a:pt x="44" y="0"/>
                  </a:lnTo>
                  <a:lnTo>
                    <a:pt x="44" y="4"/>
                  </a:lnTo>
                  <a:lnTo>
                    <a:pt x="44" y="8"/>
                  </a:lnTo>
                  <a:lnTo>
                    <a:pt x="40" y="8"/>
                  </a:lnTo>
                  <a:lnTo>
                    <a:pt x="42" y="12"/>
                  </a:lnTo>
                  <a:lnTo>
                    <a:pt x="44" y="12"/>
                  </a:lnTo>
                  <a:lnTo>
                    <a:pt x="44" y="16"/>
                  </a:lnTo>
                  <a:lnTo>
                    <a:pt x="38" y="18"/>
                  </a:lnTo>
                  <a:lnTo>
                    <a:pt x="34" y="20"/>
                  </a:lnTo>
                  <a:lnTo>
                    <a:pt x="30" y="22"/>
                  </a:lnTo>
                  <a:lnTo>
                    <a:pt x="26" y="24"/>
                  </a:lnTo>
                  <a:lnTo>
                    <a:pt x="20" y="16"/>
                  </a:lnTo>
                  <a:lnTo>
                    <a:pt x="18" y="14"/>
                  </a:lnTo>
                  <a:lnTo>
                    <a:pt x="16" y="12"/>
                  </a:lnTo>
                  <a:lnTo>
                    <a:pt x="8" y="8"/>
                  </a:lnTo>
                  <a:lnTo>
                    <a:pt x="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67" name="Google Shape;2567;p55"/>
            <p:cNvSpPr/>
            <p:nvPr/>
          </p:nvSpPr>
          <p:spPr>
            <a:xfrm>
              <a:off x="2408" y="2348"/>
              <a:ext cx="127" cy="105"/>
            </a:xfrm>
            <a:custGeom>
              <a:avLst/>
              <a:gdLst/>
              <a:ahLst/>
              <a:cxnLst/>
              <a:rect l="l" t="t" r="r" b="b"/>
              <a:pathLst>
                <a:path w="110" h="96" extrusionOk="0">
                  <a:moveTo>
                    <a:pt x="28" y="66"/>
                  </a:moveTo>
                  <a:lnTo>
                    <a:pt x="32" y="60"/>
                  </a:lnTo>
                  <a:lnTo>
                    <a:pt x="38" y="54"/>
                  </a:lnTo>
                  <a:lnTo>
                    <a:pt x="44" y="48"/>
                  </a:lnTo>
                  <a:lnTo>
                    <a:pt x="50" y="46"/>
                  </a:lnTo>
                  <a:lnTo>
                    <a:pt x="56" y="48"/>
                  </a:lnTo>
                  <a:lnTo>
                    <a:pt x="60" y="50"/>
                  </a:lnTo>
                  <a:lnTo>
                    <a:pt x="62" y="54"/>
                  </a:lnTo>
                  <a:lnTo>
                    <a:pt x="64" y="60"/>
                  </a:lnTo>
                  <a:lnTo>
                    <a:pt x="66" y="68"/>
                  </a:lnTo>
                  <a:lnTo>
                    <a:pt x="70" y="78"/>
                  </a:lnTo>
                  <a:lnTo>
                    <a:pt x="74" y="76"/>
                  </a:lnTo>
                  <a:lnTo>
                    <a:pt x="76" y="74"/>
                  </a:lnTo>
                  <a:lnTo>
                    <a:pt x="84" y="78"/>
                  </a:lnTo>
                  <a:lnTo>
                    <a:pt x="84" y="90"/>
                  </a:lnTo>
                  <a:lnTo>
                    <a:pt x="86" y="96"/>
                  </a:lnTo>
                  <a:lnTo>
                    <a:pt x="90" y="96"/>
                  </a:lnTo>
                  <a:lnTo>
                    <a:pt x="96" y="96"/>
                  </a:lnTo>
                  <a:lnTo>
                    <a:pt x="100" y="96"/>
                  </a:lnTo>
                  <a:lnTo>
                    <a:pt x="102" y="96"/>
                  </a:lnTo>
                  <a:lnTo>
                    <a:pt x="104" y="92"/>
                  </a:lnTo>
                  <a:lnTo>
                    <a:pt x="106" y="84"/>
                  </a:lnTo>
                  <a:lnTo>
                    <a:pt x="106" y="82"/>
                  </a:lnTo>
                  <a:lnTo>
                    <a:pt x="104" y="80"/>
                  </a:lnTo>
                  <a:lnTo>
                    <a:pt x="102" y="78"/>
                  </a:lnTo>
                  <a:lnTo>
                    <a:pt x="102" y="76"/>
                  </a:lnTo>
                  <a:lnTo>
                    <a:pt x="106" y="74"/>
                  </a:lnTo>
                  <a:lnTo>
                    <a:pt x="110" y="72"/>
                  </a:lnTo>
                  <a:lnTo>
                    <a:pt x="108" y="68"/>
                  </a:lnTo>
                  <a:lnTo>
                    <a:pt x="106" y="64"/>
                  </a:lnTo>
                  <a:lnTo>
                    <a:pt x="104" y="52"/>
                  </a:lnTo>
                  <a:lnTo>
                    <a:pt x="106" y="46"/>
                  </a:lnTo>
                  <a:lnTo>
                    <a:pt x="106" y="44"/>
                  </a:lnTo>
                  <a:lnTo>
                    <a:pt x="110" y="44"/>
                  </a:lnTo>
                  <a:lnTo>
                    <a:pt x="104" y="42"/>
                  </a:lnTo>
                  <a:lnTo>
                    <a:pt x="102" y="40"/>
                  </a:lnTo>
                  <a:lnTo>
                    <a:pt x="98" y="26"/>
                  </a:lnTo>
                  <a:lnTo>
                    <a:pt x="94" y="14"/>
                  </a:lnTo>
                  <a:lnTo>
                    <a:pt x="90" y="8"/>
                  </a:lnTo>
                  <a:lnTo>
                    <a:pt x="84" y="6"/>
                  </a:lnTo>
                  <a:lnTo>
                    <a:pt x="82" y="8"/>
                  </a:lnTo>
                  <a:lnTo>
                    <a:pt x="80" y="10"/>
                  </a:lnTo>
                  <a:lnTo>
                    <a:pt x="74" y="10"/>
                  </a:lnTo>
                  <a:lnTo>
                    <a:pt x="60" y="8"/>
                  </a:lnTo>
                  <a:lnTo>
                    <a:pt x="50" y="6"/>
                  </a:lnTo>
                  <a:lnTo>
                    <a:pt x="48" y="6"/>
                  </a:lnTo>
                  <a:lnTo>
                    <a:pt x="42" y="8"/>
                  </a:lnTo>
                  <a:lnTo>
                    <a:pt x="36" y="6"/>
                  </a:lnTo>
                  <a:lnTo>
                    <a:pt x="30" y="4"/>
                  </a:lnTo>
                  <a:lnTo>
                    <a:pt x="24" y="2"/>
                  </a:lnTo>
                  <a:lnTo>
                    <a:pt x="18" y="0"/>
                  </a:lnTo>
                  <a:lnTo>
                    <a:pt x="18" y="4"/>
                  </a:lnTo>
                  <a:lnTo>
                    <a:pt x="18" y="8"/>
                  </a:lnTo>
                  <a:lnTo>
                    <a:pt x="14" y="8"/>
                  </a:lnTo>
                  <a:lnTo>
                    <a:pt x="16" y="12"/>
                  </a:lnTo>
                  <a:lnTo>
                    <a:pt x="18" y="12"/>
                  </a:lnTo>
                  <a:lnTo>
                    <a:pt x="18" y="16"/>
                  </a:lnTo>
                  <a:lnTo>
                    <a:pt x="12" y="18"/>
                  </a:lnTo>
                  <a:lnTo>
                    <a:pt x="8" y="20"/>
                  </a:lnTo>
                  <a:lnTo>
                    <a:pt x="4" y="22"/>
                  </a:lnTo>
                  <a:lnTo>
                    <a:pt x="0" y="24"/>
                  </a:lnTo>
                  <a:lnTo>
                    <a:pt x="16" y="42"/>
                  </a:lnTo>
                  <a:lnTo>
                    <a:pt x="22" y="52"/>
                  </a:lnTo>
                  <a:lnTo>
                    <a:pt x="28" y="6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68" name="Google Shape;2568;p55"/>
            <p:cNvSpPr/>
            <p:nvPr/>
          </p:nvSpPr>
          <p:spPr>
            <a:xfrm>
              <a:off x="2440" y="2398"/>
              <a:ext cx="48" cy="62"/>
            </a:xfrm>
            <a:custGeom>
              <a:avLst/>
              <a:gdLst/>
              <a:ahLst/>
              <a:cxnLst/>
              <a:rect l="l" t="t" r="r" b="b"/>
              <a:pathLst>
                <a:path w="42" h="56" extrusionOk="0">
                  <a:moveTo>
                    <a:pt x="24" y="56"/>
                  </a:moveTo>
                  <a:lnTo>
                    <a:pt x="18" y="50"/>
                  </a:lnTo>
                  <a:lnTo>
                    <a:pt x="12" y="46"/>
                  </a:lnTo>
                  <a:lnTo>
                    <a:pt x="6" y="38"/>
                  </a:lnTo>
                  <a:lnTo>
                    <a:pt x="2" y="30"/>
                  </a:lnTo>
                  <a:lnTo>
                    <a:pt x="0" y="20"/>
                  </a:lnTo>
                  <a:lnTo>
                    <a:pt x="4" y="14"/>
                  </a:lnTo>
                  <a:lnTo>
                    <a:pt x="10" y="8"/>
                  </a:lnTo>
                  <a:lnTo>
                    <a:pt x="16" y="2"/>
                  </a:lnTo>
                  <a:lnTo>
                    <a:pt x="22" y="0"/>
                  </a:lnTo>
                  <a:lnTo>
                    <a:pt x="28" y="2"/>
                  </a:lnTo>
                  <a:lnTo>
                    <a:pt x="32" y="4"/>
                  </a:lnTo>
                  <a:lnTo>
                    <a:pt x="34" y="8"/>
                  </a:lnTo>
                  <a:lnTo>
                    <a:pt x="36" y="14"/>
                  </a:lnTo>
                  <a:lnTo>
                    <a:pt x="38" y="22"/>
                  </a:lnTo>
                  <a:lnTo>
                    <a:pt x="42" y="32"/>
                  </a:lnTo>
                  <a:lnTo>
                    <a:pt x="40" y="36"/>
                  </a:lnTo>
                  <a:lnTo>
                    <a:pt x="38" y="42"/>
                  </a:lnTo>
                  <a:lnTo>
                    <a:pt x="34" y="48"/>
                  </a:lnTo>
                  <a:lnTo>
                    <a:pt x="28" y="52"/>
                  </a:lnTo>
                  <a:lnTo>
                    <a:pt x="24"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69" name="Google Shape;2569;p55"/>
            <p:cNvSpPr/>
            <p:nvPr/>
          </p:nvSpPr>
          <p:spPr>
            <a:xfrm>
              <a:off x="2467" y="2429"/>
              <a:ext cx="74" cy="79"/>
            </a:xfrm>
            <a:custGeom>
              <a:avLst/>
              <a:gdLst/>
              <a:ahLst/>
              <a:cxnLst/>
              <a:rect l="l" t="t" r="r" b="b"/>
              <a:pathLst>
                <a:path w="64" h="72" extrusionOk="0">
                  <a:moveTo>
                    <a:pt x="62" y="72"/>
                  </a:moveTo>
                  <a:lnTo>
                    <a:pt x="54" y="70"/>
                  </a:lnTo>
                  <a:lnTo>
                    <a:pt x="50" y="66"/>
                  </a:lnTo>
                  <a:lnTo>
                    <a:pt x="40" y="56"/>
                  </a:lnTo>
                  <a:lnTo>
                    <a:pt x="20" y="44"/>
                  </a:lnTo>
                  <a:lnTo>
                    <a:pt x="0" y="28"/>
                  </a:lnTo>
                  <a:lnTo>
                    <a:pt x="2" y="26"/>
                  </a:lnTo>
                  <a:lnTo>
                    <a:pt x="4" y="24"/>
                  </a:lnTo>
                  <a:lnTo>
                    <a:pt x="10" y="20"/>
                  </a:lnTo>
                  <a:lnTo>
                    <a:pt x="14" y="14"/>
                  </a:lnTo>
                  <a:lnTo>
                    <a:pt x="16" y="8"/>
                  </a:lnTo>
                  <a:lnTo>
                    <a:pt x="18" y="4"/>
                  </a:lnTo>
                  <a:lnTo>
                    <a:pt x="22" y="2"/>
                  </a:lnTo>
                  <a:lnTo>
                    <a:pt x="24" y="0"/>
                  </a:lnTo>
                  <a:lnTo>
                    <a:pt x="32" y="4"/>
                  </a:lnTo>
                  <a:lnTo>
                    <a:pt x="32" y="16"/>
                  </a:lnTo>
                  <a:lnTo>
                    <a:pt x="34" y="22"/>
                  </a:lnTo>
                  <a:lnTo>
                    <a:pt x="38" y="22"/>
                  </a:lnTo>
                  <a:lnTo>
                    <a:pt x="44" y="22"/>
                  </a:lnTo>
                  <a:lnTo>
                    <a:pt x="50" y="22"/>
                  </a:lnTo>
                  <a:lnTo>
                    <a:pt x="50" y="24"/>
                  </a:lnTo>
                  <a:lnTo>
                    <a:pt x="50" y="28"/>
                  </a:lnTo>
                  <a:lnTo>
                    <a:pt x="50" y="34"/>
                  </a:lnTo>
                  <a:lnTo>
                    <a:pt x="50" y="38"/>
                  </a:lnTo>
                  <a:lnTo>
                    <a:pt x="50" y="42"/>
                  </a:lnTo>
                  <a:lnTo>
                    <a:pt x="56" y="46"/>
                  </a:lnTo>
                  <a:lnTo>
                    <a:pt x="62" y="48"/>
                  </a:lnTo>
                  <a:lnTo>
                    <a:pt x="64" y="52"/>
                  </a:lnTo>
                  <a:lnTo>
                    <a:pt x="64" y="54"/>
                  </a:lnTo>
                  <a:lnTo>
                    <a:pt x="62" y="70"/>
                  </a:lnTo>
                  <a:lnTo>
                    <a:pt x="62" y="7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70" name="Google Shape;2570;p55"/>
            <p:cNvSpPr/>
            <p:nvPr/>
          </p:nvSpPr>
          <p:spPr>
            <a:xfrm>
              <a:off x="2574" y="2299"/>
              <a:ext cx="141" cy="108"/>
            </a:xfrm>
            <a:custGeom>
              <a:avLst/>
              <a:gdLst/>
              <a:ahLst/>
              <a:cxnLst/>
              <a:rect l="l" t="t" r="r" b="b"/>
              <a:pathLst>
                <a:path w="122" h="98" extrusionOk="0">
                  <a:moveTo>
                    <a:pt x="122" y="48"/>
                  </a:moveTo>
                  <a:lnTo>
                    <a:pt x="120" y="44"/>
                  </a:lnTo>
                  <a:lnTo>
                    <a:pt x="114" y="42"/>
                  </a:lnTo>
                  <a:lnTo>
                    <a:pt x="108" y="42"/>
                  </a:lnTo>
                  <a:lnTo>
                    <a:pt x="104" y="38"/>
                  </a:lnTo>
                  <a:lnTo>
                    <a:pt x="104" y="34"/>
                  </a:lnTo>
                  <a:lnTo>
                    <a:pt x="104" y="30"/>
                  </a:lnTo>
                  <a:lnTo>
                    <a:pt x="104" y="26"/>
                  </a:lnTo>
                  <a:lnTo>
                    <a:pt x="102" y="22"/>
                  </a:lnTo>
                  <a:lnTo>
                    <a:pt x="98" y="18"/>
                  </a:lnTo>
                  <a:lnTo>
                    <a:pt x="94" y="16"/>
                  </a:lnTo>
                  <a:lnTo>
                    <a:pt x="90" y="10"/>
                  </a:lnTo>
                  <a:lnTo>
                    <a:pt x="90" y="0"/>
                  </a:lnTo>
                  <a:lnTo>
                    <a:pt x="68" y="6"/>
                  </a:lnTo>
                  <a:lnTo>
                    <a:pt x="46" y="14"/>
                  </a:lnTo>
                  <a:lnTo>
                    <a:pt x="42" y="16"/>
                  </a:lnTo>
                  <a:lnTo>
                    <a:pt x="40" y="18"/>
                  </a:lnTo>
                  <a:lnTo>
                    <a:pt x="38" y="24"/>
                  </a:lnTo>
                  <a:lnTo>
                    <a:pt x="34" y="30"/>
                  </a:lnTo>
                  <a:lnTo>
                    <a:pt x="32" y="30"/>
                  </a:lnTo>
                  <a:lnTo>
                    <a:pt x="28" y="30"/>
                  </a:lnTo>
                  <a:lnTo>
                    <a:pt x="20" y="30"/>
                  </a:lnTo>
                  <a:lnTo>
                    <a:pt x="20" y="40"/>
                  </a:lnTo>
                  <a:lnTo>
                    <a:pt x="20" y="46"/>
                  </a:lnTo>
                  <a:lnTo>
                    <a:pt x="18" y="50"/>
                  </a:lnTo>
                  <a:lnTo>
                    <a:pt x="12" y="54"/>
                  </a:lnTo>
                  <a:lnTo>
                    <a:pt x="6" y="58"/>
                  </a:lnTo>
                  <a:lnTo>
                    <a:pt x="4" y="62"/>
                  </a:lnTo>
                  <a:lnTo>
                    <a:pt x="4" y="66"/>
                  </a:lnTo>
                  <a:lnTo>
                    <a:pt x="2" y="74"/>
                  </a:lnTo>
                  <a:lnTo>
                    <a:pt x="0" y="80"/>
                  </a:lnTo>
                  <a:lnTo>
                    <a:pt x="4" y="84"/>
                  </a:lnTo>
                  <a:lnTo>
                    <a:pt x="8" y="90"/>
                  </a:lnTo>
                  <a:lnTo>
                    <a:pt x="12" y="94"/>
                  </a:lnTo>
                  <a:lnTo>
                    <a:pt x="18" y="96"/>
                  </a:lnTo>
                  <a:lnTo>
                    <a:pt x="22" y="96"/>
                  </a:lnTo>
                  <a:lnTo>
                    <a:pt x="24" y="94"/>
                  </a:lnTo>
                  <a:lnTo>
                    <a:pt x="28" y="92"/>
                  </a:lnTo>
                  <a:lnTo>
                    <a:pt x="32" y="92"/>
                  </a:lnTo>
                  <a:lnTo>
                    <a:pt x="36" y="92"/>
                  </a:lnTo>
                  <a:lnTo>
                    <a:pt x="38" y="94"/>
                  </a:lnTo>
                  <a:lnTo>
                    <a:pt x="40" y="98"/>
                  </a:lnTo>
                  <a:lnTo>
                    <a:pt x="42" y="98"/>
                  </a:lnTo>
                  <a:lnTo>
                    <a:pt x="42" y="86"/>
                  </a:lnTo>
                  <a:lnTo>
                    <a:pt x="42" y="72"/>
                  </a:lnTo>
                  <a:lnTo>
                    <a:pt x="50" y="72"/>
                  </a:lnTo>
                  <a:lnTo>
                    <a:pt x="58" y="72"/>
                  </a:lnTo>
                  <a:lnTo>
                    <a:pt x="76" y="72"/>
                  </a:lnTo>
                  <a:lnTo>
                    <a:pt x="106" y="72"/>
                  </a:lnTo>
                  <a:lnTo>
                    <a:pt x="106" y="68"/>
                  </a:lnTo>
                  <a:lnTo>
                    <a:pt x="108" y="66"/>
                  </a:lnTo>
                  <a:lnTo>
                    <a:pt x="114" y="64"/>
                  </a:lnTo>
                  <a:lnTo>
                    <a:pt x="122" y="60"/>
                  </a:lnTo>
                  <a:lnTo>
                    <a:pt x="122" y="58"/>
                  </a:lnTo>
                  <a:lnTo>
                    <a:pt x="122" y="56"/>
                  </a:lnTo>
                  <a:lnTo>
                    <a:pt x="122" y="50"/>
                  </a:lnTo>
                  <a:lnTo>
                    <a:pt x="122" y="4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71" name="Google Shape;2571;p55"/>
            <p:cNvSpPr/>
            <p:nvPr/>
          </p:nvSpPr>
          <p:spPr>
            <a:xfrm>
              <a:off x="2526" y="2387"/>
              <a:ext cx="103" cy="121"/>
            </a:xfrm>
            <a:custGeom>
              <a:avLst/>
              <a:gdLst/>
              <a:ahLst/>
              <a:cxnLst/>
              <a:rect l="l" t="t" r="r" b="b"/>
              <a:pathLst>
                <a:path w="90" h="110" extrusionOk="0">
                  <a:moveTo>
                    <a:pt x="2" y="56"/>
                  </a:moveTo>
                  <a:lnTo>
                    <a:pt x="4" y="48"/>
                  </a:lnTo>
                  <a:lnTo>
                    <a:pt x="4" y="46"/>
                  </a:lnTo>
                  <a:lnTo>
                    <a:pt x="2" y="44"/>
                  </a:lnTo>
                  <a:lnTo>
                    <a:pt x="0" y="42"/>
                  </a:lnTo>
                  <a:lnTo>
                    <a:pt x="0" y="40"/>
                  </a:lnTo>
                  <a:lnTo>
                    <a:pt x="4" y="38"/>
                  </a:lnTo>
                  <a:lnTo>
                    <a:pt x="8" y="36"/>
                  </a:lnTo>
                  <a:lnTo>
                    <a:pt x="6" y="32"/>
                  </a:lnTo>
                  <a:lnTo>
                    <a:pt x="4" y="28"/>
                  </a:lnTo>
                  <a:lnTo>
                    <a:pt x="2" y="16"/>
                  </a:lnTo>
                  <a:lnTo>
                    <a:pt x="4" y="10"/>
                  </a:lnTo>
                  <a:lnTo>
                    <a:pt x="4" y="8"/>
                  </a:lnTo>
                  <a:lnTo>
                    <a:pt x="8" y="8"/>
                  </a:lnTo>
                  <a:lnTo>
                    <a:pt x="14" y="6"/>
                  </a:lnTo>
                  <a:lnTo>
                    <a:pt x="20" y="4"/>
                  </a:lnTo>
                  <a:lnTo>
                    <a:pt x="28" y="2"/>
                  </a:lnTo>
                  <a:lnTo>
                    <a:pt x="32" y="8"/>
                  </a:lnTo>
                  <a:lnTo>
                    <a:pt x="38" y="4"/>
                  </a:lnTo>
                  <a:lnTo>
                    <a:pt x="42" y="0"/>
                  </a:lnTo>
                  <a:lnTo>
                    <a:pt x="46" y="4"/>
                  </a:lnTo>
                  <a:lnTo>
                    <a:pt x="50" y="10"/>
                  </a:lnTo>
                  <a:lnTo>
                    <a:pt x="54" y="14"/>
                  </a:lnTo>
                  <a:lnTo>
                    <a:pt x="60" y="16"/>
                  </a:lnTo>
                  <a:lnTo>
                    <a:pt x="64" y="16"/>
                  </a:lnTo>
                  <a:lnTo>
                    <a:pt x="66" y="14"/>
                  </a:lnTo>
                  <a:lnTo>
                    <a:pt x="70" y="12"/>
                  </a:lnTo>
                  <a:lnTo>
                    <a:pt x="74" y="12"/>
                  </a:lnTo>
                  <a:lnTo>
                    <a:pt x="78" y="12"/>
                  </a:lnTo>
                  <a:lnTo>
                    <a:pt x="80" y="14"/>
                  </a:lnTo>
                  <a:lnTo>
                    <a:pt x="82" y="18"/>
                  </a:lnTo>
                  <a:lnTo>
                    <a:pt x="84" y="18"/>
                  </a:lnTo>
                  <a:lnTo>
                    <a:pt x="88" y="28"/>
                  </a:lnTo>
                  <a:lnTo>
                    <a:pt x="90" y="32"/>
                  </a:lnTo>
                  <a:lnTo>
                    <a:pt x="90" y="36"/>
                  </a:lnTo>
                  <a:lnTo>
                    <a:pt x="88" y="46"/>
                  </a:lnTo>
                  <a:lnTo>
                    <a:pt x="84" y="54"/>
                  </a:lnTo>
                  <a:lnTo>
                    <a:pt x="82" y="60"/>
                  </a:lnTo>
                  <a:lnTo>
                    <a:pt x="80" y="70"/>
                  </a:lnTo>
                  <a:lnTo>
                    <a:pt x="82" y="86"/>
                  </a:lnTo>
                  <a:lnTo>
                    <a:pt x="84" y="92"/>
                  </a:lnTo>
                  <a:lnTo>
                    <a:pt x="88" y="98"/>
                  </a:lnTo>
                  <a:lnTo>
                    <a:pt x="88" y="104"/>
                  </a:lnTo>
                  <a:lnTo>
                    <a:pt x="78" y="98"/>
                  </a:lnTo>
                  <a:lnTo>
                    <a:pt x="70" y="96"/>
                  </a:lnTo>
                  <a:lnTo>
                    <a:pt x="62" y="96"/>
                  </a:lnTo>
                  <a:lnTo>
                    <a:pt x="54" y="96"/>
                  </a:lnTo>
                  <a:lnTo>
                    <a:pt x="48" y="98"/>
                  </a:lnTo>
                  <a:lnTo>
                    <a:pt x="36" y="102"/>
                  </a:lnTo>
                  <a:lnTo>
                    <a:pt x="26" y="108"/>
                  </a:lnTo>
                  <a:lnTo>
                    <a:pt x="20" y="110"/>
                  </a:lnTo>
                  <a:lnTo>
                    <a:pt x="12" y="110"/>
                  </a:lnTo>
                  <a:lnTo>
                    <a:pt x="14" y="92"/>
                  </a:lnTo>
                  <a:lnTo>
                    <a:pt x="14" y="90"/>
                  </a:lnTo>
                  <a:lnTo>
                    <a:pt x="12" y="86"/>
                  </a:lnTo>
                  <a:lnTo>
                    <a:pt x="6" y="84"/>
                  </a:lnTo>
                  <a:lnTo>
                    <a:pt x="0" y="80"/>
                  </a:lnTo>
                  <a:lnTo>
                    <a:pt x="0" y="76"/>
                  </a:lnTo>
                  <a:lnTo>
                    <a:pt x="0" y="72"/>
                  </a:lnTo>
                  <a:lnTo>
                    <a:pt x="0" y="66"/>
                  </a:lnTo>
                  <a:lnTo>
                    <a:pt x="0" y="62"/>
                  </a:lnTo>
                  <a:lnTo>
                    <a:pt x="0" y="60"/>
                  </a:lnTo>
                  <a:lnTo>
                    <a:pt x="0" y="58"/>
                  </a:lnTo>
                  <a:lnTo>
                    <a:pt x="2"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72" name="Google Shape;2572;p55"/>
            <p:cNvSpPr/>
            <p:nvPr/>
          </p:nvSpPr>
          <p:spPr>
            <a:xfrm>
              <a:off x="2618" y="2379"/>
              <a:ext cx="81" cy="123"/>
            </a:xfrm>
            <a:custGeom>
              <a:avLst/>
              <a:gdLst/>
              <a:ahLst/>
              <a:cxnLst/>
              <a:rect l="l" t="t" r="r" b="b"/>
              <a:pathLst>
                <a:path w="70" h="112" extrusionOk="0">
                  <a:moveTo>
                    <a:pt x="68" y="92"/>
                  </a:moveTo>
                  <a:lnTo>
                    <a:pt x="60" y="94"/>
                  </a:lnTo>
                  <a:lnTo>
                    <a:pt x="50" y="98"/>
                  </a:lnTo>
                  <a:lnTo>
                    <a:pt x="34" y="108"/>
                  </a:lnTo>
                  <a:lnTo>
                    <a:pt x="28" y="110"/>
                  </a:lnTo>
                  <a:lnTo>
                    <a:pt x="16" y="112"/>
                  </a:lnTo>
                  <a:lnTo>
                    <a:pt x="8" y="112"/>
                  </a:lnTo>
                  <a:lnTo>
                    <a:pt x="2" y="94"/>
                  </a:lnTo>
                  <a:lnTo>
                    <a:pt x="0" y="78"/>
                  </a:lnTo>
                  <a:lnTo>
                    <a:pt x="2" y="68"/>
                  </a:lnTo>
                  <a:lnTo>
                    <a:pt x="4" y="62"/>
                  </a:lnTo>
                  <a:lnTo>
                    <a:pt x="8" y="54"/>
                  </a:lnTo>
                  <a:lnTo>
                    <a:pt x="10" y="44"/>
                  </a:lnTo>
                  <a:lnTo>
                    <a:pt x="10" y="40"/>
                  </a:lnTo>
                  <a:lnTo>
                    <a:pt x="8" y="36"/>
                  </a:lnTo>
                  <a:lnTo>
                    <a:pt x="4" y="26"/>
                  </a:lnTo>
                  <a:lnTo>
                    <a:pt x="4" y="14"/>
                  </a:lnTo>
                  <a:lnTo>
                    <a:pt x="4" y="0"/>
                  </a:lnTo>
                  <a:lnTo>
                    <a:pt x="12" y="0"/>
                  </a:lnTo>
                  <a:lnTo>
                    <a:pt x="20" y="0"/>
                  </a:lnTo>
                  <a:lnTo>
                    <a:pt x="38" y="0"/>
                  </a:lnTo>
                  <a:lnTo>
                    <a:pt x="50" y="0"/>
                  </a:lnTo>
                  <a:lnTo>
                    <a:pt x="52" y="6"/>
                  </a:lnTo>
                  <a:lnTo>
                    <a:pt x="54" y="12"/>
                  </a:lnTo>
                  <a:lnTo>
                    <a:pt x="56" y="14"/>
                  </a:lnTo>
                  <a:lnTo>
                    <a:pt x="56" y="20"/>
                  </a:lnTo>
                  <a:lnTo>
                    <a:pt x="56" y="26"/>
                  </a:lnTo>
                  <a:lnTo>
                    <a:pt x="56" y="28"/>
                  </a:lnTo>
                  <a:lnTo>
                    <a:pt x="56" y="30"/>
                  </a:lnTo>
                  <a:lnTo>
                    <a:pt x="58" y="36"/>
                  </a:lnTo>
                  <a:lnTo>
                    <a:pt x="58" y="40"/>
                  </a:lnTo>
                  <a:lnTo>
                    <a:pt x="58" y="44"/>
                  </a:lnTo>
                  <a:lnTo>
                    <a:pt x="60" y="50"/>
                  </a:lnTo>
                  <a:lnTo>
                    <a:pt x="60" y="74"/>
                  </a:lnTo>
                  <a:lnTo>
                    <a:pt x="56" y="76"/>
                  </a:lnTo>
                  <a:lnTo>
                    <a:pt x="62" y="84"/>
                  </a:lnTo>
                  <a:lnTo>
                    <a:pt x="70" y="92"/>
                  </a:lnTo>
                  <a:lnTo>
                    <a:pt x="68" y="9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73" name="Google Shape;2573;p55"/>
            <p:cNvSpPr/>
            <p:nvPr/>
          </p:nvSpPr>
          <p:spPr>
            <a:xfrm>
              <a:off x="2675" y="2379"/>
              <a:ext cx="36" cy="101"/>
            </a:xfrm>
            <a:custGeom>
              <a:avLst/>
              <a:gdLst/>
              <a:ahLst/>
              <a:cxnLst/>
              <a:rect l="l" t="t" r="r" b="b"/>
              <a:pathLst>
                <a:path w="30" h="92" extrusionOk="0">
                  <a:moveTo>
                    <a:pt x="20" y="92"/>
                  </a:moveTo>
                  <a:lnTo>
                    <a:pt x="12" y="84"/>
                  </a:lnTo>
                  <a:lnTo>
                    <a:pt x="6" y="76"/>
                  </a:lnTo>
                  <a:lnTo>
                    <a:pt x="10" y="74"/>
                  </a:lnTo>
                  <a:lnTo>
                    <a:pt x="10" y="50"/>
                  </a:lnTo>
                  <a:lnTo>
                    <a:pt x="8" y="44"/>
                  </a:lnTo>
                  <a:lnTo>
                    <a:pt x="8" y="40"/>
                  </a:lnTo>
                  <a:lnTo>
                    <a:pt x="8" y="36"/>
                  </a:lnTo>
                  <a:lnTo>
                    <a:pt x="6" y="30"/>
                  </a:lnTo>
                  <a:lnTo>
                    <a:pt x="6" y="28"/>
                  </a:lnTo>
                  <a:lnTo>
                    <a:pt x="6" y="26"/>
                  </a:lnTo>
                  <a:lnTo>
                    <a:pt x="6" y="20"/>
                  </a:lnTo>
                  <a:lnTo>
                    <a:pt x="6" y="14"/>
                  </a:lnTo>
                  <a:lnTo>
                    <a:pt x="4" y="12"/>
                  </a:lnTo>
                  <a:lnTo>
                    <a:pt x="2" y="6"/>
                  </a:lnTo>
                  <a:lnTo>
                    <a:pt x="0" y="0"/>
                  </a:lnTo>
                  <a:lnTo>
                    <a:pt x="18" y="0"/>
                  </a:lnTo>
                  <a:lnTo>
                    <a:pt x="14" y="4"/>
                  </a:lnTo>
                  <a:lnTo>
                    <a:pt x="14" y="10"/>
                  </a:lnTo>
                  <a:lnTo>
                    <a:pt x="14" y="12"/>
                  </a:lnTo>
                  <a:lnTo>
                    <a:pt x="16" y="16"/>
                  </a:lnTo>
                  <a:lnTo>
                    <a:pt x="24" y="22"/>
                  </a:lnTo>
                  <a:lnTo>
                    <a:pt x="24" y="26"/>
                  </a:lnTo>
                  <a:lnTo>
                    <a:pt x="24" y="40"/>
                  </a:lnTo>
                  <a:lnTo>
                    <a:pt x="26" y="52"/>
                  </a:lnTo>
                  <a:lnTo>
                    <a:pt x="26" y="64"/>
                  </a:lnTo>
                  <a:lnTo>
                    <a:pt x="28" y="84"/>
                  </a:lnTo>
                  <a:lnTo>
                    <a:pt x="28" y="86"/>
                  </a:lnTo>
                  <a:lnTo>
                    <a:pt x="30" y="88"/>
                  </a:lnTo>
                  <a:lnTo>
                    <a:pt x="20" y="9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74" name="Google Shape;2574;p55"/>
            <p:cNvSpPr/>
            <p:nvPr/>
          </p:nvSpPr>
          <p:spPr>
            <a:xfrm>
              <a:off x="2692" y="2354"/>
              <a:ext cx="53" cy="121"/>
            </a:xfrm>
            <a:custGeom>
              <a:avLst/>
              <a:gdLst/>
              <a:ahLst/>
              <a:cxnLst/>
              <a:rect l="l" t="t" r="r" b="b"/>
              <a:pathLst>
                <a:path w="46" h="110" extrusionOk="0">
                  <a:moveTo>
                    <a:pt x="16" y="110"/>
                  </a:moveTo>
                  <a:lnTo>
                    <a:pt x="30" y="104"/>
                  </a:lnTo>
                  <a:lnTo>
                    <a:pt x="30" y="60"/>
                  </a:lnTo>
                  <a:lnTo>
                    <a:pt x="40" y="46"/>
                  </a:lnTo>
                  <a:lnTo>
                    <a:pt x="44" y="36"/>
                  </a:lnTo>
                  <a:lnTo>
                    <a:pt x="46" y="30"/>
                  </a:lnTo>
                  <a:lnTo>
                    <a:pt x="44" y="18"/>
                  </a:lnTo>
                  <a:lnTo>
                    <a:pt x="40" y="10"/>
                  </a:lnTo>
                  <a:lnTo>
                    <a:pt x="34" y="6"/>
                  </a:lnTo>
                  <a:lnTo>
                    <a:pt x="30" y="0"/>
                  </a:lnTo>
                  <a:lnTo>
                    <a:pt x="20" y="2"/>
                  </a:lnTo>
                  <a:lnTo>
                    <a:pt x="20" y="0"/>
                  </a:lnTo>
                  <a:lnTo>
                    <a:pt x="20" y="6"/>
                  </a:lnTo>
                  <a:lnTo>
                    <a:pt x="20" y="8"/>
                  </a:lnTo>
                  <a:lnTo>
                    <a:pt x="20" y="10"/>
                  </a:lnTo>
                  <a:lnTo>
                    <a:pt x="12" y="14"/>
                  </a:lnTo>
                  <a:lnTo>
                    <a:pt x="6" y="16"/>
                  </a:lnTo>
                  <a:lnTo>
                    <a:pt x="4" y="18"/>
                  </a:lnTo>
                  <a:lnTo>
                    <a:pt x="4" y="22"/>
                  </a:lnTo>
                  <a:lnTo>
                    <a:pt x="0" y="26"/>
                  </a:lnTo>
                  <a:lnTo>
                    <a:pt x="0" y="32"/>
                  </a:lnTo>
                  <a:lnTo>
                    <a:pt x="0" y="34"/>
                  </a:lnTo>
                  <a:lnTo>
                    <a:pt x="2" y="38"/>
                  </a:lnTo>
                  <a:lnTo>
                    <a:pt x="10" y="44"/>
                  </a:lnTo>
                  <a:lnTo>
                    <a:pt x="10" y="48"/>
                  </a:lnTo>
                  <a:lnTo>
                    <a:pt x="10" y="62"/>
                  </a:lnTo>
                  <a:lnTo>
                    <a:pt x="12" y="74"/>
                  </a:lnTo>
                  <a:lnTo>
                    <a:pt x="12" y="86"/>
                  </a:lnTo>
                  <a:lnTo>
                    <a:pt x="14" y="106"/>
                  </a:lnTo>
                  <a:lnTo>
                    <a:pt x="16" y="1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75" name="Google Shape;2575;p55"/>
            <p:cNvSpPr/>
            <p:nvPr/>
          </p:nvSpPr>
          <p:spPr>
            <a:xfrm>
              <a:off x="2726" y="2321"/>
              <a:ext cx="219" cy="192"/>
            </a:xfrm>
            <a:custGeom>
              <a:avLst/>
              <a:gdLst/>
              <a:ahLst/>
              <a:cxnLst/>
              <a:rect l="l" t="t" r="r" b="b"/>
              <a:pathLst>
                <a:path w="189" h="174" extrusionOk="0">
                  <a:moveTo>
                    <a:pt x="90" y="168"/>
                  </a:moveTo>
                  <a:lnTo>
                    <a:pt x="74" y="170"/>
                  </a:lnTo>
                  <a:lnTo>
                    <a:pt x="58" y="174"/>
                  </a:lnTo>
                  <a:lnTo>
                    <a:pt x="52" y="172"/>
                  </a:lnTo>
                  <a:lnTo>
                    <a:pt x="46" y="166"/>
                  </a:lnTo>
                  <a:lnTo>
                    <a:pt x="40" y="152"/>
                  </a:lnTo>
                  <a:lnTo>
                    <a:pt x="36" y="146"/>
                  </a:lnTo>
                  <a:lnTo>
                    <a:pt x="32" y="138"/>
                  </a:lnTo>
                  <a:lnTo>
                    <a:pt x="24" y="134"/>
                  </a:lnTo>
                  <a:lnTo>
                    <a:pt x="18" y="132"/>
                  </a:lnTo>
                  <a:lnTo>
                    <a:pt x="0" y="134"/>
                  </a:lnTo>
                  <a:lnTo>
                    <a:pt x="0" y="90"/>
                  </a:lnTo>
                  <a:lnTo>
                    <a:pt x="10" y="76"/>
                  </a:lnTo>
                  <a:lnTo>
                    <a:pt x="14" y="66"/>
                  </a:lnTo>
                  <a:lnTo>
                    <a:pt x="16" y="60"/>
                  </a:lnTo>
                  <a:lnTo>
                    <a:pt x="14" y="48"/>
                  </a:lnTo>
                  <a:lnTo>
                    <a:pt x="10" y="40"/>
                  </a:lnTo>
                  <a:lnTo>
                    <a:pt x="14" y="26"/>
                  </a:lnTo>
                  <a:lnTo>
                    <a:pt x="18" y="12"/>
                  </a:lnTo>
                  <a:lnTo>
                    <a:pt x="22" y="8"/>
                  </a:lnTo>
                  <a:lnTo>
                    <a:pt x="28" y="4"/>
                  </a:lnTo>
                  <a:lnTo>
                    <a:pt x="34" y="0"/>
                  </a:lnTo>
                  <a:lnTo>
                    <a:pt x="44" y="0"/>
                  </a:lnTo>
                  <a:lnTo>
                    <a:pt x="46" y="0"/>
                  </a:lnTo>
                  <a:lnTo>
                    <a:pt x="50" y="2"/>
                  </a:lnTo>
                  <a:lnTo>
                    <a:pt x="56" y="8"/>
                  </a:lnTo>
                  <a:lnTo>
                    <a:pt x="62" y="12"/>
                  </a:lnTo>
                  <a:lnTo>
                    <a:pt x="64" y="14"/>
                  </a:lnTo>
                  <a:lnTo>
                    <a:pt x="68" y="16"/>
                  </a:lnTo>
                  <a:lnTo>
                    <a:pt x="72" y="14"/>
                  </a:lnTo>
                  <a:lnTo>
                    <a:pt x="72" y="12"/>
                  </a:lnTo>
                  <a:lnTo>
                    <a:pt x="74" y="10"/>
                  </a:lnTo>
                  <a:lnTo>
                    <a:pt x="78" y="10"/>
                  </a:lnTo>
                  <a:lnTo>
                    <a:pt x="86" y="10"/>
                  </a:lnTo>
                  <a:lnTo>
                    <a:pt x="90" y="14"/>
                  </a:lnTo>
                  <a:lnTo>
                    <a:pt x="94" y="16"/>
                  </a:lnTo>
                  <a:lnTo>
                    <a:pt x="100" y="18"/>
                  </a:lnTo>
                  <a:lnTo>
                    <a:pt x="108" y="16"/>
                  </a:lnTo>
                  <a:lnTo>
                    <a:pt x="114" y="12"/>
                  </a:lnTo>
                  <a:lnTo>
                    <a:pt x="120" y="10"/>
                  </a:lnTo>
                  <a:lnTo>
                    <a:pt x="128" y="8"/>
                  </a:lnTo>
                  <a:lnTo>
                    <a:pt x="134" y="8"/>
                  </a:lnTo>
                  <a:lnTo>
                    <a:pt x="138" y="10"/>
                  </a:lnTo>
                  <a:lnTo>
                    <a:pt x="142" y="10"/>
                  </a:lnTo>
                  <a:lnTo>
                    <a:pt x="151" y="12"/>
                  </a:lnTo>
                  <a:lnTo>
                    <a:pt x="155" y="10"/>
                  </a:lnTo>
                  <a:lnTo>
                    <a:pt x="161" y="8"/>
                  </a:lnTo>
                  <a:lnTo>
                    <a:pt x="171" y="0"/>
                  </a:lnTo>
                  <a:lnTo>
                    <a:pt x="175" y="6"/>
                  </a:lnTo>
                  <a:lnTo>
                    <a:pt x="179" y="10"/>
                  </a:lnTo>
                  <a:lnTo>
                    <a:pt x="183" y="22"/>
                  </a:lnTo>
                  <a:lnTo>
                    <a:pt x="185" y="26"/>
                  </a:lnTo>
                  <a:lnTo>
                    <a:pt x="189" y="30"/>
                  </a:lnTo>
                  <a:lnTo>
                    <a:pt x="187" y="46"/>
                  </a:lnTo>
                  <a:lnTo>
                    <a:pt x="183" y="46"/>
                  </a:lnTo>
                  <a:lnTo>
                    <a:pt x="179" y="46"/>
                  </a:lnTo>
                  <a:lnTo>
                    <a:pt x="175" y="60"/>
                  </a:lnTo>
                  <a:lnTo>
                    <a:pt x="171" y="70"/>
                  </a:lnTo>
                  <a:lnTo>
                    <a:pt x="165" y="82"/>
                  </a:lnTo>
                  <a:lnTo>
                    <a:pt x="161" y="92"/>
                  </a:lnTo>
                  <a:lnTo>
                    <a:pt x="159" y="94"/>
                  </a:lnTo>
                  <a:lnTo>
                    <a:pt x="157" y="96"/>
                  </a:lnTo>
                  <a:lnTo>
                    <a:pt x="155" y="98"/>
                  </a:lnTo>
                  <a:lnTo>
                    <a:pt x="153" y="98"/>
                  </a:lnTo>
                  <a:lnTo>
                    <a:pt x="151" y="108"/>
                  </a:lnTo>
                  <a:lnTo>
                    <a:pt x="146" y="120"/>
                  </a:lnTo>
                  <a:lnTo>
                    <a:pt x="142" y="130"/>
                  </a:lnTo>
                  <a:lnTo>
                    <a:pt x="138" y="134"/>
                  </a:lnTo>
                  <a:lnTo>
                    <a:pt x="134" y="136"/>
                  </a:lnTo>
                  <a:lnTo>
                    <a:pt x="132" y="134"/>
                  </a:lnTo>
                  <a:lnTo>
                    <a:pt x="130" y="132"/>
                  </a:lnTo>
                  <a:lnTo>
                    <a:pt x="128" y="124"/>
                  </a:lnTo>
                  <a:lnTo>
                    <a:pt x="122" y="126"/>
                  </a:lnTo>
                  <a:lnTo>
                    <a:pt x="116" y="130"/>
                  </a:lnTo>
                  <a:lnTo>
                    <a:pt x="110" y="134"/>
                  </a:lnTo>
                  <a:lnTo>
                    <a:pt x="104" y="138"/>
                  </a:lnTo>
                  <a:lnTo>
                    <a:pt x="100" y="146"/>
                  </a:lnTo>
                  <a:lnTo>
                    <a:pt x="98" y="150"/>
                  </a:lnTo>
                  <a:lnTo>
                    <a:pt x="96" y="158"/>
                  </a:lnTo>
                  <a:lnTo>
                    <a:pt x="96" y="168"/>
                  </a:lnTo>
                  <a:lnTo>
                    <a:pt x="94" y="168"/>
                  </a:lnTo>
                  <a:lnTo>
                    <a:pt x="90" y="16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76" name="Google Shape;2576;p55"/>
            <p:cNvSpPr/>
            <p:nvPr/>
          </p:nvSpPr>
          <p:spPr>
            <a:xfrm>
              <a:off x="2831" y="2332"/>
              <a:ext cx="146" cy="229"/>
            </a:xfrm>
            <a:custGeom>
              <a:avLst/>
              <a:gdLst/>
              <a:ahLst/>
              <a:cxnLst/>
              <a:rect l="l" t="t" r="r" b="b"/>
              <a:pathLst>
                <a:path w="127" h="208" extrusionOk="0">
                  <a:moveTo>
                    <a:pt x="6" y="158"/>
                  </a:moveTo>
                  <a:lnTo>
                    <a:pt x="6" y="148"/>
                  </a:lnTo>
                  <a:lnTo>
                    <a:pt x="8" y="140"/>
                  </a:lnTo>
                  <a:lnTo>
                    <a:pt x="10" y="136"/>
                  </a:lnTo>
                  <a:lnTo>
                    <a:pt x="14" y="128"/>
                  </a:lnTo>
                  <a:lnTo>
                    <a:pt x="20" y="124"/>
                  </a:lnTo>
                  <a:lnTo>
                    <a:pt x="26" y="120"/>
                  </a:lnTo>
                  <a:lnTo>
                    <a:pt x="32" y="116"/>
                  </a:lnTo>
                  <a:lnTo>
                    <a:pt x="38" y="114"/>
                  </a:lnTo>
                  <a:lnTo>
                    <a:pt x="40" y="122"/>
                  </a:lnTo>
                  <a:lnTo>
                    <a:pt x="42" y="124"/>
                  </a:lnTo>
                  <a:lnTo>
                    <a:pt x="44" y="126"/>
                  </a:lnTo>
                  <a:lnTo>
                    <a:pt x="48" y="124"/>
                  </a:lnTo>
                  <a:lnTo>
                    <a:pt x="52" y="120"/>
                  </a:lnTo>
                  <a:lnTo>
                    <a:pt x="56" y="110"/>
                  </a:lnTo>
                  <a:lnTo>
                    <a:pt x="61" y="98"/>
                  </a:lnTo>
                  <a:lnTo>
                    <a:pt x="63" y="88"/>
                  </a:lnTo>
                  <a:lnTo>
                    <a:pt x="65" y="88"/>
                  </a:lnTo>
                  <a:lnTo>
                    <a:pt x="67" y="86"/>
                  </a:lnTo>
                  <a:lnTo>
                    <a:pt x="69" y="84"/>
                  </a:lnTo>
                  <a:lnTo>
                    <a:pt x="71" y="82"/>
                  </a:lnTo>
                  <a:lnTo>
                    <a:pt x="75" y="72"/>
                  </a:lnTo>
                  <a:lnTo>
                    <a:pt x="81" y="60"/>
                  </a:lnTo>
                  <a:lnTo>
                    <a:pt x="85" y="50"/>
                  </a:lnTo>
                  <a:lnTo>
                    <a:pt x="89" y="36"/>
                  </a:lnTo>
                  <a:lnTo>
                    <a:pt x="93" y="36"/>
                  </a:lnTo>
                  <a:lnTo>
                    <a:pt x="97" y="36"/>
                  </a:lnTo>
                  <a:lnTo>
                    <a:pt x="99" y="20"/>
                  </a:lnTo>
                  <a:lnTo>
                    <a:pt x="95" y="16"/>
                  </a:lnTo>
                  <a:lnTo>
                    <a:pt x="93" y="12"/>
                  </a:lnTo>
                  <a:lnTo>
                    <a:pt x="89" y="0"/>
                  </a:lnTo>
                  <a:lnTo>
                    <a:pt x="91" y="2"/>
                  </a:lnTo>
                  <a:lnTo>
                    <a:pt x="93" y="0"/>
                  </a:lnTo>
                  <a:lnTo>
                    <a:pt x="97" y="6"/>
                  </a:lnTo>
                  <a:lnTo>
                    <a:pt x="103" y="14"/>
                  </a:lnTo>
                  <a:lnTo>
                    <a:pt x="107" y="20"/>
                  </a:lnTo>
                  <a:lnTo>
                    <a:pt x="109" y="26"/>
                  </a:lnTo>
                  <a:lnTo>
                    <a:pt x="107" y="44"/>
                  </a:lnTo>
                  <a:lnTo>
                    <a:pt x="109" y="50"/>
                  </a:lnTo>
                  <a:lnTo>
                    <a:pt x="109" y="54"/>
                  </a:lnTo>
                  <a:lnTo>
                    <a:pt x="117" y="60"/>
                  </a:lnTo>
                  <a:lnTo>
                    <a:pt x="99" y="60"/>
                  </a:lnTo>
                  <a:lnTo>
                    <a:pt x="93" y="62"/>
                  </a:lnTo>
                  <a:lnTo>
                    <a:pt x="91" y="64"/>
                  </a:lnTo>
                  <a:lnTo>
                    <a:pt x="89" y="66"/>
                  </a:lnTo>
                  <a:lnTo>
                    <a:pt x="93" y="70"/>
                  </a:lnTo>
                  <a:lnTo>
                    <a:pt x="101" y="78"/>
                  </a:lnTo>
                  <a:lnTo>
                    <a:pt x="111" y="88"/>
                  </a:lnTo>
                  <a:lnTo>
                    <a:pt x="115" y="96"/>
                  </a:lnTo>
                  <a:lnTo>
                    <a:pt x="117" y="106"/>
                  </a:lnTo>
                  <a:lnTo>
                    <a:pt x="113" y="110"/>
                  </a:lnTo>
                  <a:lnTo>
                    <a:pt x="107" y="116"/>
                  </a:lnTo>
                  <a:lnTo>
                    <a:pt x="101" y="126"/>
                  </a:lnTo>
                  <a:lnTo>
                    <a:pt x="99" y="136"/>
                  </a:lnTo>
                  <a:lnTo>
                    <a:pt x="99" y="144"/>
                  </a:lnTo>
                  <a:lnTo>
                    <a:pt x="101" y="154"/>
                  </a:lnTo>
                  <a:lnTo>
                    <a:pt x="109" y="168"/>
                  </a:lnTo>
                  <a:lnTo>
                    <a:pt x="119" y="182"/>
                  </a:lnTo>
                  <a:lnTo>
                    <a:pt x="127" y="194"/>
                  </a:lnTo>
                  <a:lnTo>
                    <a:pt x="127" y="208"/>
                  </a:lnTo>
                  <a:lnTo>
                    <a:pt x="121" y="208"/>
                  </a:lnTo>
                  <a:lnTo>
                    <a:pt x="111" y="208"/>
                  </a:lnTo>
                  <a:lnTo>
                    <a:pt x="107" y="206"/>
                  </a:lnTo>
                  <a:lnTo>
                    <a:pt x="103" y="204"/>
                  </a:lnTo>
                  <a:lnTo>
                    <a:pt x="81" y="204"/>
                  </a:lnTo>
                  <a:lnTo>
                    <a:pt x="81" y="202"/>
                  </a:lnTo>
                  <a:lnTo>
                    <a:pt x="46" y="200"/>
                  </a:lnTo>
                  <a:lnTo>
                    <a:pt x="46" y="204"/>
                  </a:lnTo>
                  <a:lnTo>
                    <a:pt x="22" y="202"/>
                  </a:lnTo>
                  <a:lnTo>
                    <a:pt x="24" y="198"/>
                  </a:lnTo>
                  <a:lnTo>
                    <a:pt x="24" y="188"/>
                  </a:lnTo>
                  <a:lnTo>
                    <a:pt x="22" y="182"/>
                  </a:lnTo>
                  <a:lnTo>
                    <a:pt x="22" y="174"/>
                  </a:lnTo>
                  <a:lnTo>
                    <a:pt x="24" y="168"/>
                  </a:lnTo>
                  <a:lnTo>
                    <a:pt x="14" y="166"/>
                  </a:lnTo>
                  <a:lnTo>
                    <a:pt x="10" y="164"/>
                  </a:lnTo>
                  <a:lnTo>
                    <a:pt x="6" y="160"/>
                  </a:lnTo>
                  <a:lnTo>
                    <a:pt x="0" y="158"/>
                  </a:lnTo>
                  <a:lnTo>
                    <a:pt x="6" y="15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77" name="Google Shape;2577;p55"/>
            <p:cNvSpPr/>
            <p:nvPr/>
          </p:nvSpPr>
          <p:spPr>
            <a:xfrm>
              <a:off x="2842" y="2552"/>
              <a:ext cx="103" cy="121"/>
            </a:xfrm>
            <a:custGeom>
              <a:avLst/>
              <a:gdLst/>
              <a:ahLst/>
              <a:cxnLst/>
              <a:rect l="l" t="t" r="r" b="b"/>
              <a:pathLst>
                <a:path w="89" h="110" extrusionOk="0">
                  <a:moveTo>
                    <a:pt x="36" y="24"/>
                  </a:moveTo>
                  <a:lnTo>
                    <a:pt x="26" y="24"/>
                  </a:lnTo>
                  <a:lnTo>
                    <a:pt x="20" y="24"/>
                  </a:lnTo>
                  <a:lnTo>
                    <a:pt x="8" y="22"/>
                  </a:lnTo>
                  <a:lnTo>
                    <a:pt x="2" y="44"/>
                  </a:lnTo>
                  <a:lnTo>
                    <a:pt x="2" y="50"/>
                  </a:lnTo>
                  <a:lnTo>
                    <a:pt x="0" y="58"/>
                  </a:lnTo>
                  <a:lnTo>
                    <a:pt x="0" y="70"/>
                  </a:lnTo>
                  <a:lnTo>
                    <a:pt x="4" y="76"/>
                  </a:lnTo>
                  <a:lnTo>
                    <a:pt x="8" y="82"/>
                  </a:lnTo>
                  <a:lnTo>
                    <a:pt x="14" y="88"/>
                  </a:lnTo>
                  <a:lnTo>
                    <a:pt x="30" y="100"/>
                  </a:lnTo>
                  <a:lnTo>
                    <a:pt x="34" y="104"/>
                  </a:lnTo>
                  <a:lnTo>
                    <a:pt x="38" y="110"/>
                  </a:lnTo>
                  <a:lnTo>
                    <a:pt x="42" y="108"/>
                  </a:lnTo>
                  <a:lnTo>
                    <a:pt x="44" y="106"/>
                  </a:lnTo>
                  <a:lnTo>
                    <a:pt x="46" y="104"/>
                  </a:lnTo>
                  <a:lnTo>
                    <a:pt x="44" y="100"/>
                  </a:lnTo>
                  <a:lnTo>
                    <a:pt x="42" y="98"/>
                  </a:lnTo>
                  <a:lnTo>
                    <a:pt x="42" y="96"/>
                  </a:lnTo>
                  <a:lnTo>
                    <a:pt x="44" y="90"/>
                  </a:lnTo>
                  <a:lnTo>
                    <a:pt x="46" y="88"/>
                  </a:lnTo>
                  <a:lnTo>
                    <a:pt x="55" y="84"/>
                  </a:lnTo>
                  <a:lnTo>
                    <a:pt x="55" y="80"/>
                  </a:lnTo>
                  <a:lnTo>
                    <a:pt x="59" y="76"/>
                  </a:lnTo>
                  <a:lnTo>
                    <a:pt x="63" y="78"/>
                  </a:lnTo>
                  <a:lnTo>
                    <a:pt x="65" y="82"/>
                  </a:lnTo>
                  <a:lnTo>
                    <a:pt x="67" y="86"/>
                  </a:lnTo>
                  <a:lnTo>
                    <a:pt x="71" y="88"/>
                  </a:lnTo>
                  <a:lnTo>
                    <a:pt x="75" y="86"/>
                  </a:lnTo>
                  <a:lnTo>
                    <a:pt x="79" y="84"/>
                  </a:lnTo>
                  <a:lnTo>
                    <a:pt x="81" y="86"/>
                  </a:lnTo>
                  <a:lnTo>
                    <a:pt x="83" y="86"/>
                  </a:lnTo>
                  <a:lnTo>
                    <a:pt x="85" y="84"/>
                  </a:lnTo>
                  <a:lnTo>
                    <a:pt x="85" y="80"/>
                  </a:lnTo>
                  <a:lnTo>
                    <a:pt x="87" y="74"/>
                  </a:lnTo>
                  <a:lnTo>
                    <a:pt x="87" y="52"/>
                  </a:lnTo>
                  <a:lnTo>
                    <a:pt x="83" y="50"/>
                  </a:lnTo>
                  <a:lnTo>
                    <a:pt x="83" y="46"/>
                  </a:lnTo>
                  <a:lnTo>
                    <a:pt x="81" y="44"/>
                  </a:lnTo>
                  <a:lnTo>
                    <a:pt x="81" y="40"/>
                  </a:lnTo>
                  <a:lnTo>
                    <a:pt x="83" y="36"/>
                  </a:lnTo>
                  <a:lnTo>
                    <a:pt x="83" y="32"/>
                  </a:lnTo>
                  <a:lnTo>
                    <a:pt x="87" y="30"/>
                  </a:lnTo>
                  <a:lnTo>
                    <a:pt x="89" y="26"/>
                  </a:lnTo>
                  <a:lnTo>
                    <a:pt x="87" y="20"/>
                  </a:lnTo>
                  <a:lnTo>
                    <a:pt x="83" y="18"/>
                  </a:lnTo>
                  <a:lnTo>
                    <a:pt x="77" y="18"/>
                  </a:lnTo>
                  <a:lnTo>
                    <a:pt x="69" y="18"/>
                  </a:lnTo>
                  <a:lnTo>
                    <a:pt x="71" y="2"/>
                  </a:lnTo>
                  <a:lnTo>
                    <a:pt x="36" y="0"/>
                  </a:lnTo>
                  <a:lnTo>
                    <a:pt x="36"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78" name="Google Shape;2578;p55"/>
            <p:cNvSpPr/>
            <p:nvPr/>
          </p:nvSpPr>
          <p:spPr>
            <a:xfrm>
              <a:off x="2886" y="2528"/>
              <a:ext cx="135" cy="170"/>
            </a:xfrm>
            <a:custGeom>
              <a:avLst/>
              <a:gdLst/>
              <a:ahLst/>
              <a:cxnLst/>
              <a:rect l="l" t="t" r="r" b="b"/>
              <a:pathLst>
                <a:path w="117" h="154" extrusionOk="0">
                  <a:moveTo>
                    <a:pt x="27" y="150"/>
                  </a:moveTo>
                  <a:lnTo>
                    <a:pt x="27" y="148"/>
                  </a:lnTo>
                  <a:lnTo>
                    <a:pt x="25" y="146"/>
                  </a:lnTo>
                  <a:lnTo>
                    <a:pt x="21" y="148"/>
                  </a:lnTo>
                  <a:lnTo>
                    <a:pt x="17" y="150"/>
                  </a:lnTo>
                  <a:lnTo>
                    <a:pt x="13" y="154"/>
                  </a:lnTo>
                  <a:lnTo>
                    <a:pt x="4" y="136"/>
                  </a:lnTo>
                  <a:lnTo>
                    <a:pt x="0" y="132"/>
                  </a:lnTo>
                  <a:lnTo>
                    <a:pt x="4" y="130"/>
                  </a:lnTo>
                  <a:lnTo>
                    <a:pt x="6" y="128"/>
                  </a:lnTo>
                  <a:lnTo>
                    <a:pt x="8" y="126"/>
                  </a:lnTo>
                  <a:lnTo>
                    <a:pt x="6" y="122"/>
                  </a:lnTo>
                  <a:lnTo>
                    <a:pt x="4" y="120"/>
                  </a:lnTo>
                  <a:lnTo>
                    <a:pt x="4" y="118"/>
                  </a:lnTo>
                  <a:lnTo>
                    <a:pt x="6" y="112"/>
                  </a:lnTo>
                  <a:lnTo>
                    <a:pt x="8" y="110"/>
                  </a:lnTo>
                  <a:lnTo>
                    <a:pt x="17" y="106"/>
                  </a:lnTo>
                  <a:lnTo>
                    <a:pt x="17" y="102"/>
                  </a:lnTo>
                  <a:lnTo>
                    <a:pt x="21" y="98"/>
                  </a:lnTo>
                  <a:lnTo>
                    <a:pt x="25" y="100"/>
                  </a:lnTo>
                  <a:lnTo>
                    <a:pt x="27" y="104"/>
                  </a:lnTo>
                  <a:lnTo>
                    <a:pt x="29" y="108"/>
                  </a:lnTo>
                  <a:lnTo>
                    <a:pt x="33" y="110"/>
                  </a:lnTo>
                  <a:lnTo>
                    <a:pt x="37" y="108"/>
                  </a:lnTo>
                  <a:lnTo>
                    <a:pt x="41" y="106"/>
                  </a:lnTo>
                  <a:lnTo>
                    <a:pt x="43" y="108"/>
                  </a:lnTo>
                  <a:lnTo>
                    <a:pt x="45" y="108"/>
                  </a:lnTo>
                  <a:lnTo>
                    <a:pt x="47" y="106"/>
                  </a:lnTo>
                  <a:lnTo>
                    <a:pt x="47" y="102"/>
                  </a:lnTo>
                  <a:lnTo>
                    <a:pt x="49" y="96"/>
                  </a:lnTo>
                  <a:lnTo>
                    <a:pt x="49" y="74"/>
                  </a:lnTo>
                  <a:lnTo>
                    <a:pt x="45" y="72"/>
                  </a:lnTo>
                  <a:lnTo>
                    <a:pt x="45" y="68"/>
                  </a:lnTo>
                  <a:lnTo>
                    <a:pt x="43" y="66"/>
                  </a:lnTo>
                  <a:lnTo>
                    <a:pt x="43" y="62"/>
                  </a:lnTo>
                  <a:lnTo>
                    <a:pt x="45" y="58"/>
                  </a:lnTo>
                  <a:lnTo>
                    <a:pt x="45" y="54"/>
                  </a:lnTo>
                  <a:lnTo>
                    <a:pt x="49" y="52"/>
                  </a:lnTo>
                  <a:lnTo>
                    <a:pt x="51" y="48"/>
                  </a:lnTo>
                  <a:lnTo>
                    <a:pt x="49" y="42"/>
                  </a:lnTo>
                  <a:lnTo>
                    <a:pt x="45" y="40"/>
                  </a:lnTo>
                  <a:lnTo>
                    <a:pt x="39" y="40"/>
                  </a:lnTo>
                  <a:lnTo>
                    <a:pt x="31" y="40"/>
                  </a:lnTo>
                  <a:lnTo>
                    <a:pt x="33" y="26"/>
                  </a:lnTo>
                  <a:lnTo>
                    <a:pt x="55" y="26"/>
                  </a:lnTo>
                  <a:lnTo>
                    <a:pt x="59" y="28"/>
                  </a:lnTo>
                  <a:lnTo>
                    <a:pt x="63" y="30"/>
                  </a:lnTo>
                  <a:lnTo>
                    <a:pt x="73" y="30"/>
                  </a:lnTo>
                  <a:lnTo>
                    <a:pt x="79" y="30"/>
                  </a:lnTo>
                  <a:lnTo>
                    <a:pt x="79" y="16"/>
                  </a:lnTo>
                  <a:lnTo>
                    <a:pt x="83" y="10"/>
                  </a:lnTo>
                  <a:lnTo>
                    <a:pt x="87" y="4"/>
                  </a:lnTo>
                  <a:lnTo>
                    <a:pt x="93" y="0"/>
                  </a:lnTo>
                  <a:lnTo>
                    <a:pt x="103" y="0"/>
                  </a:lnTo>
                  <a:lnTo>
                    <a:pt x="113" y="0"/>
                  </a:lnTo>
                  <a:lnTo>
                    <a:pt x="113" y="2"/>
                  </a:lnTo>
                  <a:lnTo>
                    <a:pt x="115" y="4"/>
                  </a:lnTo>
                  <a:lnTo>
                    <a:pt x="115" y="6"/>
                  </a:lnTo>
                  <a:lnTo>
                    <a:pt x="117" y="10"/>
                  </a:lnTo>
                  <a:lnTo>
                    <a:pt x="115" y="20"/>
                  </a:lnTo>
                  <a:lnTo>
                    <a:pt x="111" y="34"/>
                  </a:lnTo>
                  <a:lnTo>
                    <a:pt x="99" y="64"/>
                  </a:lnTo>
                  <a:lnTo>
                    <a:pt x="99" y="68"/>
                  </a:lnTo>
                  <a:lnTo>
                    <a:pt x="99" y="70"/>
                  </a:lnTo>
                  <a:lnTo>
                    <a:pt x="101" y="74"/>
                  </a:lnTo>
                  <a:lnTo>
                    <a:pt x="99" y="78"/>
                  </a:lnTo>
                  <a:lnTo>
                    <a:pt x="97" y="82"/>
                  </a:lnTo>
                  <a:lnTo>
                    <a:pt x="93" y="84"/>
                  </a:lnTo>
                  <a:lnTo>
                    <a:pt x="89" y="88"/>
                  </a:lnTo>
                  <a:lnTo>
                    <a:pt x="85" y="92"/>
                  </a:lnTo>
                  <a:lnTo>
                    <a:pt x="83" y="102"/>
                  </a:lnTo>
                  <a:lnTo>
                    <a:pt x="79" y="106"/>
                  </a:lnTo>
                  <a:lnTo>
                    <a:pt x="75" y="108"/>
                  </a:lnTo>
                  <a:lnTo>
                    <a:pt x="75" y="122"/>
                  </a:lnTo>
                  <a:lnTo>
                    <a:pt x="71" y="134"/>
                  </a:lnTo>
                  <a:lnTo>
                    <a:pt x="69" y="142"/>
                  </a:lnTo>
                  <a:lnTo>
                    <a:pt x="65" y="148"/>
                  </a:lnTo>
                  <a:lnTo>
                    <a:pt x="61" y="150"/>
                  </a:lnTo>
                  <a:lnTo>
                    <a:pt x="55" y="150"/>
                  </a:lnTo>
                  <a:lnTo>
                    <a:pt x="51" y="150"/>
                  </a:lnTo>
                  <a:lnTo>
                    <a:pt x="49" y="150"/>
                  </a:lnTo>
                  <a:lnTo>
                    <a:pt x="49" y="146"/>
                  </a:lnTo>
                  <a:lnTo>
                    <a:pt x="45" y="146"/>
                  </a:lnTo>
                  <a:lnTo>
                    <a:pt x="43" y="146"/>
                  </a:lnTo>
                  <a:lnTo>
                    <a:pt x="41" y="148"/>
                  </a:lnTo>
                  <a:lnTo>
                    <a:pt x="39" y="150"/>
                  </a:lnTo>
                  <a:lnTo>
                    <a:pt x="35" y="150"/>
                  </a:lnTo>
                  <a:lnTo>
                    <a:pt x="33" y="150"/>
                  </a:lnTo>
                  <a:lnTo>
                    <a:pt x="27" y="1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79" name="Google Shape;2579;p55"/>
            <p:cNvSpPr/>
            <p:nvPr/>
          </p:nvSpPr>
          <p:spPr>
            <a:xfrm>
              <a:off x="2893" y="2944"/>
              <a:ext cx="243" cy="238"/>
            </a:xfrm>
            <a:custGeom>
              <a:avLst/>
              <a:gdLst/>
              <a:ahLst/>
              <a:cxnLst/>
              <a:rect l="l" t="t" r="r" b="b"/>
              <a:pathLst>
                <a:path w="211" h="216" extrusionOk="0">
                  <a:moveTo>
                    <a:pt x="181" y="8"/>
                  </a:moveTo>
                  <a:lnTo>
                    <a:pt x="159" y="16"/>
                  </a:lnTo>
                  <a:lnTo>
                    <a:pt x="117" y="16"/>
                  </a:lnTo>
                  <a:lnTo>
                    <a:pt x="107" y="12"/>
                  </a:lnTo>
                  <a:lnTo>
                    <a:pt x="105" y="10"/>
                  </a:lnTo>
                  <a:lnTo>
                    <a:pt x="101" y="6"/>
                  </a:lnTo>
                  <a:lnTo>
                    <a:pt x="33" y="6"/>
                  </a:lnTo>
                  <a:lnTo>
                    <a:pt x="27" y="2"/>
                  </a:lnTo>
                  <a:lnTo>
                    <a:pt x="25" y="0"/>
                  </a:lnTo>
                  <a:lnTo>
                    <a:pt x="21" y="0"/>
                  </a:lnTo>
                  <a:lnTo>
                    <a:pt x="11" y="2"/>
                  </a:lnTo>
                  <a:lnTo>
                    <a:pt x="4" y="2"/>
                  </a:lnTo>
                  <a:lnTo>
                    <a:pt x="0" y="0"/>
                  </a:lnTo>
                  <a:lnTo>
                    <a:pt x="2" y="16"/>
                  </a:lnTo>
                  <a:lnTo>
                    <a:pt x="7" y="30"/>
                  </a:lnTo>
                  <a:lnTo>
                    <a:pt x="13" y="42"/>
                  </a:lnTo>
                  <a:lnTo>
                    <a:pt x="21" y="54"/>
                  </a:lnTo>
                  <a:lnTo>
                    <a:pt x="29" y="66"/>
                  </a:lnTo>
                  <a:lnTo>
                    <a:pt x="37" y="76"/>
                  </a:lnTo>
                  <a:lnTo>
                    <a:pt x="39" y="90"/>
                  </a:lnTo>
                  <a:lnTo>
                    <a:pt x="41" y="104"/>
                  </a:lnTo>
                  <a:lnTo>
                    <a:pt x="41" y="126"/>
                  </a:lnTo>
                  <a:lnTo>
                    <a:pt x="43" y="152"/>
                  </a:lnTo>
                  <a:lnTo>
                    <a:pt x="45" y="174"/>
                  </a:lnTo>
                  <a:lnTo>
                    <a:pt x="49" y="184"/>
                  </a:lnTo>
                  <a:lnTo>
                    <a:pt x="53" y="194"/>
                  </a:lnTo>
                  <a:lnTo>
                    <a:pt x="61" y="204"/>
                  </a:lnTo>
                  <a:lnTo>
                    <a:pt x="69" y="212"/>
                  </a:lnTo>
                  <a:lnTo>
                    <a:pt x="73" y="208"/>
                  </a:lnTo>
                  <a:lnTo>
                    <a:pt x="75" y="204"/>
                  </a:lnTo>
                  <a:lnTo>
                    <a:pt x="79" y="204"/>
                  </a:lnTo>
                  <a:lnTo>
                    <a:pt x="83" y="210"/>
                  </a:lnTo>
                  <a:lnTo>
                    <a:pt x="89" y="214"/>
                  </a:lnTo>
                  <a:lnTo>
                    <a:pt x="93" y="216"/>
                  </a:lnTo>
                  <a:lnTo>
                    <a:pt x="101" y="216"/>
                  </a:lnTo>
                  <a:lnTo>
                    <a:pt x="111" y="216"/>
                  </a:lnTo>
                  <a:lnTo>
                    <a:pt x="117" y="212"/>
                  </a:lnTo>
                  <a:lnTo>
                    <a:pt x="121" y="208"/>
                  </a:lnTo>
                  <a:lnTo>
                    <a:pt x="125" y="206"/>
                  </a:lnTo>
                  <a:lnTo>
                    <a:pt x="123" y="144"/>
                  </a:lnTo>
                  <a:lnTo>
                    <a:pt x="123" y="90"/>
                  </a:lnTo>
                  <a:lnTo>
                    <a:pt x="143" y="90"/>
                  </a:lnTo>
                  <a:lnTo>
                    <a:pt x="143" y="22"/>
                  </a:lnTo>
                  <a:lnTo>
                    <a:pt x="165" y="20"/>
                  </a:lnTo>
                  <a:lnTo>
                    <a:pt x="183" y="18"/>
                  </a:lnTo>
                  <a:lnTo>
                    <a:pt x="187" y="24"/>
                  </a:lnTo>
                  <a:lnTo>
                    <a:pt x="201" y="18"/>
                  </a:lnTo>
                  <a:lnTo>
                    <a:pt x="205" y="14"/>
                  </a:lnTo>
                  <a:lnTo>
                    <a:pt x="211" y="12"/>
                  </a:lnTo>
                  <a:lnTo>
                    <a:pt x="205" y="8"/>
                  </a:lnTo>
                  <a:lnTo>
                    <a:pt x="201" y="6"/>
                  </a:lnTo>
                  <a:lnTo>
                    <a:pt x="193" y="8"/>
                  </a:lnTo>
                  <a:lnTo>
                    <a:pt x="187" y="10"/>
                  </a:lnTo>
                  <a:lnTo>
                    <a:pt x="183" y="8"/>
                  </a:lnTo>
                  <a:lnTo>
                    <a:pt x="181" y="6"/>
                  </a:lnTo>
                  <a:lnTo>
                    <a:pt x="181"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80" name="Google Shape;2580;p55"/>
            <p:cNvSpPr/>
            <p:nvPr/>
          </p:nvSpPr>
          <p:spPr>
            <a:xfrm>
              <a:off x="3347" y="2238"/>
              <a:ext cx="123" cy="107"/>
            </a:xfrm>
            <a:custGeom>
              <a:avLst/>
              <a:gdLst/>
              <a:ahLst/>
              <a:cxnLst/>
              <a:rect l="l" t="t" r="r" b="b"/>
              <a:pathLst>
                <a:path w="106" h="98" extrusionOk="0">
                  <a:moveTo>
                    <a:pt x="32" y="0"/>
                  </a:moveTo>
                  <a:lnTo>
                    <a:pt x="28" y="4"/>
                  </a:lnTo>
                  <a:lnTo>
                    <a:pt x="22" y="10"/>
                  </a:lnTo>
                  <a:lnTo>
                    <a:pt x="14" y="14"/>
                  </a:lnTo>
                  <a:lnTo>
                    <a:pt x="6" y="16"/>
                  </a:lnTo>
                  <a:lnTo>
                    <a:pt x="6" y="26"/>
                  </a:lnTo>
                  <a:lnTo>
                    <a:pt x="4" y="34"/>
                  </a:lnTo>
                  <a:lnTo>
                    <a:pt x="0" y="46"/>
                  </a:lnTo>
                  <a:lnTo>
                    <a:pt x="0" y="62"/>
                  </a:lnTo>
                  <a:lnTo>
                    <a:pt x="18" y="62"/>
                  </a:lnTo>
                  <a:lnTo>
                    <a:pt x="24" y="64"/>
                  </a:lnTo>
                  <a:lnTo>
                    <a:pt x="28" y="54"/>
                  </a:lnTo>
                  <a:lnTo>
                    <a:pt x="38" y="58"/>
                  </a:lnTo>
                  <a:lnTo>
                    <a:pt x="54" y="58"/>
                  </a:lnTo>
                  <a:lnTo>
                    <a:pt x="68" y="62"/>
                  </a:lnTo>
                  <a:lnTo>
                    <a:pt x="82" y="76"/>
                  </a:lnTo>
                  <a:lnTo>
                    <a:pt x="96" y="92"/>
                  </a:lnTo>
                  <a:lnTo>
                    <a:pt x="102" y="98"/>
                  </a:lnTo>
                  <a:lnTo>
                    <a:pt x="106" y="94"/>
                  </a:lnTo>
                  <a:lnTo>
                    <a:pt x="96" y="80"/>
                  </a:lnTo>
                  <a:lnTo>
                    <a:pt x="86" y="68"/>
                  </a:lnTo>
                  <a:lnTo>
                    <a:pt x="74" y="56"/>
                  </a:lnTo>
                  <a:lnTo>
                    <a:pt x="62" y="48"/>
                  </a:lnTo>
                  <a:lnTo>
                    <a:pt x="52" y="42"/>
                  </a:lnTo>
                  <a:lnTo>
                    <a:pt x="46" y="30"/>
                  </a:lnTo>
                  <a:lnTo>
                    <a:pt x="40" y="14"/>
                  </a:lnTo>
                  <a:lnTo>
                    <a:pt x="3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81" name="Google Shape;2581;p55"/>
            <p:cNvSpPr/>
            <p:nvPr/>
          </p:nvSpPr>
          <p:spPr>
            <a:xfrm>
              <a:off x="2375" y="2321"/>
              <a:ext cx="54" cy="13"/>
            </a:xfrm>
            <a:custGeom>
              <a:avLst/>
              <a:gdLst/>
              <a:ahLst/>
              <a:cxnLst/>
              <a:rect l="l" t="t" r="r" b="b"/>
              <a:pathLst>
                <a:path w="46" h="12" extrusionOk="0">
                  <a:moveTo>
                    <a:pt x="4" y="6"/>
                  </a:moveTo>
                  <a:lnTo>
                    <a:pt x="14" y="8"/>
                  </a:lnTo>
                  <a:lnTo>
                    <a:pt x="18" y="6"/>
                  </a:lnTo>
                  <a:lnTo>
                    <a:pt x="20" y="4"/>
                  </a:lnTo>
                  <a:lnTo>
                    <a:pt x="22" y="2"/>
                  </a:lnTo>
                  <a:lnTo>
                    <a:pt x="26" y="0"/>
                  </a:lnTo>
                  <a:lnTo>
                    <a:pt x="28" y="4"/>
                  </a:lnTo>
                  <a:lnTo>
                    <a:pt x="34" y="6"/>
                  </a:lnTo>
                  <a:lnTo>
                    <a:pt x="46" y="8"/>
                  </a:lnTo>
                  <a:lnTo>
                    <a:pt x="42" y="10"/>
                  </a:lnTo>
                  <a:lnTo>
                    <a:pt x="38" y="12"/>
                  </a:lnTo>
                  <a:lnTo>
                    <a:pt x="30" y="10"/>
                  </a:lnTo>
                  <a:lnTo>
                    <a:pt x="24" y="8"/>
                  </a:lnTo>
                  <a:lnTo>
                    <a:pt x="24" y="10"/>
                  </a:lnTo>
                  <a:lnTo>
                    <a:pt x="12" y="12"/>
                  </a:lnTo>
                  <a:lnTo>
                    <a:pt x="0" y="12"/>
                  </a:lnTo>
                  <a:lnTo>
                    <a:pt x="2" y="8"/>
                  </a:lnTo>
                  <a:lnTo>
                    <a:pt x="2" y="6"/>
                  </a:lnTo>
                  <a:lnTo>
                    <a:pt x="4"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82" name="Google Shape;2582;p55"/>
            <p:cNvSpPr/>
            <p:nvPr/>
          </p:nvSpPr>
          <p:spPr>
            <a:xfrm>
              <a:off x="2901" y="2689"/>
              <a:ext cx="16" cy="24"/>
            </a:xfrm>
            <a:custGeom>
              <a:avLst/>
              <a:gdLst/>
              <a:ahLst/>
              <a:cxnLst/>
              <a:rect l="l" t="t" r="r" b="b"/>
              <a:pathLst>
                <a:path w="14" h="22" extrusionOk="0">
                  <a:moveTo>
                    <a:pt x="6" y="22"/>
                  </a:moveTo>
                  <a:lnTo>
                    <a:pt x="0" y="8"/>
                  </a:lnTo>
                  <a:lnTo>
                    <a:pt x="4" y="4"/>
                  </a:lnTo>
                  <a:lnTo>
                    <a:pt x="8" y="2"/>
                  </a:lnTo>
                  <a:lnTo>
                    <a:pt x="12" y="0"/>
                  </a:lnTo>
                  <a:lnTo>
                    <a:pt x="14" y="2"/>
                  </a:lnTo>
                  <a:lnTo>
                    <a:pt x="14" y="4"/>
                  </a:lnTo>
                  <a:lnTo>
                    <a:pt x="10" y="6"/>
                  </a:lnTo>
                  <a:lnTo>
                    <a:pt x="8" y="10"/>
                  </a:lnTo>
                  <a:lnTo>
                    <a:pt x="8" y="20"/>
                  </a:lnTo>
                  <a:lnTo>
                    <a:pt x="6"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83" name="Google Shape;2583;p55"/>
            <p:cNvSpPr/>
            <p:nvPr/>
          </p:nvSpPr>
          <p:spPr>
            <a:xfrm>
              <a:off x="1825" y="1021"/>
              <a:ext cx="726" cy="378"/>
            </a:xfrm>
            <a:custGeom>
              <a:avLst/>
              <a:gdLst/>
              <a:ahLst/>
              <a:cxnLst/>
              <a:rect l="l" t="t" r="r" b="b"/>
              <a:pathLst>
                <a:path w="628" h="344" extrusionOk="0">
                  <a:moveTo>
                    <a:pt x="488" y="180"/>
                  </a:moveTo>
                  <a:lnTo>
                    <a:pt x="464" y="192"/>
                  </a:lnTo>
                  <a:lnTo>
                    <a:pt x="436" y="202"/>
                  </a:lnTo>
                  <a:lnTo>
                    <a:pt x="406" y="208"/>
                  </a:lnTo>
                  <a:lnTo>
                    <a:pt x="390" y="210"/>
                  </a:lnTo>
                  <a:lnTo>
                    <a:pt x="376" y="210"/>
                  </a:lnTo>
                  <a:lnTo>
                    <a:pt x="372" y="210"/>
                  </a:lnTo>
                  <a:lnTo>
                    <a:pt x="370" y="208"/>
                  </a:lnTo>
                  <a:lnTo>
                    <a:pt x="364" y="206"/>
                  </a:lnTo>
                  <a:lnTo>
                    <a:pt x="360" y="212"/>
                  </a:lnTo>
                  <a:lnTo>
                    <a:pt x="356" y="220"/>
                  </a:lnTo>
                  <a:lnTo>
                    <a:pt x="350" y="226"/>
                  </a:lnTo>
                  <a:lnTo>
                    <a:pt x="340" y="232"/>
                  </a:lnTo>
                  <a:lnTo>
                    <a:pt x="334" y="236"/>
                  </a:lnTo>
                  <a:lnTo>
                    <a:pt x="324" y="240"/>
                  </a:lnTo>
                  <a:lnTo>
                    <a:pt x="314" y="242"/>
                  </a:lnTo>
                  <a:lnTo>
                    <a:pt x="306" y="244"/>
                  </a:lnTo>
                  <a:lnTo>
                    <a:pt x="300" y="244"/>
                  </a:lnTo>
                  <a:lnTo>
                    <a:pt x="296" y="246"/>
                  </a:lnTo>
                  <a:lnTo>
                    <a:pt x="292" y="250"/>
                  </a:lnTo>
                  <a:lnTo>
                    <a:pt x="286" y="250"/>
                  </a:lnTo>
                  <a:lnTo>
                    <a:pt x="274" y="250"/>
                  </a:lnTo>
                  <a:lnTo>
                    <a:pt x="260" y="252"/>
                  </a:lnTo>
                  <a:lnTo>
                    <a:pt x="252" y="256"/>
                  </a:lnTo>
                  <a:lnTo>
                    <a:pt x="252" y="258"/>
                  </a:lnTo>
                  <a:lnTo>
                    <a:pt x="252" y="260"/>
                  </a:lnTo>
                  <a:lnTo>
                    <a:pt x="252" y="262"/>
                  </a:lnTo>
                  <a:lnTo>
                    <a:pt x="256" y="266"/>
                  </a:lnTo>
                  <a:lnTo>
                    <a:pt x="252" y="270"/>
                  </a:lnTo>
                  <a:lnTo>
                    <a:pt x="248" y="266"/>
                  </a:lnTo>
                  <a:lnTo>
                    <a:pt x="248" y="278"/>
                  </a:lnTo>
                  <a:lnTo>
                    <a:pt x="244" y="282"/>
                  </a:lnTo>
                  <a:lnTo>
                    <a:pt x="240" y="286"/>
                  </a:lnTo>
                  <a:lnTo>
                    <a:pt x="230" y="290"/>
                  </a:lnTo>
                  <a:lnTo>
                    <a:pt x="222" y="298"/>
                  </a:lnTo>
                  <a:lnTo>
                    <a:pt x="218" y="302"/>
                  </a:lnTo>
                  <a:lnTo>
                    <a:pt x="214" y="308"/>
                  </a:lnTo>
                  <a:lnTo>
                    <a:pt x="212" y="312"/>
                  </a:lnTo>
                  <a:lnTo>
                    <a:pt x="208" y="316"/>
                  </a:lnTo>
                  <a:lnTo>
                    <a:pt x="206" y="316"/>
                  </a:lnTo>
                  <a:lnTo>
                    <a:pt x="202" y="318"/>
                  </a:lnTo>
                  <a:lnTo>
                    <a:pt x="198" y="326"/>
                  </a:lnTo>
                  <a:lnTo>
                    <a:pt x="196" y="336"/>
                  </a:lnTo>
                  <a:lnTo>
                    <a:pt x="194" y="340"/>
                  </a:lnTo>
                  <a:lnTo>
                    <a:pt x="190" y="344"/>
                  </a:lnTo>
                  <a:lnTo>
                    <a:pt x="184" y="344"/>
                  </a:lnTo>
                  <a:lnTo>
                    <a:pt x="178" y="344"/>
                  </a:lnTo>
                  <a:lnTo>
                    <a:pt x="172" y="344"/>
                  </a:lnTo>
                  <a:lnTo>
                    <a:pt x="170" y="344"/>
                  </a:lnTo>
                  <a:lnTo>
                    <a:pt x="162" y="338"/>
                  </a:lnTo>
                  <a:lnTo>
                    <a:pt x="156" y="332"/>
                  </a:lnTo>
                  <a:lnTo>
                    <a:pt x="152" y="330"/>
                  </a:lnTo>
                  <a:lnTo>
                    <a:pt x="144" y="330"/>
                  </a:lnTo>
                  <a:lnTo>
                    <a:pt x="140" y="328"/>
                  </a:lnTo>
                  <a:lnTo>
                    <a:pt x="136" y="326"/>
                  </a:lnTo>
                  <a:lnTo>
                    <a:pt x="132" y="320"/>
                  </a:lnTo>
                  <a:lnTo>
                    <a:pt x="132" y="318"/>
                  </a:lnTo>
                  <a:lnTo>
                    <a:pt x="130" y="314"/>
                  </a:lnTo>
                  <a:lnTo>
                    <a:pt x="126" y="310"/>
                  </a:lnTo>
                  <a:lnTo>
                    <a:pt x="124" y="304"/>
                  </a:lnTo>
                  <a:lnTo>
                    <a:pt x="122" y="298"/>
                  </a:lnTo>
                  <a:lnTo>
                    <a:pt x="116" y="296"/>
                  </a:lnTo>
                  <a:lnTo>
                    <a:pt x="114" y="290"/>
                  </a:lnTo>
                  <a:lnTo>
                    <a:pt x="112" y="284"/>
                  </a:lnTo>
                  <a:lnTo>
                    <a:pt x="112" y="278"/>
                  </a:lnTo>
                  <a:lnTo>
                    <a:pt x="118" y="276"/>
                  </a:lnTo>
                  <a:lnTo>
                    <a:pt x="124" y="272"/>
                  </a:lnTo>
                  <a:lnTo>
                    <a:pt x="114" y="272"/>
                  </a:lnTo>
                  <a:lnTo>
                    <a:pt x="110" y="270"/>
                  </a:lnTo>
                  <a:lnTo>
                    <a:pt x="108" y="266"/>
                  </a:lnTo>
                  <a:lnTo>
                    <a:pt x="110" y="262"/>
                  </a:lnTo>
                  <a:lnTo>
                    <a:pt x="110" y="260"/>
                  </a:lnTo>
                  <a:lnTo>
                    <a:pt x="108" y="256"/>
                  </a:lnTo>
                  <a:lnTo>
                    <a:pt x="116" y="256"/>
                  </a:lnTo>
                  <a:lnTo>
                    <a:pt x="122" y="252"/>
                  </a:lnTo>
                  <a:lnTo>
                    <a:pt x="116" y="250"/>
                  </a:lnTo>
                  <a:lnTo>
                    <a:pt x="112" y="248"/>
                  </a:lnTo>
                  <a:lnTo>
                    <a:pt x="100" y="244"/>
                  </a:lnTo>
                  <a:lnTo>
                    <a:pt x="114" y="240"/>
                  </a:lnTo>
                  <a:lnTo>
                    <a:pt x="124" y="236"/>
                  </a:lnTo>
                  <a:lnTo>
                    <a:pt x="114" y="236"/>
                  </a:lnTo>
                  <a:lnTo>
                    <a:pt x="106" y="236"/>
                  </a:lnTo>
                  <a:lnTo>
                    <a:pt x="108" y="230"/>
                  </a:lnTo>
                  <a:lnTo>
                    <a:pt x="110" y="226"/>
                  </a:lnTo>
                  <a:lnTo>
                    <a:pt x="114" y="222"/>
                  </a:lnTo>
                  <a:lnTo>
                    <a:pt x="120" y="218"/>
                  </a:lnTo>
                  <a:lnTo>
                    <a:pt x="132" y="212"/>
                  </a:lnTo>
                  <a:lnTo>
                    <a:pt x="142" y="208"/>
                  </a:lnTo>
                  <a:lnTo>
                    <a:pt x="146" y="204"/>
                  </a:lnTo>
                  <a:lnTo>
                    <a:pt x="152" y="198"/>
                  </a:lnTo>
                  <a:lnTo>
                    <a:pt x="158" y="182"/>
                  </a:lnTo>
                  <a:lnTo>
                    <a:pt x="152" y="180"/>
                  </a:lnTo>
                  <a:lnTo>
                    <a:pt x="142" y="180"/>
                  </a:lnTo>
                  <a:lnTo>
                    <a:pt x="138" y="180"/>
                  </a:lnTo>
                  <a:lnTo>
                    <a:pt x="132" y="180"/>
                  </a:lnTo>
                  <a:lnTo>
                    <a:pt x="142" y="182"/>
                  </a:lnTo>
                  <a:lnTo>
                    <a:pt x="140" y="188"/>
                  </a:lnTo>
                  <a:lnTo>
                    <a:pt x="136" y="190"/>
                  </a:lnTo>
                  <a:lnTo>
                    <a:pt x="132" y="192"/>
                  </a:lnTo>
                  <a:lnTo>
                    <a:pt x="126" y="192"/>
                  </a:lnTo>
                  <a:lnTo>
                    <a:pt x="120" y="192"/>
                  </a:lnTo>
                  <a:lnTo>
                    <a:pt x="116" y="190"/>
                  </a:lnTo>
                  <a:lnTo>
                    <a:pt x="114" y="188"/>
                  </a:lnTo>
                  <a:lnTo>
                    <a:pt x="114" y="182"/>
                  </a:lnTo>
                  <a:lnTo>
                    <a:pt x="114" y="180"/>
                  </a:lnTo>
                  <a:lnTo>
                    <a:pt x="118" y="176"/>
                  </a:lnTo>
                  <a:lnTo>
                    <a:pt x="124" y="174"/>
                  </a:lnTo>
                  <a:lnTo>
                    <a:pt x="132" y="172"/>
                  </a:lnTo>
                  <a:lnTo>
                    <a:pt x="146" y="172"/>
                  </a:lnTo>
                  <a:lnTo>
                    <a:pt x="156" y="170"/>
                  </a:lnTo>
                  <a:lnTo>
                    <a:pt x="148" y="162"/>
                  </a:lnTo>
                  <a:lnTo>
                    <a:pt x="144" y="156"/>
                  </a:lnTo>
                  <a:lnTo>
                    <a:pt x="142" y="154"/>
                  </a:lnTo>
                  <a:lnTo>
                    <a:pt x="136" y="154"/>
                  </a:lnTo>
                  <a:lnTo>
                    <a:pt x="134" y="156"/>
                  </a:lnTo>
                  <a:lnTo>
                    <a:pt x="130" y="160"/>
                  </a:lnTo>
                  <a:lnTo>
                    <a:pt x="126" y="160"/>
                  </a:lnTo>
                  <a:lnTo>
                    <a:pt x="120" y="158"/>
                  </a:lnTo>
                  <a:lnTo>
                    <a:pt x="118" y="154"/>
                  </a:lnTo>
                  <a:lnTo>
                    <a:pt x="134" y="126"/>
                  </a:lnTo>
                  <a:lnTo>
                    <a:pt x="130" y="126"/>
                  </a:lnTo>
                  <a:lnTo>
                    <a:pt x="128" y="120"/>
                  </a:lnTo>
                  <a:lnTo>
                    <a:pt x="130" y="114"/>
                  </a:lnTo>
                  <a:lnTo>
                    <a:pt x="132" y="110"/>
                  </a:lnTo>
                  <a:lnTo>
                    <a:pt x="126" y="110"/>
                  </a:lnTo>
                  <a:lnTo>
                    <a:pt x="122" y="108"/>
                  </a:lnTo>
                  <a:lnTo>
                    <a:pt x="118" y="104"/>
                  </a:lnTo>
                  <a:lnTo>
                    <a:pt x="116" y="98"/>
                  </a:lnTo>
                  <a:lnTo>
                    <a:pt x="108" y="98"/>
                  </a:lnTo>
                  <a:lnTo>
                    <a:pt x="98" y="96"/>
                  </a:lnTo>
                  <a:lnTo>
                    <a:pt x="88" y="92"/>
                  </a:lnTo>
                  <a:lnTo>
                    <a:pt x="78" y="90"/>
                  </a:lnTo>
                  <a:lnTo>
                    <a:pt x="62" y="92"/>
                  </a:lnTo>
                  <a:lnTo>
                    <a:pt x="50" y="94"/>
                  </a:lnTo>
                  <a:lnTo>
                    <a:pt x="38" y="96"/>
                  </a:lnTo>
                  <a:lnTo>
                    <a:pt x="28" y="96"/>
                  </a:lnTo>
                  <a:lnTo>
                    <a:pt x="24" y="96"/>
                  </a:lnTo>
                  <a:lnTo>
                    <a:pt x="22" y="92"/>
                  </a:lnTo>
                  <a:lnTo>
                    <a:pt x="16" y="88"/>
                  </a:lnTo>
                  <a:lnTo>
                    <a:pt x="18" y="88"/>
                  </a:lnTo>
                  <a:lnTo>
                    <a:pt x="10" y="86"/>
                  </a:lnTo>
                  <a:lnTo>
                    <a:pt x="8" y="84"/>
                  </a:lnTo>
                  <a:lnTo>
                    <a:pt x="6" y="80"/>
                  </a:lnTo>
                  <a:lnTo>
                    <a:pt x="8" y="78"/>
                  </a:lnTo>
                  <a:lnTo>
                    <a:pt x="12" y="76"/>
                  </a:lnTo>
                  <a:lnTo>
                    <a:pt x="18" y="74"/>
                  </a:lnTo>
                  <a:lnTo>
                    <a:pt x="36" y="76"/>
                  </a:lnTo>
                  <a:lnTo>
                    <a:pt x="46" y="74"/>
                  </a:lnTo>
                  <a:lnTo>
                    <a:pt x="50" y="72"/>
                  </a:lnTo>
                  <a:lnTo>
                    <a:pt x="54" y="70"/>
                  </a:lnTo>
                  <a:lnTo>
                    <a:pt x="22" y="70"/>
                  </a:lnTo>
                  <a:lnTo>
                    <a:pt x="8" y="72"/>
                  </a:lnTo>
                  <a:lnTo>
                    <a:pt x="6" y="72"/>
                  </a:lnTo>
                  <a:lnTo>
                    <a:pt x="2" y="72"/>
                  </a:lnTo>
                  <a:lnTo>
                    <a:pt x="0" y="68"/>
                  </a:lnTo>
                  <a:lnTo>
                    <a:pt x="0" y="62"/>
                  </a:lnTo>
                  <a:lnTo>
                    <a:pt x="0" y="60"/>
                  </a:lnTo>
                  <a:lnTo>
                    <a:pt x="4" y="58"/>
                  </a:lnTo>
                  <a:lnTo>
                    <a:pt x="10" y="56"/>
                  </a:lnTo>
                  <a:lnTo>
                    <a:pt x="24" y="56"/>
                  </a:lnTo>
                  <a:lnTo>
                    <a:pt x="42" y="56"/>
                  </a:lnTo>
                  <a:lnTo>
                    <a:pt x="66" y="54"/>
                  </a:lnTo>
                  <a:lnTo>
                    <a:pt x="88" y="50"/>
                  </a:lnTo>
                  <a:lnTo>
                    <a:pt x="98" y="48"/>
                  </a:lnTo>
                  <a:lnTo>
                    <a:pt x="104" y="44"/>
                  </a:lnTo>
                  <a:lnTo>
                    <a:pt x="92" y="42"/>
                  </a:lnTo>
                  <a:lnTo>
                    <a:pt x="100" y="38"/>
                  </a:lnTo>
                  <a:lnTo>
                    <a:pt x="110" y="36"/>
                  </a:lnTo>
                  <a:lnTo>
                    <a:pt x="130" y="34"/>
                  </a:lnTo>
                  <a:lnTo>
                    <a:pt x="138" y="34"/>
                  </a:lnTo>
                  <a:lnTo>
                    <a:pt x="144" y="32"/>
                  </a:lnTo>
                  <a:lnTo>
                    <a:pt x="158" y="28"/>
                  </a:lnTo>
                  <a:lnTo>
                    <a:pt x="170" y="22"/>
                  </a:lnTo>
                  <a:lnTo>
                    <a:pt x="176" y="20"/>
                  </a:lnTo>
                  <a:lnTo>
                    <a:pt x="184" y="20"/>
                  </a:lnTo>
                  <a:lnTo>
                    <a:pt x="208" y="16"/>
                  </a:lnTo>
                  <a:lnTo>
                    <a:pt x="234" y="16"/>
                  </a:lnTo>
                  <a:lnTo>
                    <a:pt x="232" y="22"/>
                  </a:lnTo>
                  <a:lnTo>
                    <a:pt x="244" y="22"/>
                  </a:lnTo>
                  <a:lnTo>
                    <a:pt x="256" y="20"/>
                  </a:lnTo>
                  <a:lnTo>
                    <a:pt x="270" y="16"/>
                  </a:lnTo>
                  <a:lnTo>
                    <a:pt x="282" y="16"/>
                  </a:lnTo>
                  <a:lnTo>
                    <a:pt x="288" y="16"/>
                  </a:lnTo>
                  <a:lnTo>
                    <a:pt x="294" y="14"/>
                  </a:lnTo>
                  <a:lnTo>
                    <a:pt x="308" y="6"/>
                  </a:lnTo>
                  <a:lnTo>
                    <a:pt x="360" y="6"/>
                  </a:lnTo>
                  <a:lnTo>
                    <a:pt x="364" y="8"/>
                  </a:lnTo>
                  <a:lnTo>
                    <a:pt x="368" y="10"/>
                  </a:lnTo>
                  <a:lnTo>
                    <a:pt x="380" y="8"/>
                  </a:lnTo>
                  <a:lnTo>
                    <a:pt x="392" y="4"/>
                  </a:lnTo>
                  <a:lnTo>
                    <a:pt x="408" y="2"/>
                  </a:lnTo>
                  <a:lnTo>
                    <a:pt x="420" y="0"/>
                  </a:lnTo>
                  <a:lnTo>
                    <a:pt x="426" y="0"/>
                  </a:lnTo>
                  <a:lnTo>
                    <a:pt x="432" y="2"/>
                  </a:lnTo>
                  <a:lnTo>
                    <a:pt x="438" y="6"/>
                  </a:lnTo>
                  <a:lnTo>
                    <a:pt x="440" y="12"/>
                  </a:lnTo>
                  <a:lnTo>
                    <a:pt x="482" y="12"/>
                  </a:lnTo>
                  <a:lnTo>
                    <a:pt x="486" y="8"/>
                  </a:lnTo>
                  <a:lnTo>
                    <a:pt x="492" y="6"/>
                  </a:lnTo>
                  <a:lnTo>
                    <a:pt x="500" y="6"/>
                  </a:lnTo>
                  <a:lnTo>
                    <a:pt x="520" y="8"/>
                  </a:lnTo>
                  <a:lnTo>
                    <a:pt x="538" y="12"/>
                  </a:lnTo>
                  <a:lnTo>
                    <a:pt x="538" y="16"/>
                  </a:lnTo>
                  <a:lnTo>
                    <a:pt x="492" y="16"/>
                  </a:lnTo>
                  <a:lnTo>
                    <a:pt x="492" y="18"/>
                  </a:lnTo>
                  <a:lnTo>
                    <a:pt x="524" y="18"/>
                  </a:lnTo>
                  <a:lnTo>
                    <a:pt x="524" y="16"/>
                  </a:lnTo>
                  <a:lnTo>
                    <a:pt x="532" y="16"/>
                  </a:lnTo>
                  <a:lnTo>
                    <a:pt x="528" y="20"/>
                  </a:lnTo>
                  <a:lnTo>
                    <a:pt x="524" y="22"/>
                  </a:lnTo>
                  <a:lnTo>
                    <a:pt x="628" y="22"/>
                  </a:lnTo>
                  <a:lnTo>
                    <a:pt x="626" y="26"/>
                  </a:lnTo>
                  <a:lnTo>
                    <a:pt x="624" y="28"/>
                  </a:lnTo>
                  <a:lnTo>
                    <a:pt x="622" y="30"/>
                  </a:lnTo>
                  <a:lnTo>
                    <a:pt x="618" y="30"/>
                  </a:lnTo>
                  <a:lnTo>
                    <a:pt x="602" y="32"/>
                  </a:lnTo>
                  <a:lnTo>
                    <a:pt x="590" y="32"/>
                  </a:lnTo>
                  <a:lnTo>
                    <a:pt x="580" y="34"/>
                  </a:lnTo>
                  <a:lnTo>
                    <a:pt x="570" y="36"/>
                  </a:lnTo>
                  <a:lnTo>
                    <a:pt x="556" y="40"/>
                  </a:lnTo>
                  <a:lnTo>
                    <a:pt x="564" y="40"/>
                  </a:lnTo>
                  <a:lnTo>
                    <a:pt x="554" y="42"/>
                  </a:lnTo>
                  <a:lnTo>
                    <a:pt x="550" y="44"/>
                  </a:lnTo>
                  <a:lnTo>
                    <a:pt x="552" y="46"/>
                  </a:lnTo>
                  <a:lnTo>
                    <a:pt x="534" y="54"/>
                  </a:lnTo>
                  <a:lnTo>
                    <a:pt x="526" y="60"/>
                  </a:lnTo>
                  <a:lnTo>
                    <a:pt x="522" y="68"/>
                  </a:lnTo>
                  <a:lnTo>
                    <a:pt x="532" y="66"/>
                  </a:lnTo>
                  <a:lnTo>
                    <a:pt x="544" y="64"/>
                  </a:lnTo>
                  <a:lnTo>
                    <a:pt x="546" y="68"/>
                  </a:lnTo>
                  <a:lnTo>
                    <a:pt x="546" y="72"/>
                  </a:lnTo>
                  <a:lnTo>
                    <a:pt x="552" y="72"/>
                  </a:lnTo>
                  <a:lnTo>
                    <a:pt x="554" y="74"/>
                  </a:lnTo>
                  <a:lnTo>
                    <a:pt x="558" y="76"/>
                  </a:lnTo>
                  <a:lnTo>
                    <a:pt x="552" y="80"/>
                  </a:lnTo>
                  <a:lnTo>
                    <a:pt x="548" y="80"/>
                  </a:lnTo>
                  <a:lnTo>
                    <a:pt x="532" y="82"/>
                  </a:lnTo>
                  <a:lnTo>
                    <a:pt x="520" y="82"/>
                  </a:lnTo>
                  <a:lnTo>
                    <a:pt x="516" y="84"/>
                  </a:lnTo>
                  <a:lnTo>
                    <a:pt x="514" y="88"/>
                  </a:lnTo>
                  <a:lnTo>
                    <a:pt x="524" y="90"/>
                  </a:lnTo>
                  <a:lnTo>
                    <a:pt x="534" y="90"/>
                  </a:lnTo>
                  <a:lnTo>
                    <a:pt x="536" y="96"/>
                  </a:lnTo>
                  <a:lnTo>
                    <a:pt x="540" y="98"/>
                  </a:lnTo>
                  <a:lnTo>
                    <a:pt x="544" y="100"/>
                  </a:lnTo>
                  <a:lnTo>
                    <a:pt x="550" y="102"/>
                  </a:lnTo>
                  <a:lnTo>
                    <a:pt x="542" y="106"/>
                  </a:lnTo>
                  <a:lnTo>
                    <a:pt x="536" y="108"/>
                  </a:lnTo>
                  <a:lnTo>
                    <a:pt x="532" y="106"/>
                  </a:lnTo>
                  <a:lnTo>
                    <a:pt x="522" y="106"/>
                  </a:lnTo>
                  <a:lnTo>
                    <a:pt x="526" y="108"/>
                  </a:lnTo>
                  <a:lnTo>
                    <a:pt x="530" y="110"/>
                  </a:lnTo>
                  <a:lnTo>
                    <a:pt x="524" y="114"/>
                  </a:lnTo>
                  <a:lnTo>
                    <a:pt x="520" y="116"/>
                  </a:lnTo>
                  <a:lnTo>
                    <a:pt x="504" y="116"/>
                  </a:lnTo>
                  <a:lnTo>
                    <a:pt x="514" y="120"/>
                  </a:lnTo>
                  <a:lnTo>
                    <a:pt x="516" y="124"/>
                  </a:lnTo>
                  <a:lnTo>
                    <a:pt x="520" y="126"/>
                  </a:lnTo>
                  <a:lnTo>
                    <a:pt x="476" y="126"/>
                  </a:lnTo>
                  <a:lnTo>
                    <a:pt x="480" y="128"/>
                  </a:lnTo>
                  <a:lnTo>
                    <a:pt x="484" y="130"/>
                  </a:lnTo>
                  <a:lnTo>
                    <a:pt x="492" y="134"/>
                  </a:lnTo>
                  <a:lnTo>
                    <a:pt x="498" y="138"/>
                  </a:lnTo>
                  <a:lnTo>
                    <a:pt x="500" y="140"/>
                  </a:lnTo>
                  <a:lnTo>
                    <a:pt x="502" y="144"/>
                  </a:lnTo>
                  <a:lnTo>
                    <a:pt x="500" y="148"/>
                  </a:lnTo>
                  <a:lnTo>
                    <a:pt x="498" y="150"/>
                  </a:lnTo>
                  <a:lnTo>
                    <a:pt x="490" y="148"/>
                  </a:lnTo>
                  <a:lnTo>
                    <a:pt x="482" y="144"/>
                  </a:lnTo>
                  <a:lnTo>
                    <a:pt x="474" y="138"/>
                  </a:lnTo>
                  <a:lnTo>
                    <a:pt x="470" y="138"/>
                  </a:lnTo>
                  <a:lnTo>
                    <a:pt x="466" y="138"/>
                  </a:lnTo>
                  <a:lnTo>
                    <a:pt x="472" y="142"/>
                  </a:lnTo>
                  <a:lnTo>
                    <a:pt x="486" y="148"/>
                  </a:lnTo>
                  <a:lnTo>
                    <a:pt x="498" y="154"/>
                  </a:lnTo>
                  <a:lnTo>
                    <a:pt x="500" y="156"/>
                  </a:lnTo>
                  <a:lnTo>
                    <a:pt x="502" y="160"/>
                  </a:lnTo>
                  <a:lnTo>
                    <a:pt x="500" y="168"/>
                  </a:lnTo>
                  <a:lnTo>
                    <a:pt x="498" y="172"/>
                  </a:lnTo>
                  <a:lnTo>
                    <a:pt x="492" y="174"/>
                  </a:lnTo>
                  <a:lnTo>
                    <a:pt x="484" y="176"/>
                  </a:lnTo>
                  <a:lnTo>
                    <a:pt x="476" y="174"/>
                  </a:lnTo>
                  <a:lnTo>
                    <a:pt x="470" y="172"/>
                  </a:lnTo>
                  <a:lnTo>
                    <a:pt x="468" y="168"/>
                  </a:lnTo>
                  <a:lnTo>
                    <a:pt x="466" y="160"/>
                  </a:lnTo>
                  <a:lnTo>
                    <a:pt x="448" y="158"/>
                  </a:lnTo>
                  <a:lnTo>
                    <a:pt x="434" y="154"/>
                  </a:lnTo>
                  <a:lnTo>
                    <a:pt x="444" y="158"/>
                  </a:lnTo>
                  <a:lnTo>
                    <a:pt x="454" y="162"/>
                  </a:lnTo>
                  <a:lnTo>
                    <a:pt x="450" y="166"/>
                  </a:lnTo>
                  <a:lnTo>
                    <a:pt x="444" y="170"/>
                  </a:lnTo>
                  <a:lnTo>
                    <a:pt x="446" y="174"/>
                  </a:lnTo>
                  <a:lnTo>
                    <a:pt x="450" y="178"/>
                  </a:lnTo>
                  <a:lnTo>
                    <a:pt x="462" y="180"/>
                  </a:lnTo>
                  <a:lnTo>
                    <a:pt x="474" y="180"/>
                  </a:lnTo>
                  <a:lnTo>
                    <a:pt x="490" y="180"/>
                  </a:lnTo>
                  <a:lnTo>
                    <a:pt x="488" y="18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84" name="Google Shape;2584;p55"/>
            <p:cNvSpPr/>
            <p:nvPr/>
          </p:nvSpPr>
          <p:spPr>
            <a:xfrm>
              <a:off x="2354" y="1285"/>
              <a:ext cx="146" cy="59"/>
            </a:xfrm>
            <a:custGeom>
              <a:avLst/>
              <a:gdLst/>
              <a:ahLst/>
              <a:cxnLst/>
              <a:rect l="l" t="t" r="r" b="b"/>
              <a:pathLst>
                <a:path w="126" h="54" extrusionOk="0">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85" name="Google Shape;2585;p55"/>
            <p:cNvSpPr/>
            <p:nvPr/>
          </p:nvSpPr>
          <p:spPr>
            <a:xfrm>
              <a:off x="2803" y="1067"/>
              <a:ext cx="165" cy="55"/>
            </a:xfrm>
            <a:custGeom>
              <a:avLst/>
              <a:gdLst/>
              <a:ahLst/>
              <a:cxnLst/>
              <a:rect l="l" t="t" r="r" b="b"/>
              <a:pathLst>
                <a:path w="143" h="50" extrusionOk="0">
                  <a:moveTo>
                    <a:pt x="8" y="20"/>
                  </a:moveTo>
                  <a:lnTo>
                    <a:pt x="6" y="20"/>
                  </a:lnTo>
                  <a:lnTo>
                    <a:pt x="2" y="16"/>
                  </a:lnTo>
                  <a:lnTo>
                    <a:pt x="0" y="8"/>
                  </a:lnTo>
                  <a:lnTo>
                    <a:pt x="0" y="2"/>
                  </a:lnTo>
                  <a:lnTo>
                    <a:pt x="4" y="2"/>
                  </a:lnTo>
                  <a:lnTo>
                    <a:pt x="12" y="2"/>
                  </a:lnTo>
                  <a:lnTo>
                    <a:pt x="26" y="2"/>
                  </a:lnTo>
                  <a:lnTo>
                    <a:pt x="36" y="4"/>
                  </a:lnTo>
                  <a:lnTo>
                    <a:pt x="54" y="10"/>
                  </a:lnTo>
                  <a:lnTo>
                    <a:pt x="50" y="4"/>
                  </a:lnTo>
                  <a:lnTo>
                    <a:pt x="54" y="2"/>
                  </a:lnTo>
                  <a:lnTo>
                    <a:pt x="60" y="0"/>
                  </a:lnTo>
                  <a:lnTo>
                    <a:pt x="62" y="0"/>
                  </a:lnTo>
                  <a:lnTo>
                    <a:pt x="66" y="2"/>
                  </a:lnTo>
                  <a:lnTo>
                    <a:pt x="70" y="2"/>
                  </a:lnTo>
                  <a:lnTo>
                    <a:pt x="74" y="2"/>
                  </a:lnTo>
                  <a:lnTo>
                    <a:pt x="78" y="10"/>
                  </a:lnTo>
                  <a:lnTo>
                    <a:pt x="82" y="12"/>
                  </a:lnTo>
                  <a:lnTo>
                    <a:pt x="93" y="12"/>
                  </a:lnTo>
                  <a:lnTo>
                    <a:pt x="119" y="20"/>
                  </a:lnTo>
                  <a:lnTo>
                    <a:pt x="133" y="26"/>
                  </a:lnTo>
                  <a:lnTo>
                    <a:pt x="143" y="30"/>
                  </a:lnTo>
                  <a:lnTo>
                    <a:pt x="135" y="36"/>
                  </a:lnTo>
                  <a:lnTo>
                    <a:pt x="127" y="38"/>
                  </a:lnTo>
                  <a:lnTo>
                    <a:pt x="119" y="38"/>
                  </a:lnTo>
                  <a:lnTo>
                    <a:pt x="115" y="34"/>
                  </a:lnTo>
                  <a:lnTo>
                    <a:pt x="107" y="28"/>
                  </a:lnTo>
                  <a:lnTo>
                    <a:pt x="97" y="20"/>
                  </a:lnTo>
                  <a:lnTo>
                    <a:pt x="93" y="18"/>
                  </a:lnTo>
                  <a:lnTo>
                    <a:pt x="89" y="16"/>
                  </a:lnTo>
                  <a:lnTo>
                    <a:pt x="82" y="18"/>
                  </a:lnTo>
                  <a:lnTo>
                    <a:pt x="80" y="22"/>
                  </a:lnTo>
                  <a:lnTo>
                    <a:pt x="80" y="34"/>
                  </a:lnTo>
                  <a:lnTo>
                    <a:pt x="76" y="34"/>
                  </a:lnTo>
                  <a:lnTo>
                    <a:pt x="74" y="36"/>
                  </a:lnTo>
                  <a:lnTo>
                    <a:pt x="70" y="42"/>
                  </a:lnTo>
                  <a:lnTo>
                    <a:pt x="68" y="48"/>
                  </a:lnTo>
                  <a:lnTo>
                    <a:pt x="66" y="50"/>
                  </a:lnTo>
                  <a:lnTo>
                    <a:pt x="62" y="50"/>
                  </a:lnTo>
                  <a:lnTo>
                    <a:pt x="56" y="48"/>
                  </a:lnTo>
                  <a:lnTo>
                    <a:pt x="48" y="46"/>
                  </a:lnTo>
                  <a:lnTo>
                    <a:pt x="34" y="34"/>
                  </a:lnTo>
                  <a:lnTo>
                    <a:pt x="24" y="26"/>
                  </a:lnTo>
                  <a:lnTo>
                    <a:pt x="16" y="22"/>
                  </a:lnTo>
                  <a:lnTo>
                    <a:pt x="8"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86" name="Google Shape;2586;p55"/>
            <p:cNvSpPr/>
            <p:nvPr/>
          </p:nvSpPr>
          <p:spPr>
            <a:xfrm>
              <a:off x="2891" y="1058"/>
              <a:ext cx="98" cy="20"/>
            </a:xfrm>
            <a:custGeom>
              <a:avLst/>
              <a:gdLst/>
              <a:ahLst/>
              <a:cxnLst/>
              <a:rect l="l" t="t" r="r" b="b"/>
              <a:pathLst>
                <a:path w="85" h="18" extrusionOk="0">
                  <a:moveTo>
                    <a:pt x="31" y="18"/>
                  </a:moveTo>
                  <a:lnTo>
                    <a:pt x="23" y="16"/>
                  </a:lnTo>
                  <a:lnTo>
                    <a:pt x="15" y="14"/>
                  </a:lnTo>
                  <a:lnTo>
                    <a:pt x="6" y="10"/>
                  </a:lnTo>
                  <a:lnTo>
                    <a:pt x="0" y="6"/>
                  </a:lnTo>
                  <a:lnTo>
                    <a:pt x="6" y="4"/>
                  </a:lnTo>
                  <a:lnTo>
                    <a:pt x="13" y="2"/>
                  </a:lnTo>
                  <a:lnTo>
                    <a:pt x="21" y="0"/>
                  </a:lnTo>
                  <a:lnTo>
                    <a:pt x="27" y="2"/>
                  </a:lnTo>
                  <a:lnTo>
                    <a:pt x="41" y="4"/>
                  </a:lnTo>
                  <a:lnTo>
                    <a:pt x="55" y="4"/>
                  </a:lnTo>
                  <a:lnTo>
                    <a:pt x="71" y="6"/>
                  </a:lnTo>
                  <a:lnTo>
                    <a:pt x="85" y="8"/>
                  </a:lnTo>
                  <a:lnTo>
                    <a:pt x="79" y="12"/>
                  </a:lnTo>
                  <a:lnTo>
                    <a:pt x="73" y="14"/>
                  </a:lnTo>
                  <a:lnTo>
                    <a:pt x="67" y="18"/>
                  </a:lnTo>
                  <a:lnTo>
                    <a:pt x="63" y="18"/>
                  </a:lnTo>
                  <a:lnTo>
                    <a:pt x="47" y="18"/>
                  </a:lnTo>
                  <a:lnTo>
                    <a:pt x="31"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87" name="Google Shape;2587;p55"/>
            <p:cNvSpPr/>
            <p:nvPr/>
          </p:nvSpPr>
          <p:spPr>
            <a:xfrm>
              <a:off x="2935" y="1692"/>
              <a:ext cx="63" cy="42"/>
            </a:xfrm>
            <a:custGeom>
              <a:avLst/>
              <a:gdLst/>
              <a:ahLst/>
              <a:cxnLst/>
              <a:rect l="l" t="t" r="r" b="b"/>
              <a:pathLst>
                <a:path w="54" h="38" extrusionOk="0">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88" name="Google Shape;2588;p55"/>
            <p:cNvSpPr/>
            <p:nvPr/>
          </p:nvSpPr>
          <p:spPr>
            <a:xfrm>
              <a:off x="2917" y="1666"/>
              <a:ext cx="74" cy="57"/>
            </a:xfrm>
            <a:custGeom>
              <a:avLst/>
              <a:gdLst/>
              <a:ahLst/>
              <a:cxnLst/>
              <a:rect l="l" t="t" r="r" b="b"/>
              <a:pathLst>
                <a:path w="64" h="52" extrusionOk="0">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89" name="Google Shape;2589;p55"/>
            <p:cNvSpPr/>
            <p:nvPr/>
          </p:nvSpPr>
          <p:spPr>
            <a:xfrm>
              <a:off x="2958" y="1221"/>
              <a:ext cx="170" cy="185"/>
            </a:xfrm>
            <a:custGeom>
              <a:avLst/>
              <a:gdLst/>
              <a:ahLst/>
              <a:cxnLst/>
              <a:rect l="l" t="t" r="r" b="b"/>
              <a:pathLst>
                <a:path w="146" h="168" extrusionOk="0">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90" name="Google Shape;2590;p55"/>
            <p:cNvSpPr/>
            <p:nvPr/>
          </p:nvSpPr>
          <p:spPr>
            <a:xfrm>
              <a:off x="3086" y="1883"/>
              <a:ext cx="48" cy="9"/>
            </a:xfrm>
            <a:custGeom>
              <a:avLst/>
              <a:gdLst/>
              <a:ahLst/>
              <a:cxnLst/>
              <a:rect l="l" t="t" r="r" b="b"/>
              <a:pathLst>
                <a:path w="42" h="8" extrusionOk="0">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91" name="Google Shape;2591;p55"/>
            <p:cNvSpPr/>
            <p:nvPr/>
          </p:nvSpPr>
          <p:spPr>
            <a:xfrm>
              <a:off x="2715" y="1793"/>
              <a:ext cx="19" cy="11"/>
            </a:xfrm>
            <a:custGeom>
              <a:avLst/>
              <a:gdLst/>
              <a:ahLst/>
              <a:cxnLst/>
              <a:rect l="l" t="t" r="r" b="b"/>
              <a:pathLst>
                <a:path w="16" h="10" extrusionOk="0">
                  <a:moveTo>
                    <a:pt x="16" y="6"/>
                  </a:moveTo>
                  <a:lnTo>
                    <a:pt x="12" y="0"/>
                  </a:lnTo>
                  <a:lnTo>
                    <a:pt x="6" y="0"/>
                  </a:lnTo>
                  <a:lnTo>
                    <a:pt x="4" y="0"/>
                  </a:lnTo>
                  <a:lnTo>
                    <a:pt x="2" y="2"/>
                  </a:lnTo>
                  <a:lnTo>
                    <a:pt x="0" y="10"/>
                  </a:lnTo>
                  <a:lnTo>
                    <a:pt x="16" y="10"/>
                  </a:lnTo>
                  <a:lnTo>
                    <a:pt x="14" y="4"/>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92" name="Google Shape;2592;p55"/>
            <p:cNvSpPr/>
            <p:nvPr/>
          </p:nvSpPr>
          <p:spPr>
            <a:xfrm>
              <a:off x="2574" y="1421"/>
              <a:ext cx="127" cy="170"/>
            </a:xfrm>
            <a:custGeom>
              <a:avLst/>
              <a:gdLst/>
              <a:ahLst/>
              <a:cxnLst/>
              <a:rect l="l" t="t" r="r" b="b"/>
              <a:pathLst>
                <a:path w="110" h="154" extrusionOk="0">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93" name="Google Shape;2593;p55"/>
            <p:cNvSpPr/>
            <p:nvPr/>
          </p:nvSpPr>
          <p:spPr>
            <a:xfrm>
              <a:off x="2518" y="1494"/>
              <a:ext cx="69" cy="70"/>
            </a:xfrm>
            <a:custGeom>
              <a:avLst/>
              <a:gdLst/>
              <a:ahLst/>
              <a:cxnLst/>
              <a:rect l="l" t="t" r="r" b="b"/>
              <a:pathLst>
                <a:path w="60" h="64" extrusionOk="0">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94" name="Google Shape;2594;p55"/>
            <p:cNvSpPr/>
            <p:nvPr/>
          </p:nvSpPr>
          <p:spPr>
            <a:xfrm>
              <a:off x="2826" y="1734"/>
              <a:ext cx="11" cy="31"/>
            </a:xfrm>
            <a:custGeom>
              <a:avLst/>
              <a:gdLst/>
              <a:ahLst/>
              <a:cxnLst/>
              <a:rect l="l" t="t" r="r" b="b"/>
              <a:pathLst>
                <a:path w="10" h="28" extrusionOk="0">
                  <a:moveTo>
                    <a:pt x="0" y="28"/>
                  </a:moveTo>
                  <a:lnTo>
                    <a:pt x="0" y="12"/>
                  </a:lnTo>
                  <a:lnTo>
                    <a:pt x="2" y="6"/>
                  </a:lnTo>
                  <a:lnTo>
                    <a:pt x="6" y="0"/>
                  </a:lnTo>
                  <a:lnTo>
                    <a:pt x="8" y="6"/>
                  </a:lnTo>
                  <a:lnTo>
                    <a:pt x="10" y="10"/>
                  </a:lnTo>
                  <a:lnTo>
                    <a:pt x="10" y="28"/>
                  </a:lnTo>
                  <a:lnTo>
                    <a:pt x="0"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95" name="Google Shape;2595;p55"/>
            <p:cNvSpPr/>
            <p:nvPr/>
          </p:nvSpPr>
          <p:spPr>
            <a:xfrm>
              <a:off x="2810" y="1769"/>
              <a:ext cx="32" cy="44"/>
            </a:xfrm>
            <a:custGeom>
              <a:avLst/>
              <a:gdLst/>
              <a:ahLst/>
              <a:cxnLst/>
              <a:rect l="l" t="t" r="r" b="b"/>
              <a:pathLst>
                <a:path w="28" h="40" extrusionOk="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96" name="Google Shape;2596;p55"/>
            <p:cNvSpPr/>
            <p:nvPr/>
          </p:nvSpPr>
          <p:spPr>
            <a:xfrm>
              <a:off x="2893" y="1831"/>
              <a:ext cx="48" cy="26"/>
            </a:xfrm>
            <a:custGeom>
              <a:avLst/>
              <a:gdLst/>
              <a:ahLst/>
              <a:cxnLst/>
              <a:rect l="l" t="t" r="r" b="b"/>
              <a:pathLst>
                <a:path w="41" h="24" extrusionOk="0">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97" name="Google Shape;2597;p55"/>
            <p:cNvSpPr/>
            <p:nvPr/>
          </p:nvSpPr>
          <p:spPr>
            <a:xfrm>
              <a:off x="2837" y="1472"/>
              <a:ext cx="28" cy="33"/>
            </a:xfrm>
            <a:custGeom>
              <a:avLst/>
              <a:gdLst/>
              <a:ahLst/>
              <a:cxnLst/>
              <a:rect l="l" t="t" r="r" b="b"/>
              <a:pathLst>
                <a:path w="24" h="30" extrusionOk="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98" name="Google Shape;2598;p55"/>
            <p:cNvSpPr/>
            <p:nvPr/>
          </p:nvSpPr>
          <p:spPr>
            <a:xfrm>
              <a:off x="2837" y="1241"/>
              <a:ext cx="173" cy="246"/>
            </a:xfrm>
            <a:custGeom>
              <a:avLst/>
              <a:gdLst/>
              <a:ahLst/>
              <a:cxnLst/>
              <a:rect l="l" t="t" r="r" b="b"/>
              <a:pathLst>
                <a:path w="149" h="224" extrusionOk="0">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599" name="Google Shape;2599;p55"/>
            <p:cNvSpPr/>
            <p:nvPr/>
          </p:nvSpPr>
          <p:spPr>
            <a:xfrm>
              <a:off x="2749" y="1206"/>
              <a:ext cx="341" cy="235"/>
            </a:xfrm>
            <a:custGeom>
              <a:avLst/>
              <a:gdLst/>
              <a:ahLst/>
              <a:cxnLst/>
              <a:rect l="l" t="t" r="r" b="b"/>
              <a:pathLst>
                <a:path w="295" h="214" extrusionOk="0">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00" name="Google Shape;2600;p55"/>
            <p:cNvSpPr/>
            <p:nvPr/>
          </p:nvSpPr>
          <p:spPr>
            <a:xfrm>
              <a:off x="3023" y="1408"/>
              <a:ext cx="67" cy="38"/>
            </a:xfrm>
            <a:custGeom>
              <a:avLst/>
              <a:gdLst/>
              <a:ahLst/>
              <a:cxnLst/>
              <a:rect l="l" t="t" r="r" b="b"/>
              <a:pathLst>
                <a:path w="58" h="34" extrusionOk="0">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01" name="Google Shape;2601;p55"/>
            <p:cNvSpPr/>
            <p:nvPr/>
          </p:nvSpPr>
          <p:spPr>
            <a:xfrm>
              <a:off x="2998" y="1432"/>
              <a:ext cx="99" cy="55"/>
            </a:xfrm>
            <a:custGeom>
              <a:avLst/>
              <a:gdLst/>
              <a:ahLst/>
              <a:cxnLst/>
              <a:rect l="l" t="t" r="r" b="b"/>
              <a:pathLst>
                <a:path w="86" h="50" extrusionOk="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02" name="Google Shape;2602;p55"/>
            <p:cNvSpPr/>
            <p:nvPr/>
          </p:nvSpPr>
          <p:spPr>
            <a:xfrm>
              <a:off x="2998" y="1468"/>
              <a:ext cx="73" cy="52"/>
            </a:xfrm>
            <a:custGeom>
              <a:avLst/>
              <a:gdLst/>
              <a:ahLst/>
              <a:cxnLst/>
              <a:rect l="l" t="t" r="r" b="b"/>
              <a:pathLst>
                <a:path w="64" h="48" extrusionOk="0">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03" name="Google Shape;2603;p55"/>
            <p:cNvSpPr/>
            <p:nvPr/>
          </p:nvSpPr>
          <p:spPr>
            <a:xfrm>
              <a:off x="2985" y="1490"/>
              <a:ext cx="46" cy="17"/>
            </a:xfrm>
            <a:custGeom>
              <a:avLst/>
              <a:gdLst/>
              <a:ahLst/>
              <a:cxnLst/>
              <a:rect l="l" t="t" r="r" b="b"/>
              <a:pathLst>
                <a:path w="40" h="16" extrusionOk="0">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04" name="Google Shape;2604;p55"/>
            <p:cNvSpPr/>
            <p:nvPr/>
          </p:nvSpPr>
          <p:spPr>
            <a:xfrm>
              <a:off x="2518" y="1751"/>
              <a:ext cx="46" cy="99"/>
            </a:xfrm>
            <a:custGeom>
              <a:avLst/>
              <a:gdLst/>
              <a:ahLst/>
              <a:cxnLst/>
              <a:rect l="l" t="t" r="r" b="b"/>
              <a:pathLst>
                <a:path w="40" h="90" extrusionOk="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05" name="Google Shape;2605;p55"/>
            <p:cNvSpPr/>
            <p:nvPr/>
          </p:nvSpPr>
          <p:spPr>
            <a:xfrm>
              <a:off x="2526" y="1718"/>
              <a:ext cx="200" cy="154"/>
            </a:xfrm>
            <a:custGeom>
              <a:avLst/>
              <a:gdLst/>
              <a:ahLst/>
              <a:cxnLst/>
              <a:rect l="l" t="t" r="r" b="b"/>
              <a:pathLst>
                <a:path w="174" h="140" extrusionOk="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06" name="Google Shape;2606;p55"/>
            <p:cNvSpPr/>
            <p:nvPr/>
          </p:nvSpPr>
          <p:spPr>
            <a:xfrm>
              <a:off x="2600" y="1575"/>
              <a:ext cx="205" cy="179"/>
            </a:xfrm>
            <a:custGeom>
              <a:avLst/>
              <a:gdLst/>
              <a:ahLst/>
              <a:cxnLst/>
              <a:rect l="l" t="t" r="r" b="b"/>
              <a:pathLst>
                <a:path w="178" h="162" extrusionOk="0">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07" name="Google Shape;2607;p55"/>
            <p:cNvSpPr/>
            <p:nvPr/>
          </p:nvSpPr>
          <p:spPr>
            <a:xfrm>
              <a:off x="2713" y="1569"/>
              <a:ext cx="63" cy="37"/>
            </a:xfrm>
            <a:custGeom>
              <a:avLst/>
              <a:gdLst/>
              <a:ahLst/>
              <a:cxnLst/>
              <a:rect l="l" t="t" r="r" b="b"/>
              <a:pathLst>
                <a:path w="54" h="34" extrusionOk="0">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08" name="Google Shape;2608;p55"/>
            <p:cNvSpPr/>
            <p:nvPr/>
          </p:nvSpPr>
          <p:spPr>
            <a:xfrm>
              <a:off x="2724" y="1523"/>
              <a:ext cx="58" cy="55"/>
            </a:xfrm>
            <a:custGeom>
              <a:avLst/>
              <a:gdLst/>
              <a:ahLst/>
              <a:cxnLst/>
              <a:rect l="l" t="t" r="r" b="b"/>
              <a:pathLst>
                <a:path w="50" h="50" extrusionOk="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09" name="Google Shape;2609;p55"/>
            <p:cNvSpPr/>
            <p:nvPr/>
          </p:nvSpPr>
          <p:spPr>
            <a:xfrm>
              <a:off x="2801" y="1446"/>
              <a:ext cx="36" cy="57"/>
            </a:xfrm>
            <a:custGeom>
              <a:avLst/>
              <a:gdLst/>
              <a:ahLst/>
              <a:cxnLst/>
              <a:rect l="l" t="t" r="r" b="b"/>
              <a:pathLst>
                <a:path w="32" h="52" extrusionOk="0">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10" name="Google Shape;2610;p55"/>
            <p:cNvSpPr/>
            <p:nvPr/>
          </p:nvSpPr>
          <p:spPr>
            <a:xfrm>
              <a:off x="2766" y="1503"/>
              <a:ext cx="146" cy="143"/>
            </a:xfrm>
            <a:custGeom>
              <a:avLst/>
              <a:gdLst/>
              <a:ahLst/>
              <a:cxnLst/>
              <a:rect l="l" t="t" r="r" b="b"/>
              <a:pathLst>
                <a:path w="127" h="130" extrusionOk="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11" name="Google Shape;2611;p55"/>
            <p:cNvSpPr/>
            <p:nvPr/>
          </p:nvSpPr>
          <p:spPr>
            <a:xfrm>
              <a:off x="2772" y="1641"/>
              <a:ext cx="70" cy="33"/>
            </a:xfrm>
            <a:custGeom>
              <a:avLst/>
              <a:gdLst/>
              <a:ahLst/>
              <a:cxnLst/>
              <a:rect l="l" t="t" r="r" b="b"/>
              <a:pathLst>
                <a:path w="60" h="30" extrusionOk="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12" name="Google Shape;2612;p55"/>
            <p:cNvSpPr/>
            <p:nvPr/>
          </p:nvSpPr>
          <p:spPr>
            <a:xfrm>
              <a:off x="2831" y="1615"/>
              <a:ext cx="123" cy="51"/>
            </a:xfrm>
            <a:custGeom>
              <a:avLst/>
              <a:gdLst/>
              <a:ahLst/>
              <a:cxnLst/>
              <a:rect l="l" t="t" r="r" b="b"/>
              <a:pathLst>
                <a:path w="107" h="46" extrusionOk="0">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13" name="Google Shape;2613;p55"/>
            <p:cNvSpPr/>
            <p:nvPr/>
          </p:nvSpPr>
          <p:spPr>
            <a:xfrm>
              <a:off x="2782" y="1655"/>
              <a:ext cx="214" cy="178"/>
            </a:xfrm>
            <a:custGeom>
              <a:avLst/>
              <a:gdLst/>
              <a:ahLst/>
              <a:cxnLst/>
              <a:rect l="l" t="t" r="r" b="b"/>
              <a:pathLst>
                <a:path w="185" h="162" extrusionOk="0">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14" name="Google Shape;2614;p55"/>
            <p:cNvSpPr/>
            <p:nvPr/>
          </p:nvSpPr>
          <p:spPr>
            <a:xfrm>
              <a:off x="2898" y="1501"/>
              <a:ext cx="162" cy="110"/>
            </a:xfrm>
            <a:custGeom>
              <a:avLst/>
              <a:gdLst/>
              <a:ahLst/>
              <a:cxnLst/>
              <a:rect l="l" t="t" r="r" b="b"/>
              <a:pathLst>
                <a:path w="141" h="100" extrusionOk="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15" name="Google Shape;2615;p55"/>
            <p:cNvSpPr/>
            <p:nvPr/>
          </p:nvSpPr>
          <p:spPr>
            <a:xfrm>
              <a:off x="3000" y="1743"/>
              <a:ext cx="33" cy="57"/>
            </a:xfrm>
            <a:custGeom>
              <a:avLst/>
              <a:gdLst/>
              <a:ahLst/>
              <a:cxnLst/>
              <a:rect l="l" t="t" r="r" b="b"/>
              <a:pathLst>
                <a:path w="28" h="52" extrusionOk="0">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16" name="Google Shape;2616;p55"/>
            <p:cNvSpPr/>
            <p:nvPr/>
          </p:nvSpPr>
          <p:spPr>
            <a:xfrm>
              <a:off x="3019" y="1760"/>
              <a:ext cx="109" cy="108"/>
            </a:xfrm>
            <a:custGeom>
              <a:avLst/>
              <a:gdLst/>
              <a:ahLst/>
              <a:cxnLst/>
              <a:rect l="l" t="t" r="r" b="b"/>
              <a:pathLst>
                <a:path w="94" h="98" extrusionOk="0">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17" name="Google Shape;2617;p55"/>
            <p:cNvSpPr/>
            <p:nvPr/>
          </p:nvSpPr>
          <p:spPr>
            <a:xfrm>
              <a:off x="2947" y="1597"/>
              <a:ext cx="90" cy="44"/>
            </a:xfrm>
            <a:custGeom>
              <a:avLst/>
              <a:gdLst/>
              <a:ahLst/>
              <a:cxnLst/>
              <a:rect l="l" t="t" r="r" b="b"/>
              <a:pathLst>
                <a:path w="78" h="40" extrusionOk="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18" name="Google Shape;2618;p55"/>
            <p:cNvSpPr/>
            <p:nvPr/>
          </p:nvSpPr>
          <p:spPr>
            <a:xfrm>
              <a:off x="2870" y="1580"/>
              <a:ext cx="102" cy="44"/>
            </a:xfrm>
            <a:custGeom>
              <a:avLst/>
              <a:gdLst/>
              <a:ahLst/>
              <a:cxnLst/>
              <a:rect l="l" t="t" r="r" b="b"/>
              <a:pathLst>
                <a:path w="89" h="40" extrusionOk="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19" name="Google Shape;2619;p55"/>
            <p:cNvSpPr/>
            <p:nvPr/>
          </p:nvSpPr>
          <p:spPr>
            <a:xfrm>
              <a:off x="3111" y="1622"/>
              <a:ext cx="58" cy="55"/>
            </a:xfrm>
            <a:custGeom>
              <a:avLst/>
              <a:gdLst/>
              <a:ahLst/>
              <a:cxnLst/>
              <a:rect l="l" t="t" r="r" b="b"/>
              <a:pathLst>
                <a:path w="50" h="50" extrusionOk="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20" name="Google Shape;2620;p55"/>
            <p:cNvSpPr/>
            <p:nvPr/>
          </p:nvSpPr>
          <p:spPr>
            <a:xfrm>
              <a:off x="2938" y="1624"/>
              <a:ext cx="110" cy="55"/>
            </a:xfrm>
            <a:custGeom>
              <a:avLst/>
              <a:gdLst/>
              <a:ahLst/>
              <a:cxnLst/>
              <a:rect l="l" t="t" r="r" b="b"/>
              <a:pathLst>
                <a:path w="96" h="50" extrusionOk="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21" name="Google Shape;2621;p55"/>
            <p:cNvSpPr/>
            <p:nvPr/>
          </p:nvSpPr>
          <p:spPr>
            <a:xfrm>
              <a:off x="3035" y="1540"/>
              <a:ext cx="301" cy="163"/>
            </a:xfrm>
            <a:custGeom>
              <a:avLst/>
              <a:gdLst/>
              <a:ahLst/>
              <a:cxnLst/>
              <a:rect l="l" t="t" r="r" b="b"/>
              <a:pathLst>
                <a:path w="260" h="148" extrusionOk="0">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22" name="Google Shape;2622;p55"/>
            <p:cNvSpPr/>
            <p:nvPr/>
          </p:nvSpPr>
          <p:spPr>
            <a:xfrm>
              <a:off x="3042" y="1468"/>
              <a:ext cx="153" cy="90"/>
            </a:xfrm>
            <a:custGeom>
              <a:avLst/>
              <a:gdLst/>
              <a:ahLst/>
              <a:cxnLst/>
              <a:rect l="l" t="t" r="r" b="b"/>
              <a:pathLst>
                <a:path w="132" h="82" extrusionOk="0">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23" name="Google Shape;2623;p55"/>
            <p:cNvSpPr/>
            <p:nvPr/>
          </p:nvSpPr>
          <p:spPr>
            <a:xfrm>
              <a:off x="2893" y="1659"/>
              <a:ext cx="56" cy="40"/>
            </a:xfrm>
            <a:custGeom>
              <a:avLst/>
              <a:gdLst/>
              <a:ahLst/>
              <a:cxnLst/>
              <a:rect l="l" t="t" r="r" b="b"/>
              <a:pathLst>
                <a:path w="49" h="36" extrusionOk="0">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24" name="Google Shape;2624;p55"/>
            <p:cNvSpPr/>
            <p:nvPr/>
          </p:nvSpPr>
          <p:spPr>
            <a:xfrm>
              <a:off x="3021" y="1749"/>
              <a:ext cx="42" cy="27"/>
            </a:xfrm>
            <a:custGeom>
              <a:avLst/>
              <a:gdLst/>
              <a:ahLst/>
              <a:cxnLst/>
              <a:rect l="l" t="t" r="r" b="b"/>
              <a:pathLst>
                <a:path w="36" h="24" extrusionOk="0">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25" name="Google Shape;2625;p55"/>
            <p:cNvSpPr/>
            <p:nvPr/>
          </p:nvSpPr>
          <p:spPr>
            <a:xfrm>
              <a:off x="3004" y="1630"/>
              <a:ext cx="165" cy="88"/>
            </a:xfrm>
            <a:custGeom>
              <a:avLst/>
              <a:gdLst/>
              <a:ahLst/>
              <a:cxnLst/>
              <a:rect l="l" t="t" r="r" b="b"/>
              <a:pathLst>
                <a:path w="142" h="80" extrusionOk="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26" name="Google Shape;2626;p55"/>
            <p:cNvSpPr/>
            <p:nvPr/>
          </p:nvSpPr>
          <p:spPr>
            <a:xfrm>
              <a:off x="2981" y="1668"/>
              <a:ext cx="79" cy="83"/>
            </a:xfrm>
            <a:custGeom>
              <a:avLst/>
              <a:gdLst/>
              <a:ahLst/>
              <a:cxnLst/>
              <a:rect l="l" t="t" r="r" b="b"/>
              <a:pathLst>
                <a:path w="68" h="76" extrusionOk="0">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27" name="Google Shape;2627;p55"/>
            <p:cNvSpPr/>
            <p:nvPr/>
          </p:nvSpPr>
          <p:spPr>
            <a:xfrm>
              <a:off x="3051" y="1710"/>
              <a:ext cx="102" cy="57"/>
            </a:xfrm>
            <a:custGeom>
              <a:avLst/>
              <a:gdLst/>
              <a:ahLst/>
              <a:cxnLst/>
              <a:rect l="l" t="t" r="r" b="b"/>
              <a:pathLst>
                <a:path w="88" h="52" extrusionOk="0">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28" name="Google Shape;2628;p55"/>
            <p:cNvSpPr/>
            <p:nvPr/>
          </p:nvSpPr>
          <p:spPr>
            <a:xfrm>
              <a:off x="2833" y="1496"/>
              <a:ext cx="16" cy="5"/>
            </a:xfrm>
            <a:custGeom>
              <a:avLst/>
              <a:gdLst/>
              <a:ahLst/>
              <a:cxnLst/>
              <a:rect l="l" t="t" r="r" b="b"/>
              <a:pathLst>
                <a:path w="14" h="4" extrusionOk="0">
                  <a:moveTo>
                    <a:pt x="0" y="2"/>
                  </a:moveTo>
                  <a:lnTo>
                    <a:pt x="6" y="4"/>
                  </a:lnTo>
                  <a:lnTo>
                    <a:pt x="8" y="4"/>
                  </a:lnTo>
                  <a:lnTo>
                    <a:pt x="14" y="2"/>
                  </a:lnTo>
                  <a:lnTo>
                    <a:pt x="8" y="0"/>
                  </a:lnTo>
                  <a:lnTo>
                    <a:pt x="4" y="0"/>
                  </a:lnTo>
                  <a:lnTo>
                    <a:pt x="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29" name="Google Shape;2629;p55"/>
            <p:cNvSpPr/>
            <p:nvPr/>
          </p:nvSpPr>
          <p:spPr>
            <a:xfrm>
              <a:off x="2692" y="1740"/>
              <a:ext cx="19" cy="9"/>
            </a:xfrm>
            <a:custGeom>
              <a:avLst/>
              <a:gdLst/>
              <a:ahLst/>
              <a:cxnLst/>
              <a:rect l="l" t="t" r="r" b="b"/>
              <a:pathLst>
                <a:path w="16" h="8" extrusionOk="0">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30" name="Google Shape;2630;p55"/>
            <p:cNvSpPr/>
            <p:nvPr/>
          </p:nvSpPr>
          <p:spPr>
            <a:xfrm>
              <a:off x="2763" y="1591"/>
              <a:ext cx="15" cy="17"/>
            </a:xfrm>
            <a:custGeom>
              <a:avLst/>
              <a:gdLst/>
              <a:ahLst/>
              <a:cxnLst/>
              <a:rect l="l" t="t" r="r" b="b"/>
              <a:pathLst>
                <a:path w="12" h="16" extrusionOk="0">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31" name="Google Shape;2631;p55"/>
            <p:cNvSpPr/>
            <p:nvPr/>
          </p:nvSpPr>
          <p:spPr>
            <a:xfrm>
              <a:off x="3298" y="1952"/>
              <a:ext cx="384" cy="327"/>
            </a:xfrm>
            <a:custGeom>
              <a:avLst/>
              <a:gdLst/>
              <a:ahLst/>
              <a:cxnLst/>
              <a:rect l="l" t="t" r="r" b="b"/>
              <a:pathLst>
                <a:path w="332" h="298" extrusionOk="0">
                  <a:moveTo>
                    <a:pt x="222" y="62"/>
                  </a:moveTo>
                  <a:lnTo>
                    <a:pt x="224" y="72"/>
                  </a:lnTo>
                  <a:lnTo>
                    <a:pt x="226" y="78"/>
                  </a:lnTo>
                  <a:lnTo>
                    <a:pt x="230" y="80"/>
                  </a:lnTo>
                  <a:lnTo>
                    <a:pt x="234" y="84"/>
                  </a:lnTo>
                  <a:lnTo>
                    <a:pt x="236" y="88"/>
                  </a:lnTo>
                  <a:lnTo>
                    <a:pt x="242" y="96"/>
                  </a:lnTo>
                  <a:lnTo>
                    <a:pt x="244" y="102"/>
                  </a:lnTo>
                  <a:lnTo>
                    <a:pt x="248" y="110"/>
                  </a:lnTo>
                  <a:lnTo>
                    <a:pt x="254" y="118"/>
                  </a:lnTo>
                  <a:lnTo>
                    <a:pt x="258" y="126"/>
                  </a:lnTo>
                  <a:lnTo>
                    <a:pt x="260" y="130"/>
                  </a:lnTo>
                  <a:lnTo>
                    <a:pt x="258" y="136"/>
                  </a:lnTo>
                  <a:lnTo>
                    <a:pt x="268" y="144"/>
                  </a:lnTo>
                  <a:lnTo>
                    <a:pt x="280" y="148"/>
                  </a:lnTo>
                  <a:lnTo>
                    <a:pt x="280" y="156"/>
                  </a:lnTo>
                  <a:lnTo>
                    <a:pt x="324" y="158"/>
                  </a:lnTo>
                  <a:lnTo>
                    <a:pt x="332" y="164"/>
                  </a:lnTo>
                  <a:lnTo>
                    <a:pt x="332" y="198"/>
                  </a:lnTo>
                  <a:lnTo>
                    <a:pt x="282" y="242"/>
                  </a:lnTo>
                  <a:lnTo>
                    <a:pt x="234" y="254"/>
                  </a:lnTo>
                  <a:lnTo>
                    <a:pt x="190" y="298"/>
                  </a:lnTo>
                  <a:lnTo>
                    <a:pt x="188" y="276"/>
                  </a:lnTo>
                  <a:lnTo>
                    <a:pt x="168" y="270"/>
                  </a:lnTo>
                  <a:lnTo>
                    <a:pt x="164" y="268"/>
                  </a:lnTo>
                  <a:lnTo>
                    <a:pt x="162" y="270"/>
                  </a:lnTo>
                  <a:lnTo>
                    <a:pt x="156" y="268"/>
                  </a:lnTo>
                  <a:lnTo>
                    <a:pt x="152" y="264"/>
                  </a:lnTo>
                  <a:lnTo>
                    <a:pt x="150" y="266"/>
                  </a:lnTo>
                  <a:lnTo>
                    <a:pt x="148" y="270"/>
                  </a:lnTo>
                  <a:lnTo>
                    <a:pt x="146" y="276"/>
                  </a:lnTo>
                  <a:lnTo>
                    <a:pt x="144" y="280"/>
                  </a:lnTo>
                  <a:lnTo>
                    <a:pt x="142" y="274"/>
                  </a:lnTo>
                  <a:lnTo>
                    <a:pt x="134" y="264"/>
                  </a:lnTo>
                  <a:lnTo>
                    <a:pt x="124" y="254"/>
                  </a:lnTo>
                  <a:lnTo>
                    <a:pt x="118" y="248"/>
                  </a:lnTo>
                  <a:lnTo>
                    <a:pt x="116" y="240"/>
                  </a:lnTo>
                  <a:lnTo>
                    <a:pt x="108" y="228"/>
                  </a:lnTo>
                  <a:lnTo>
                    <a:pt x="102" y="220"/>
                  </a:lnTo>
                  <a:lnTo>
                    <a:pt x="98" y="214"/>
                  </a:lnTo>
                  <a:lnTo>
                    <a:pt x="90" y="210"/>
                  </a:lnTo>
                  <a:lnTo>
                    <a:pt x="82" y="200"/>
                  </a:lnTo>
                  <a:lnTo>
                    <a:pt x="84" y="200"/>
                  </a:lnTo>
                  <a:lnTo>
                    <a:pt x="82" y="200"/>
                  </a:lnTo>
                  <a:lnTo>
                    <a:pt x="76" y="200"/>
                  </a:lnTo>
                  <a:lnTo>
                    <a:pt x="76" y="162"/>
                  </a:lnTo>
                  <a:lnTo>
                    <a:pt x="68" y="152"/>
                  </a:lnTo>
                  <a:lnTo>
                    <a:pt x="58" y="142"/>
                  </a:lnTo>
                  <a:lnTo>
                    <a:pt x="48" y="134"/>
                  </a:lnTo>
                  <a:lnTo>
                    <a:pt x="42" y="124"/>
                  </a:lnTo>
                  <a:lnTo>
                    <a:pt x="24" y="92"/>
                  </a:lnTo>
                  <a:lnTo>
                    <a:pt x="16" y="76"/>
                  </a:lnTo>
                  <a:lnTo>
                    <a:pt x="10" y="72"/>
                  </a:lnTo>
                  <a:lnTo>
                    <a:pt x="4" y="66"/>
                  </a:lnTo>
                  <a:lnTo>
                    <a:pt x="0" y="54"/>
                  </a:lnTo>
                  <a:lnTo>
                    <a:pt x="16" y="56"/>
                  </a:lnTo>
                  <a:lnTo>
                    <a:pt x="20" y="52"/>
                  </a:lnTo>
                  <a:lnTo>
                    <a:pt x="24" y="46"/>
                  </a:lnTo>
                  <a:lnTo>
                    <a:pt x="30" y="42"/>
                  </a:lnTo>
                  <a:lnTo>
                    <a:pt x="34" y="42"/>
                  </a:lnTo>
                  <a:lnTo>
                    <a:pt x="38" y="36"/>
                  </a:lnTo>
                  <a:lnTo>
                    <a:pt x="44" y="36"/>
                  </a:lnTo>
                  <a:lnTo>
                    <a:pt x="32" y="10"/>
                  </a:lnTo>
                  <a:lnTo>
                    <a:pt x="62" y="0"/>
                  </a:lnTo>
                  <a:lnTo>
                    <a:pt x="118" y="24"/>
                  </a:lnTo>
                  <a:lnTo>
                    <a:pt x="122" y="26"/>
                  </a:lnTo>
                  <a:lnTo>
                    <a:pt x="124" y="30"/>
                  </a:lnTo>
                  <a:lnTo>
                    <a:pt x="128" y="32"/>
                  </a:lnTo>
                  <a:lnTo>
                    <a:pt x="134" y="34"/>
                  </a:lnTo>
                  <a:lnTo>
                    <a:pt x="134" y="44"/>
                  </a:lnTo>
                  <a:lnTo>
                    <a:pt x="152" y="54"/>
                  </a:lnTo>
                  <a:lnTo>
                    <a:pt x="180" y="54"/>
                  </a:lnTo>
                  <a:lnTo>
                    <a:pt x="196" y="58"/>
                  </a:lnTo>
                  <a:lnTo>
                    <a:pt x="200" y="60"/>
                  </a:lnTo>
                  <a:lnTo>
                    <a:pt x="204" y="64"/>
                  </a:lnTo>
                  <a:lnTo>
                    <a:pt x="222" y="64"/>
                  </a:lnTo>
                  <a:lnTo>
                    <a:pt x="222" y="6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32" name="Google Shape;2632;p55"/>
            <p:cNvSpPr/>
            <p:nvPr/>
          </p:nvSpPr>
          <p:spPr>
            <a:xfrm>
              <a:off x="3248" y="1877"/>
              <a:ext cx="23" cy="13"/>
            </a:xfrm>
            <a:custGeom>
              <a:avLst/>
              <a:gdLst/>
              <a:ahLst/>
              <a:cxnLst/>
              <a:rect l="l" t="t" r="r" b="b"/>
              <a:pathLst>
                <a:path w="20" h="12" extrusionOk="0">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33" name="Google Shape;2633;p55"/>
            <p:cNvSpPr/>
            <p:nvPr/>
          </p:nvSpPr>
          <p:spPr>
            <a:xfrm>
              <a:off x="3120" y="1751"/>
              <a:ext cx="37" cy="27"/>
            </a:xfrm>
            <a:custGeom>
              <a:avLst/>
              <a:gdLst/>
              <a:ahLst/>
              <a:cxnLst/>
              <a:rect l="l" t="t" r="r" b="b"/>
              <a:pathLst>
                <a:path w="32" h="24" extrusionOk="0">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34" name="Google Shape;2634;p55"/>
            <p:cNvSpPr/>
            <p:nvPr/>
          </p:nvSpPr>
          <p:spPr>
            <a:xfrm>
              <a:off x="3279" y="1932"/>
              <a:ext cx="26" cy="70"/>
            </a:xfrm>
            <a:custGeom>
              <a:avLst/>
              <a:gdLst/>
              <a:ahLst/>
              <a:cxnLst/>
              <a:rect l="l" t="t" r="r" b="b"/>
              <a:pathLst>
                <a:path w="22" h="64" extrusionOk="0">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35" name="Google Shape;2635;p55"/>
            <p:cNvSpPr/>
            <p:nvPr/>
          </p:nvSpPr>
          <p:spPr>
            <a:xfrm>
              <a:off x="3303" y="1848"/>
              <a:ext cx="108" cy="97"/>
            </a:xfrm>
            <a:custGeom>
              <a:avLst/>
              <a:gdLst/>
              <a:ahLst/>
              <a:cxnLst/>
              <a:rect l="l" t="t" r="r" b="b"/>
              <a:pathLst>
                <a:path w="94" h="88" extrusionOk="0">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36" name="Google Shape;2636;p55"/>
            <p:cNvSpPr/>
            <p:nvPr/>
          </p:nvSpPr>
          <p:spPr>
            <a:xfrm>
              <a:off x="3361" y="1846"/>
              <a:ext cx="178" cy="165"/>
            </a:xfrm>
            <a:custGeom>
              <a:avLst/>
              <a:gdLst/>
              <a:ahLst/>
              <a:cxnLst/>
              <a:rect l="l" t="t" r="r" b="b"/>
              <a:pathLst>
                <a:path w="154" h="150" extrusionOk="0">
                  <a:moveTo>
                    <a:pt x="48" y="2"/>
                  </a:moveTo>
                  <a:lnTo>
                    <a:pt x="62" y="2"/>
                  </a:lnTo>
                  <a:lnTo>
                    <a:pt x="66" y="0"/>
                  </a:lnTo>
                  <a:lnTo>
                    <a:pt x="70" y="2"/>
                  </a:lnTo>
                  <a:lnTo>
                    <a:pt x="76" y="2"/>
                  </a:lnTo>
                  <a:lnTo>
                    <a:pt x="80" y="12"/>
                  </a:lnTo>
                  <a:lnTo>
                    <a:pt x="88" y="20"/>
                  </a:lnTo>
                  <a:lnTo>
                    <a:pt x="98" y="24"/>
                  </a:lnTo>
                  <a:lnTo>
                    <a:pt x="108" y="28"/>
                  </a:lnTo>
                  <a:lnTo>
                    <a:pt x="102" y="40"/>
                  </a:lnTo>
                  <a:lnTo>
                    <a:pt x="100" y="48"/>
                  </a:lnTo>
                  <a:lnTo>
                    <a:pt x="98" y="56"/>
                  </a:lnTo>
                  <a:lnTo>
                    <a:pt x="100" y="62"/>
                  </a:lnTo>
                  <a:lnTo>
                    <a:pt x="102" y="68"/>
                  </a:lnTo>
                  <a:lnTo>
                    <a:pt x="108" y="74"/>
                  </a:lnTo>
                  <a:lnTo>
                    <a:pt x="112" y="78"/>
                  </a:lnTo>
                  <a:lnTo>
                    <a:pt x="124" y="86"/>
                  </a:lnTo>
                  <a:lnTo>
                    <a:pt x="132" y="92"/>
                  </a:lnTo>
                  <a:lnTo>
                    <a:pt x="136" y="96"/>
                  </a:lnTo>
                  <a:lnTo>
                    <a:pt x="136" y="102"/>
                  </a:lnTo>
                  <a:lnTo>
                    <a:pt x="138" y="112"/>
                  </a:lnTo>
                  <a:lnTo>
                    <a:pt x="142" y="116"/>
                  </a:lnTo>
                  <a:lnTo>
                    <a:pt x="148" y="122"/>
                  </a:lnTo>
                  <a:lnTo>
                    <a:pt x="152" y="126"/>
                  </a:lnTo>
                  <a:lnTo>
                    <a:pt x="154" y="132"/>
                  </a:lnTo>
                  <a:lnTo>
                    <a:pt x="152" y="134"/>
                  </a:lnTo>
                  <a:lnTo>
                    <a:pt x="148" y="132"/>
                  </a:lnTo>
                  <a:lnTo>
                    <a:pt x="142" y="132"/>
                  </a:lnTo>
                  <a:lnTo>
                    <a:pt x="138" y="132"/>
                  </a:lnTo>
                  <a:lnTo>
                    <a:pt x="134" y="136"/>
                  </a:lnTo>
                  <a:lnTo>
                    <a:pt x="130" y="142"/>
                  </a:lnTo>
                  <a:lnTo>
                    <a:pt x="126" y="150"/>
                  </a:lnTo>
                  <a:lnTo>
                    <a:pt x="98" y="150"/>
                  </a:lnTo>
                  <a:lnTo>
                    <a:pt x="80" y="140"/>
                  </a:lnTo>
                  <a:lnTo>
                    <a:pt x="80" y="130"/>
                  </a:lnTo>
                  <a:lnTo>
                    <a:pt x="74" y="128"/>
                  </a:lnTo>
                  <a:lnTo>
                    <a:pt x="70" y="126"/>
                  </a:lnTo>
                  <a:lnTo>
                    <a:pt x="68" y="122"/>
                  </a:lnTo>
                  <a:lnTo>
                    <a:pt x="64" y="120"/>
                  </a:lnTo>
                  <a:lnTo>
                    <a:pt x="8" y="96"/>
                  </a:lnTo>
                  <a:lnTo>
                    <a:pt x="0" y="74"/>
                  </a:lnTo>
                  <a:lnTo>
                    <a:pt x="30" y="56"/>
                  </a:lnTo>
                  <a:lnTo>
                    <a:pt x="30" y="48"/>
                  </a:lnTo>
                  <a:lnTo>
                    <a:pt x="30" y="42"/>
                  </a:lnTo>
                  <a:lnTo>
                    <a:pt x="32" y="36"/>
                  </a:lnTo>
                  <a:lnTo>
                    <a:pt x="34" y="30"/>
                  </a:lnTo>
                  <a:lnTo>
                    <a:pt x="32" y="28"/>
                  </a:lnTo>
                  <a:lnTo>
                    <a:pt x="30" y="24"/>
                  </a:lnTo>
                  <a:lnTo>
                    <a:pt x="32" y="18"/>
                  </a:lnTo>
                  <a:lnTo>
                    <a:pt x="34" y="16"/>
                  </a:lnTo>
                  <a:lnTo>
                    <a:pt x="38" y="16"/>
                  </a:lnTo>
                  <a:lnTo>
                    <a:pt x="44" y="6"/>
                  </a:lnTo>
                  <a:lnTo>
                    <a:pt x="44" y="2"/>
                  </a:lnTo>
                  <a:lnTo>
                    <a:pt x="48"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37" name="Google Shape;2637;p55"/>
            <p:cNvSpPr/>
            <p:nvPr/>
          </p:nvSpPr>
          <p:spPr>
            <a:xfrm>
              <a:off x="3120" y="1747"/>
              <a:ext cx="321" cy="128"/>
            </a:xfrm>
            <a:custGeom>
              <a:avLst/>
              <a:gdLst/>
              <a:ahLst/>
              <a:cxnLst/>
              <a:rect l="l" t="t" r="r" b="b"/>
              <a:pathLst>
                <a:path w="278" h="116" extrusionOk="0">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38" name="Google Shape;2638;p55"/>
            <p:cNvSpPr/>
            <p:nvPr/>
          </p:nvSpPr>
          <p:spPr>
            <a:xfrm>
              <a:off x="3592" y="2068"/>
              <a:ext cx="19" cy="27"/>
            </a:xfrm>
            <a:custGeom>
              <a:avLst/>
              <a:gdLst/>
              <a:ahLst/>
              <a:cxnLst/>
              <a:rect l="l" t="t" r="r" b="b"/>
              <a:pathLst>
                <a:path w="16" h="24" extrusionOk="0">
                  <a:moveTo>
                    <a:pt x="0" y="12"/>
                  </a:moveTo>
                  <a:lnTo>
                    <a:pt x="2" y="10"/>
                  </a:lnTo>
                  <a:lnTo>
                    <a:pt x="4" y="8"/>
                  </a:lnTo>
                  <a:lnTo>
                    <a:pt x="2" y="0"/>
                  </a:lnTo>
                  <a:lnTo>
                    <a:pt x="10" y="0"/>
                  </a:lnTo>
                  <a:lnTo>
                    <a:pt x="12" y="6"/>
                  </a:lnTo>
                  <a:lnTo>
                    <a:pt x="14" y="10"/>
                  </a:lnTo>
                  <a:lnTo>
                    <a:pt x="16" y="12"/>
                  </a:lnTo>
                  <a:lnTo>
                    <a:pt x="14" y="16"/>
                  </a:lnTo>
                  <a:lnTo>
                    <a:pt x="10" y="20"/>
                  </a:lnTo>
                  <a:lnTo>
                    <a:pt x="6" y="24"/>
                  </a:lnTo>
                  <a:lnTo>
                    <a:pt x="4" y="20"/>
                  </a:lnTo>
                  <a:lnTo>
                    <a:pt x="0"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39" name="Google Shape;2639;p55"/>
            <p:cNvSpPr/>
            <p:nvPr/>
          </p:nvSpPr>
          <p:spPr>
            <a:xfrm>
              <a:off x="3624" y="2088"/>
              <a:ext cx="138" cy="165"/>
            </a:xfrm>
            <a:custGeom>
              <a:avLst/>
              <a:gdLst/>
              <a:ahLst/>
              <a:cxnLst/>
              <a:rect l="l" t="t" r="r" b="b"/>
              <a:pathLst>
                <a:path w="120" h="150" extrusionOk="0">
                  <a:moveTo>
                    <a:pt x="66" y="4"/>
                  </a:moveTo>
                  <a:lnTo>
                    <a:pt x="72" y="12"/>
                  </a:lnTo>
                  <a:lnTo>
                    <a:pt x="76" y="22"/>
                  </a:lnTo>
                  <a:lnTo>
                    <a:pt x="82" y="26"/>
                  </a:lnTo>
                  <a:lnTo>
                    <a:pt x="88" y="28"/>
                  </a:lnTo>
                  <a:lnTo>
                    <a:pt x="102" y="30"/>
                  </a:lnTo>
                  <a:lnTo>
                    <a:pt x="110" y="34"/>
                  </a:lnTo>
                  <a:lnTo>
                    <a:pt x="116" y="38"/>
                  </a:lnTo>
                  <a:lnTo>
                    <a:pt x="118" y="42"/>
                  </a:lnTo>
                  <a:lnTo>
                    <a:pt x="120" y="50"/>
                  </a:lnTo>
                  <a:lnTo>
                    <a:pt x="118" y="58"/>
                  </a:lnTo>
                  <a:lnTo>
                    <a:pt x="116" y="64"/>
                  </a:lnTo>
                  <a:lnTo>
                    <a:pt x="104" y="76"/>
                  </a:lnTo>
                  <a:lnTo>
                    <a:pt x="98" y="82"/>
                  </a:lnTo>
                  <a:lnTo>
                    <a:pt x="94" y="86"/>
                  </a:lnTo>
                  <a:lnTo>
                    <a:pt x="92" y="90"/>
                  </a:lnTo>
                  <a:lnTo>
                    <a:pt x="92" y="98"/>
                  </a:lnTo>
                  <a:lnTo>
                    <a:pt x="92" y="110"/>
                  </a:lnTo>
                  <a:lnTo>
                    <a:pt x="84" y="112"/>
                  </a:lnTo>
                  <a:lnTo>
                    <a:pt x="78" y="110"/>
                  </a:lnTo>
                  <a:lnTo>
                    <a:pt x="78" y="120"/>
                  </a:lnTo>
                  <a:lnTo>
                    <a:pt x="78" y="122"/>
                  </a:lnTo>
                  <a:lnTo>
                    <a:pt x="78" y="126"/>
                  </a:lnTo>
                  <a:lnTo>
                    <a:pt x="72" y="128"/>
                  </a:lnTo>
                  <a:lnTo>
                    <a:pt x="66" y="130"/>
                  </a:lnTo>
                  <a:lnTo>
                    <a:pt x="64" y="132"/>
                  </a:lnTo>
                  <a:lnTo>
                    <a:pt x="62" y="136"/>
                  </a:lnTo>
                  <a:lnTo>
                    <a:pt x="58" y="140"/>
                  </a:lnTo>
                  <a:lnTo>
                    <a:pt x="56" y="144"/>
                  </a:lnTo>
                  <a:lnTo>
                    <a:pt x="44" y="146"/>
                  </a:lnTo>
                  <a:lnTo>
                    <a:pt x="36" y="148"/>
                  </a:lnTo>
                  <a:lnTo>
                    <a:pt x="30" y="148"/>
                  </a:lnTo>
                  <a:lnTo>
                    <a:pt x="20" y="150"/>
                  </a:lnTo>
                  <a:lnTo>
                    <a:pt x="0" y="126"/>
                  </a:lnTo>
                  <a:lnTo>
                    <a:pt x="0" y="118"/>
                  </a:lnTo>
                  <a:lnTo>
                    <a:pt x="50" y="74"/>
                  </a:lnTo>
                  <a:lnTo>
                    <a:pt x="50" y="40"/>
                  </a:lnTo>
                  <a:lnTo>
                    <a:pt x="42" y="34"/>
                  </a:lnTo>
                  <a:lnTo>
                    <a:pt x="66" y="0"/>
                  </a:lnTo>
                  <a:lnTo>
                    <a:pt x="6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40" name="Google Shape;2640;p55"/>
            <p:cNvSpPr/>
            <p:nvPr/>
          </p:nvSpPr>
          <p:spPr>
            <a:xfrm>
              <a:off x="3684" y="2062"/>
              <a:ext cx="11" cy="19"/>
            </a:xfrm>
            <a:custGeom>
              <a:avLst/>
              <a:gdLst/>
              <a:ahLst/>
              <a:cxnLst/>
              <a:rect l="l" t="t" r="r" b="b"/>
              <a:pathLst>
                <a:path w="10" h="18" extrusionOk="0">
                  <a:moveTo>
                    <a:pt x="0" y="8"/>
                  </a:moveTo>
                  <a:lnTo>
                    <a:pt x="6" y="0"/>
                  </a:lnTo>
                  <a:lnTo>
                    <a:pt x="10" y="6"/>
                  </a:lnTo>
                  <a:lnTo>
                    <a:pt x="10" y="14"/>
                  </a:lnTo>
                  <a:lnTo>
                    <a:pt x="6" y="18"/>
                  </a:lnTo>
                  <a:lnTo>
                    <a:pt x="4" y="16"/>
                  </a:lnTo>
                  <a:lnTo>
                    <a:pt x="2" y="12"/>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41" name="Google Shape;2641;p55"/>
            <p:cNvSpPr/>
            <p:nvPr/>
          </p:nvSpPr>
          <p:spPr>
            <a:xfrm>
              <a:off x="3596" y="2070"/>
              <a:ext cx="105" cy="55"/>
            </a:xfrm>
            <a:custGeom>
              <a:avLst/>
              <a:gdLst/>
              <a:ahLst/>
              <a:cxnLst/>
              <a:rect l="l" t="t" r="r" b="b"/>
              <a:pathLst>
                <a:path w="90" h="50" extrusionOk="0">
                  <a:moveTo>
                    <a:pt x="66" y="50"/>
                  </a:moveTo>
                  <a:lnTo>
                    <a:pt x="90" y="16"/>
                  </a:lnTo>
                  <a:lnTo>
                    <a:pt x="86" y="6"/>
                  </a:lnTo>
                  <a:lnTo>
                    <a:pt x="82" y="10"/>
                  </a:lnTo>
                  <a:lnTo>
                    <a:pt x="80" y="8"/>
                  </a:lnTo>
                  <a:lnTo>
                    <a:pt x="78" y="4"/>
                  </a:lnTo>
                  <a:lnTo>
                    <a:pt x="76" y="0"/>
                  </a:lnTo>
                  <a:lnTo>
                    <a:pt x="66" y="12"/>
                  </a:lnTo>
                  <a:lnTo>
                    <a:pt x="58" y="22"/>
                  </a:lnTo>
                  <a:lnTo>
                    <a:pt x="52" y="28"/>
                  </a:lnTo>
                  <a:lnTo>
                    <a:pt x="44" y="30"/>
                  </a:lnTo>
                  <a:lnTo>
                    <a:pt x="36" y="34"/>
                  </a:lnTo>
                  <a:lnTo>
                    <a:pt x="26" y="34"/>
                  </a:lnTo>
                  <a:lnTo>
                    <a:pt x="20" y="34"/>
                  </a:lnTo>
                  <a:lnTo>
                    <a:pt x="12" y="30"/>
                  </a:lnTo>
                  <a:lnTo>
                    <a:pt x="2" y="22"/>
                  </a:lnTo>
                  <a:lnTo>
                    <a:pt x="0" y="28"/>
                  </a:lnTo>
                  <a:lnTo>
                    <a:pt x="10" y="36"/>
                  </a:lnTo>
                  <a:lnTo>
                    <a:pt x="22" y="40"/>
                  </a:lnTo>
                  <a:lnTo>
                    <a:pt x="22" y="48"/>
                  </a:lnTo>
                  <a:lnTo>
                    <a:pt x="66"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42" name="Google Shape;2642;p55"/>
            <p:cNvSpPr/>
            <p:nvPr/>
          </p:nvSpPr>
          <p:spPr>
            <a:xfrm>
              <a:off x="3458" y="2218"/>
              <a:ext cx="189" cy="116"/>
            </a:xfrm>
            <a:custGeom>
              <a:avLst/>
              <a:gdLst/>
              <a:ahLst/>
              <a:cxnLst/>
              <a:rect l="l" t="t" r="r" b="b"/>
              <a:pathLst>
                <a:path w="164" h="106" extrusionOk="0">
                  <a:moveTo>
                    <a:pt x="164" y="32"/>
                  </a:moveTo>
                  <a:lnTo>
                    <a:pt x="144" y="8"/>
                  </a:lnTo>
                  <a:lnTo>
                    <a:pt x="144" y="0"/>
                  </a:lnTo>
                  <a:lnTo>
                    <a:pt x="96" y="12"/>
                  </a:lnTo>
                  <a:lnTo>
                    <a:pt x="52" y="56"/>
                  </a:lnTo>
                  <a:lnTo>
                    <a:pt x="50" y="34"/>
                  </a:lnTo>
                  <a:lnTo>
                    <a:pt x="30" y="28"/>
                  </a:lnTo>
                  <a:lnTo>
                    <a:pt x="26" y="26"/>
                  </a:lnTo>
                  <a:lnTo>
                    <a:pt x="24" y="28"/>
                  </a:lnTo>
                  <a:lnTo>
                    <a:pt x="18" y="26"/>
                  </a:lnTo>
                  <a:lnTo>
                    <a:pt x="14" y="22"/>
                  </a:lnTo>
                  <a:lnTo>
                    <a:pt x="12" y="24"/>
                  </a:lnTo>
                  <a:lnTo>
                    <a:pt x="10" y="28"/>
                  </a:lnTo>
                  <a:lnTo>
                    <a:pt x="8" y="34"/>
                  </a:lnTo>
                  <a:lnTo>
                    <a:pt x="6" y="38"/>
                  </a:lnTo>
                  <a:lnTo>
                    <a:pt x="4" y="46"/>
                  </a:lnTo>
                  <a:lnTo>
                    <a:pt x="0" y="54"/>
                  </a:lnTo>
                  <a:lnTo>
                    <a:pt x="10" y="78"/>
                  </a:lnTo>
                  <a:lnTo>
                    <a:pt x="14" y="92"/>
                  </a:lnTo>
                  <a:lnTo>
                    <a:pt x="14" y="106"/>
                  </a:lnTo>
                  <a:lnTo>
                    <a:pt x="20" y="106"/>
                  </a:lnTo>
                  <a:lnTo>
                    <a:pt x="30" y="106"/>
                  </a:lnTo>
                  <a:lnTo>
                    <a:pt x="40" y="102"/>
                  </a:lnTo>
                  <a:lnTo>
                    <a:pt x="44" y="98"/>
                  </a:lnTo>
                  <a:lnTo>
                    <a:pt x="52" y="94"/>
                  </a:lnTo>
                  <a:lnTo>
                    <a:pt x="66" y="90"/>
                  </a:lnTo>
                  <a:lnTo>
                    <a:pt x="76" y="88"/>
                  </a:lnTo>
                  <a:lnTo>
                    <a:pt x="86" y="84"/>
                  </a:lnTo>
                  <a:lnTo>
                    <a:pt x="96" y="82"/>
                  </a:lnTo>
                  <a:lnTo>
                    <a:pt x="100" y="78"/>
                  </a:lnTo>
                  <a:lnTo>
                    <a:pt x="104" y="76"/>
                  </a:lnTo>
                  <a:lnTo>
                    <a:pt x="106" y="70"/>
                  </a:lnTo>
                  <a:lnTo>
                    <a:pt x="112" y="68"/>
                  </a:lnTo>
                  <a:lnTo>
                    <a:pt x="130" y="64"/>
                  </a:lnTo>
                  <a:lnTo>
                    <a:pt x="140" y="60"/>
                  </a:lnTo>
                  <a:lnTo>
                    <a:pt x="150" y="54"/>
                  </a:lnTo>
                  <a:lnTo>
                    <a:pt x="152" y="50"/>
                  </a:lnTo>
                  <a:lnTo>
                    <a:pt x="154" y="44"/>
                  </a:lnTo>
                  <a:lnTo>
                    <a:pt x="158" y="36"/>
                  </a:lnTo>
                  <a:lnTo>
                    <a:pt x="160" y="34"/>
                  </a:lnTo>
                  <a:lnTo>
                    <a:pt x="164"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43" name="Google Shape;2643;p55"/>
            <p:cNvSpPr/>
            <p:nvPr/>
          </p:nvSpPr>
          <p:spPr>
            <a:xfrm>
              <a:off x="3506" y="1991"/>
              <a:ext cx="48" cy="31"/>
            </a:xfrm>
            <a:custGeom>
              <a:avLst/>
              <a:gdLst/>
              <a:ahLst/>
              <a:cxnLst/>
              <a:rect l="l" t="t" r="r" b="b"/>
              <a:pathLst>
                <a:path w="42" h="28" extrusionOk="0">
                  <a:moveTo>
                    <a:pt x="42" y="28"/>
                  </a:moveTo>
                  <a:lnTo>
                    <a:pt x="24" y="28"/>
                  </a:lnTo>
                  <a:lnTo>
                    <a:pt x="20" y="24"/>
                  </a:lnTo>
                  <a:lnTo>
                    <a:pt x="16" y="22"/>
                  </a:lnTo>
                  <a:lnTo>
                    <a:pt x="0" y="18"/>
                  </a:lnTo>
                  <a:lnTo>
                    <a:pt x="4" y="10"/>
                  </a:lnTo>
                  <a:lnTo>
                    <a:pt x="8" y="4"/>
                  </a:lnTo>
                  <a:lnTo>
                    <a:pt x="12" y="0"/>
                  </a:lnTo>
                  <a:lnTo>
                    <a:pt x="18" y="0"/>
                  </a:lnTo>
                  <a:lnTo>
                    <a:pt x="22" y="0"/>
                  </a:lnTo>
                  <a:lnTo>
                    <a:pt x="26" y="2"/>
                  </a:lnTo>
                  <a:lnTo>
                    <a:pt x="28" y="0"/>
                  </a:lnTo>
                  <a:lnTo>
                    <a:pt x="30" y="2"/>
                  </a:lnTo>
                  <a:lnTo>
                    <a:pt x="24" y="4"/>
                  </a:lnTo>
                  <a:lnTo>
                    <a:pt x="26" y="10"/>
                  </a:lnTo>
                  <a:lnTo>
                    <a:pt x="28" y="14"/>
                  </a:lnTo>
                  <a:lnTo>
                    <a:pt x="38" y="20"/>
                  </a:lnTo>
                  <a:lnTo>
                    <a:pt x="40" y="24"/>
                  </a:lnTo>
                  <a:lnTo>
                    <a:pt x="42" y="26"/>
                  </a:lnTo>
                  <a:lnTo>
                    <a:pt x="42"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44" name="Google Shape;2644;p55"/>
            <p:cNvSpPr/>
            <p:nvPr/>
          </p:nvSpPr>
          <p:spPr>
            <a:xfrm>
              <a:off x="3432" y="1791"/>
              <a:ext cx="384" cy="293"/>
            </a:xfrm>
            <a:custGeom>
              <a:avLst/>
              <a:gdLst/>
              <a:ahLst/>
              <a:cxnLst/>
              <a:rect l="l" t="t" r="r" b="b"/>
              <a:pathLst>
                <a:path w="332" h="266" extrusionOk="0">
                  <a:moveTo>
                    <a:pt x="94" y="184"/>
                  </a:moveTo>
                  <a:lnTo>
                    <a:pt x="98" y="180"/>
                  </a:lnTo>
                  <a:lnTo>
                    <a:pt x="100" y="172"/>
                  </a:lnTo>
                  <a:lnTo>
                    <a:pt x="112" y="180"/>
                  </a:lnTo>
                  <a:lnTo>
                    <a:pt x="122" y="190"/>
                  </a:lnTo>
                  <a:lnTo>
                    <a:pt x="144" y="212"/>
                  </a:lnTo>
                  <a:lnTo>
                    <a:pt x="154" y="222"/>
                  </a:lnTo>
                  <a:lnTo>
                    <a:pt x="166" y="230"/>
                  </a:lnTo>
                  <a:lnTo>
                    <a:pt x="180" y="238"/>
                  </a:lnTo>
                  <a:lnTo>
                    <a:pt x="188" y="238"/>
                  </a:lnTo>
                  <a:lnTo>
                    <a:pt x="198" y="240"/>
                  </a:lnTo>
                  <a:lnTo>
                    <a:pt x="206" y="238"/>
                  </a:lnTo>
                  <a:lnTo>
                    <a:pt x="214" y="234"/>
                  </a:lnTo>
                  <a:lnTo>
                    <a:pt x="222" y="230"/>
                  </a:lnTo>
                  <a:lnTo>
                    <a:pt x="228" y="228"/>
                  </a:lnTo>
                  <a:lnTo>
                    <a:pt x="234" y="228"/>
                  </a:lnTo>
                  <a:lnTo>
                    <a:pt x="236" y="230"/>
                  </a:lnTo>
                  <a:lnTo>
                    <a:pt x="236" y="234"/>
                  </a:lnTo>
                  <a:lnTo>
                    <a:pt x="238" y="240"/>
                  </a:lnTo>
                  <a:lnTo>
                    <a:pt x="236" y="246"/>
                  </a:lnTo>
                  <a:lnTo>
                    <a:pt x="240" y="248"/>
                  </a:lnTo>
                  <a:lnTo>
                    <a:pt x="246" y="252"/>
                  </a:lnTo>
                  <a:lnTo>
                    <a:pt x="262" y="258"/>
                  </a:lnTo>
                  <a:lnTo>
                    <a:pt x="282" y="264"/>
                  </a:lnTo>
                  <a:lnTo>
                    <a:pt x="294" y="266"/>
                  </a:lnTo>
                  <a:lnTo>
                    <a:pt x="302" y="266"/>
                  </a:lnTo>
                  <a:lnTo>
                    <a:pt x="308" y="266"/>
                  </a:lnTo>
                  <a:lnTo>
                    <a:pt x="308" y="258"/>
                  </a:lnTo>
                  <a:lnTo>
                    <a:pt x="310" y="254"/>
                  </a:lnTo>
                  <a:lnTo>
                    <a:pt x="312" y="248"/>
                  </a:lnTo>
                  <a:lnTo>
                    <a:pt x="316" y="246"/>
                  </a:lnTo>
                  <a:lnTo>
                    <a:pt x="326" y="240"/>
                  </a:lnTo>
                  <a:lnTo>
                    <a:pt x="330" y="238"/>
                  </a:lnTo>
                  <a:lnTo>
                    <a:pt x="332" y="234"/>
                  </a:lnTo>
                  <a:lnTo>
                    <a:pt x="328" y="230"/>
                  </a:lnTo>
                  <a:lnTo>
                    <a:pt x="322" y="226"/>
                  </a:lnTo>
                  <a:lnTo>
                    <a:pt x="320" y="218"/>
                  </a:lnTo>
                  <a:lnTo>
                    <a:pt x="318" y="212"/>
                  </a:lnTo>
                  <a:lnTo>
                    <a:pt x="314" y="210"/>
                  </a:lnTo>
                  <a:lnTo>
                    <a:pt x="310" y="210"/>
                  </a:lnTo>
                  <a:lnTo>
                    <a:pt x="304" y="204"/>
                  </a:lnTo>
                  <a:lnTo>
                    <a:pt x="298" y="196"/>
                  </a:lnTo>
                  <a:lnTo>
                    <a:pt x="292" y="192"/>
                  </a:lnTo>
                  <a:lnTo>
                    <a:pt x="286" y="190"/>
                  </a:lnTo>
                  <a:lnTo>
                    <a:pt x="282" y="186"/>
                  </a:lnTo>
                  <a:lnTo>
                    <a:pt x="282" y="182"/>
                  </a:lnTo>
                  <a:lnTo>
                    <a:pt x="284" y="178"/>
                  </a:lnTo>
                  <a:lnTo>
                    <a:pt x="288" y="172"/>
                  </a:lnTo>
                  <a:lnTo>
                    <a:pt x="294" y="164"/>
                  </a:lnTo>
                  <a:lnTo>
                    <a:pt x="296" y="162"/>
                  </a:lnTo>
                  <a:lnTo>
                    <a:pt x="296" y="158"/>
                  </a:lnTo>
                  <a:lnTo>
                    <a:pt x="288" y="156"/>
                  </a:lnTo>
                  <a:lnTo>
                    <a:pt x="282" y="152"/>
                  </a:lnTo>
                  <a:lnTo>
                    <a:pt x="280" y="148"/>
                  </a:lnTo>
                  <a:lnTo>
                    <a:pt x="278" y="142"/>
                  </a:lnTo>
                  <a:lnTo>
                    <a:pt x="274" y="130"/>
                  </a:lnTo>
                  <a:lnTo>
                    <a:pt x="270" y="118"/>
                  </a:lnTo>
                  <a:lnTo>
                    <a:pt x="270" y="110"/>
                  </a:lnTo>
                  <a:lnTo>
                    <a:pt x="270" y="104"/>
                  </a:lnTo>
                  <a:lnTo>
                    <a:pt x="272" y="94"/>
                  </a:lnTo>
                  <a:lnTo>
                    <a:pt x="274" y="84"/>
                  </a:lnTo>
                  <a:lnTo>
                    <a:pt x="274" y="76"/>
                  </a:lnTo>
                  <a:lnTo>
                    <a:pt x="274" y="72"/>
                  </a:lnTo>
                  <a:lnTo>
                    <a:pt x="272" y="68"/>
                  </a:lnTo>
                  <a:lnTo>
                    <a:pt x="268" y="64"/>
                  </a:lnTo>
                  <a:lnTo>
                    <a:pt x="264" y="62"/>
                  </a:lnTo>
                  <a:lnTo>
                    <a:pt x="256" y="60"/>
                  </a:lnTo>
                  <a:lnTo>
                    <a:pt x="250" y="56"/>
                  </a:lnTo>
                  <a:lnTo>
                    <a:pt x="226" y="40"/>
                  </a:lnTo>
                  <a:lnTo>
                    <a:pt x="210" y="32"/>
                  </a:lnTo>
                  <a:lnTo>
                    <a:pt x="200" y="28"/>
                  </a:lnTo>
                  <a:lnTo>
                    <a:pt x="194" y="28"/>
                  </a:lnTo>
                  <a:lnTo>
                    <a:pt x="184" y="30"/>
                  </a:lnTo>
                  <a:lnTo>
                    <a:pt x="174" y="32"/>
                  </a:lnTo>
                  <a:lnTo>
                    <a:pt x="162" y="42"/>
                  </a:lnTo>
                  <a:lnTo>
                    <a:pt x="156" y="46"/>
                  </a:lnTo>
                  <a:lnTo>
                    <a:pt x="148" y="50"/>
                  </a:lnTo>
                  <a:lnTo>
                    <a:pt x="140" y="54"/>
                  </a:lnTo>
                  <a:lnTo>
                    <a:pt x="126" y="54"/>
                  </a:lnTo>
                  <a:lnTo>
                    <a:pt x="112" y="52"/>
                  </a:lnTo>
                  <a:lnTo>
                    <a:pt x="94" y="46"/>
                  </a:lnTo>
                  <a:lnTo>
                    <a:pt x="88" y="40"/>
                  </a:lnTo>
                  <a:lnTo>
                    <a:pt x="82" y="34"/>
                  </a:lnTo>
                  <a:lnTo>
                    <a:pt x="78" y="30"/>
                  </a:lnTo>
                  <a:lnTo>
                    <a:pt x="76" y="26"/>
                  </a:lnTo>
                  <a:lnTo>
                    <a:pt x="68" y="22"/>
                  </a:lnTo>
                  <a:lnTo>
                    <a:pt x="64" y="18"/>
                  </a:lnTo>
                  <a:lnTo>
                    <a:pt x="64" y="12"/>
                  </a:lnTo>
                  <a:lnTo>
                    <a:pt x="62" y="4"/>
                  </a:lnTo>
                  <a:lnTo>
                    <a:pt x="54" y="4"/>
                  </a:lnTo>
                  <a:lnTo>
                    <a:pt x="44" y="14"/>
                  </a:lnTo>
                  <a:lnTo>
                    <a:pt x="36" y="20"/>
                  </a:lnTo>
                  <a:lnTo>
                    <a:pt x="32" y="20"/>
                  </a:lnTo>
                  <a:lnTo>
                    <a:pt x="28" y="22"/>
                  </a:lnTo>
                  <a:lnTo>
                    <a:pt x="24" y="22"/>
                  </a:lnTo>
                  <a:lnTo>
                    <a:pt x="18" y="18"/>
                  </a:lnTo>
                  <a:lnTo>
                    <a:pt x="14" y="12"/>
                  </a:lnTo>
                  <a:lnTo>
                    <a:pt x="8" y="4"/>
                  </a:lnTo>
                  <a:lnTo>
                    <a:pt x="4" y="0"/>
                  </a:lnTo>
                  <a:lnTo>
                    <a:pt x="4" y="4"/>
                  </a:lnTo>
                  <a:lnTo>
                    <a:pt x="2" y="12"/>
                  </a:lnTo>
                  <a:lnTo>
                    <a:pt x="0" y="12"/>
                  </a:lnTo>
                  <a:lnTo>
                    <a:pt x="2" y="22"/>
                  </a:lnTo>
                  <a:lnTo>
                    <a:pt x="4" y="30"/>
                  </a:lnTo>
                  <a:lnTo>
                    <a:pt x="6" y="40"/>
                  </a:lnTo>
                  <a:lnTo>
                    <a:pt x="8" y="52"/>
                  </a:lnTo>
                  <a:lnTo>
                    <a:pt x="14" y="52"/>
                  </a:lnTo>
                  <a:lnTo>
                    <a:pt x="18" y="62"/>
                  </a:lnTo>
                  <a:lnTo>
                    <a:pt x="26" y="70"/>
                  </a:lnTo>
                  <a:lnTo>
                    <a:pt x="36" y="74"/>
                  </a:lnTo>
                  <a:lnTo>
                    <a:pt x="46" y="78"/>
                  </a:lnTo>
                  <a:lnTo>
                    <a:pt x="40" y="90"/>
                  </a:lnTo>
                  <a:lnTo>
                    <a:pt x="38" y="98"/>
                  </a:lnTo>
                  <a:lnTo>
                    <a:pt x="36" y="106"/>
                  </a:lnTo>
                  <a:lnTo>
                    <a:pt x="38" y="112"/>
                  </a:lnTo>
                  <a:lnTo>
                    <a:pt x="40" y="118"/>
                  </a:lnTo>
                  <a:lnTo>
                    <a:pt x="46" y="124"/>
                  </a:lnTo>
                  <a:lnTo>
                    <a:pt x="50" y="128"/>
                  </a:lnTo>
                  <a:lnTo>
                    <a:pt x="62" y="136"/>
                  </a:lnTo>
                  <a:lnTo>
                    <a:pt x="70" y="142"/>
                  </a:lnTo>
                  <a:lnTo>
                    <a:pt x="74" y="146"/>
                  </a:lnTo>
                  <a:lnTo>
                    <a:pt x="74" y="152"/>
                  </a:lnTo>
                  <a:lnTo>
                    <a:pt x="76" y="162"/>
                  </a:lnTo>
                  <a:lnTo>
                    <a:pt x="80" y="166"/>
                  </a:lnTo>
                  <a:lnTo>
                    <a:pt x="86" y="172"/>
                  </a:lnTo>
                  <a:lnTo>
                    <a:pt x="90" y="176"/>
                  </a:lnTo>
                  <a:lnTo>
                    <a:pt x="92" y="182"/>
                  </a:lnTo>
                  <a:lnTo>
                    <a:pt x="94" y="18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45" name="Google Shape;2645;p55"/>
            <p:cNvSpPr/>
            <p:nvPr/>
          </p:nvSpPr>
          <p:spPr>
            <a:xfrm>
              <a:off x="3298" y="1927"/>
              <a:ext cx="72" cy="86"/>
            </a:xfrm>
            <a:custGeom>
              <a:avLst/>
              <a:gdLst/>
              <a:ahLst/>
              <a:cxnLst/>
              <a:rect l="l" t="t" r="r" b="b"/>
              <a:pathLst>
                <a:path w="62" h="78" extrusionOk="0">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46" name="Google Shape;2646;p55"/>
            <p:cNvSpPr/>
            <p:nvPr/>
          </p:nvSpPr>
          <p:spPr>
            <a:xfrm>
              <a:off x="3296" y="1899"/>
              <a:ext cx="21" cy="33"/>
            </a:xfrm>
            <a:custGeom>
              <a:avLst/>
              <a:gdLst/>
              <a:ahLst/>
              <a:cxnLst/>
              <a:rect l="l" t="t" r="r" b="b"/>
              <a:pathLst>
                <a:path w="18" h="30" extrusionOk="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47" name="Google Shape;2647;p55"/>
            <p:cNvSpPr/>
            <p:nvPr/>
          </p:nvSpPr>
          <p:spPr>
            <a:xfrm>
              <a:off x="3294" y="1941"/>
              <a:ext cx="11" cy="22"/>
            </a:xfrm>
            <a:custGeom>
              <a:avLst/>
              <a:gdLst/>
              <a:ahLst/>
              <a:cxnLst/>
              <a:rect l="l" t="t" r="r" b="b"/>
              <a:pathLst>
                <a:path w="10" h="20" extrusionOk="0">
                  <a:moveTo>
                    <a:pt x="8" y="20"/>
                  </a:moveTo>
                  <a:lnTo>
                    <a:pt x="8" y="0"/>
                  </a:lnTo>
                  <a:lnTo>
                    <a:pt x="4" y="0"/>
                  </a:lnTo>
                  <a:lnTo>
                    <a:pt x="0" y="20"/>
                  </a:lnTo>
                  <a:lnTo>
                    <a:pt x="10" y="20"/>
                  </a:lnTo>
                  <a:lnTo>
                    <a:pt x="8"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48" name="Google Shape;2648;p55"/>
            <p:cNvSpPr/>
            <p:nvPr/>
          </p:nvSpPr>
          <p:spPr>
            <a:xfrm>
              <a:off x="3323" y="1230"/>
              <a:ext cx="31" cy="18"/>
            </a:xfrm>
            <a:custGeom>
              <a:avLst/>
              <a:gdLst/>
              <a:ahLst/>
              <a:cxnLst/>
              <a:rect l="l" t="t" r="r" b="b"/>
              <a:pathLst>
                <a:path w="26" h="16" extrusionOk="0">
                  <a:moveTo>
                    <a:pt x="26" y="10"/>
                  </a:moveTo>
                  <a:lnTo>
                    <a:pt x="20" y="14"/>
                  </a:lnTo>
                  <a:lnTo>
                    <a:pt x="14" y="16"/>
                  </a:lnTo>
                  <a:lnTo>
                    <a:pt x="8" y="16"/>
                  </a:lnTo>
                  <a:lnTo>
                    <a:pt x="4" y="12"/>
                  </a:lnTo>
                  <a:lnTo>
                    <a:pt x="2" y="8"/>
                  </a:lnTo>
                  <a:lnTo>
                    <a:pt x="0" y="2"/>
                  </a:lnTo>
                  <a:lnTo>
                    <a:pt x="8" y="0"/>
                  </a:lnTo>
                  <a:lnTo>
                    <a:pt x="12" y="2"/>
                  </a:lnTo>
                  <a:lnTo>
                    <a:pt x="16" y="2"/>
                  </a:lnTo>
                  <a:lnTo>
                    <a:pt x="20" y="4"/>
                  </a:lnTo>
                  <a:lnTo>
                    <a:pt x="26"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49" name="Google Shape;2649;p55"/>
            <p:cNvSpPr/>
            <p:nvPr/>
          </p:nvSpPr>
          <p:spPr>
            <a:xfrm>
              <a:off x="3347" y="1111"/>
              <a:ext cx="169" cy="104"/>
            </a:xfrm>
            <a:custGeom>
              <a:avLst/>
              <a:gdLst/>
              <a:ahLst/>
              <a:cxnLst/>
              <a:rect l="l" t="t" r="r" b="b"/>
              <a:pathLst>
                <a:path w="146" h="94" extrusionOk="0">
                  <a:moveTo>
                    <a:pt x="38" y="94"/>
                  </a:moveTo>
                  <a:lnTo>
                    <a:pt x="34" y="92"/>
                  </a:lnTo>
                  <a:lnTo>
                    <a:pt x="30" y="86"/>
                  </a:lnTo>
                  <a:lnTo>
                    <a:pt x="24" y="76"/>
                  </a:lnTo>
                  <a:lnTo>
                    <a:pt x="16" y="76"/>
                  </a:lnTo>
                  <a:lnTo>
                    <a:pt x="8" y="76"/>
                  </a:lnTo>
                  <a:lnTo>
                    <a:pt x="4" y="74"/>
                  </a:lnTo>
                  <a:lnTo>
                    <a:pt x="0" y="72"/>
                  </a:lnTo>
                  <a:lnTo>
                    <a:pt x="0" y="70"/>
                  </a:lnTo>
                  <a:lnTo>
                    <a:pt x="4" y="68"/>
                  </a:lnTo>
                  <a:lnTo>
                    <a:pt x="6" y="66"/>
                  </a:lnTo>
                  <a:lnTo>
                    <a:pt x="10" y="60"/>
                  </a:lnTo>
                  <a:lnTo>
                    <a:pt x="12" y="54"/>
                  </a:lnTo>
                  <a:lnTo>
                    <a:pt x="16" y="54"/>
                  </a:lnTo>
                  <a:lnTo>
                    <a:pt x="22" y="52"/>
                  </a:lnTo>
                  <a:lnTo>
                    <a:pt x="24" y="42"/>
                  </a:lnTo>
                  <a:lnTo>
                    <a:pt x="26" y="34"/>
                  </a:lnTo>
                  <a:lnTo>
                    <a:pt x="30" y="28"/>
                  </a:lnTo>
                  <a:lnTo>
                    <a:pt x="36" y="22"/>
                  </a:lnTo>
                  <a:lnTo>
                    <a:pt x="52" y="16"/>
                  </a:lnTo>
                  <a:lnTo>
                    <a:pt x="68" y="10"/>
                  </a:lnTo>
                  <a:lnTo>
                    <a:pt x="100" y="10"/>
                  </a:lnTo>
                  <a:lnTo>
                    <a:pt x="114" y="2"/>
                  </a:lnTo>
                  <a:lnTo>
                    <a:pt x="122" y="0"/>
                  </a:lnTo>
                  <a:lnTo>
                    <a:pt x="132" y="0"/>
                  </a:lnTo>
                  <a:lnTo>
                    <a:pt x="140" y="0"/>
                  </a:lnTo>
                  <a:lnTo>
                    <a:pt x="146" y="2"/>
                  </a:lnTo>
                  <a:lnTo>
                    <a:pt x="146" y="6"/>
                  </a:lnTo>
                  <a:lnTo>
                    <a:pt x="144" y="10"/>
                  </a:lnTo>
                  <a:lnTo>
                    <a:pt x="138" y="12"/>
                  </a:lnTo>
                  <a:lnTo>
                    <a:pt x="124" y="16"/>
                  </a:lnTo>
                  <a:lnTo>
                    <a:pt x="86" y="26"/>
                  </a:lnTo>
                  <a:lnTo>
                    <a:pt x="70" y="32"/>
                  </a:lnTo>
                  <a:lnTo>
                    <a:pt x="56" y="40"/>
                  </a:lnTo>
                  <a:lnTo>
                    <a:pt x="52" y="44"/>
                  </a:lnTo>
                  <a:lnTo>
                    <a:pt x="46" y="50"/>
                  </a:lnTo>
                  <a:lnTo>
                    <a:pt x="42" y="56"/>
                  </a:lnTo>
                  <a:lnTo>
                    <a:pt x="40" y="62"/>
                  </a:lnTo>
                  <a:lnTo>
                    <a:pt x="42" y="70"/>
                  </a:lnTo>
                  <a:lnTo>
                    <a:pt x="46" y="74"/>
                  </a:lnTo>
                  <a:lnTo>
                    <a:pt x="50" y="78"/>
                  </a:lnTo>
                  <a:lnTo>
                    <a:pt x="56" y="80"/>
                  </a:lnTo>
                  <a:lnTo>
                    <a:pt x="68" y="86"/>
                  </a:lnTo>
                  <a:lnTo>
                    <a:pt x="74" y="88"/>
                  </a:lnTo>
                  <a:lnTo>
                    <a:pt x="78" y="92"/>
                  </a:lnTo>
                  <a:lnTo>
                    <a:pt x="68" y="92"/>
                  </a:lnTo>
                  <a:lnTo>
                    <a:pt x="58" y="92"/>
                  </a:lnTo>
                  <a:lnTo>
                    <a:pt x="38" y="9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50" name="Google Shape;2650;p55"/>
            <p:cNvSpPr/>
            <p:nvPr/>
          </p:nvSpPr>
          <p:spPr>
            <a:xfrm>
              <a:off x="3730" y="1054"/>
              <a:ext cx="123" cy="33"/>
            </a:xfrm>
            <a:custGeom>
              <a:avLst/>
              <a:gdLst/>
              <a:ahLst/>
              <a:cxnLst/>
              <a:rect l="l" t="t" r="r" b="b"/>
              <a:pathLst>
                <a:path w="106" h="30" extrusionOk="0">
                  <a:moveTo>
                    <a:pt x="106" y="26"/>
                  </a:moveTo>
                  <a:lnTo>
                    <a:pt x="98" y="28"/>
                  </a:lnTo>
                  <a:lnTo>
                    <a:pt x="92" y="28"/>
                  </a:lnTo>
                  <a:lnTo>
                    <a:pt x="82" y="26"/>
                  </a:lnTo>
                  <a:lnTo>
                    <a:pt x="80" y="28"/>
                  </a:lnTo>
                  <a:lnTo>
                    <a:pt x="78" y="30"/>
                  </a:lnTo>
                  <a:lnTo>
                    <a:pt x="64" y="28"/>
                  </a:lnTo>
                  <a:lnTo>
                    <a:pt x="50" y="24"/>
                  </a:lnTo>
                  <a:lnTo>
                    <a:pt x="44" y="22"/>
                  </a:lnTo>
                  <a:lnTo>
                    <a:pt x="38" y="18"/>
                  </a:lnTo>
                  <a:lnTo>
                    <a:pt x="36" y="14"/>
                  </a:lnTo>
                  <a:lnTo>
                    <a:pt x="36" y="10"/>
                  </a:lnTo>
                  <a:lnTo>
                    <a:pt x="20" y="10"/>
                  </a:lnTo>
                  <a:lnTo>
                    <a:pt x="10" y="10"/>
                  </a:lnTo>
                  <a:lnTo>
                    <a:pt x="4" y="8"/>
                  </a:lnTo>
                  <a:lnTo>
                    <a:pt x="2" y="6"/>
                  </a:lnTo>
                  <a:lnTo>
                    <a:pt x="0" y="4"/>
                  </a:lnTo>
                  <a:lnTo>
                    <a:pt x="2" y="2"/>
                  </a:lnTo>
                  <a:lnTo>
                    <a:pt x="4" y="2"/>
                  </a:lnTo>
                  <a:lnTo>
                    <a:pt x="12" y="0"/>
                  </a:lnTo>
                  <a:lnTo>
                    <a:pt x="24" y="0"/>
                  </a:lnTo>
                  <a:lnTo>
                    <a:pt x="34" y="0"/>
                  </a:lnTo>
                  <a:lnTo>
                    <a:pt x="44" y="2"/>
                  </a:lnTo>
                  <a:lnTo>
                    <a:pt x="52" y="4"/>
                  </a:lnTo>
                  <a:lnTo>
                    <a:pt x="54" y="8"/>
                  </a:lnTo>
                  <a:lnTo>
                    <a:pt x="54" y="10"/>
                  </a:lnTo>
                  <a:lnTo>
                    <a:pt x="48" y="10"/>
                  </a:lnTo>
                  <a:lnTo>
                    <a:pt x="60" y="12"/>
                  </a:lnTo>
                  <a:lnTo>
                    <a:pt x="66" y="14"/>
                  </a:lnTo>
                  <a:lnTo>
                    <a:pt x="70" y="14"/>
                  </a:lnTo>
                  <a:lnTo>
                    <a:pt x="74" y="14"/>
                  </a:lnTo>
                  <a:lnTo>
                    <a:pt x="78" y="12"/>
                  </a:lnTo>
                  <a:lnTo>
                    <a:pt x="86" y="14"/>
                  </a:lnTo>
                  <a:lnTo>
                    <a:pt x="92" y="16"/>
                  </a:lnTo>
                  <a:lnTo>
                    <a:pt x="102" y="26"/>
                  </a:lnTo>
                  <a:lnTo>
                    <a:pt x="106" y="2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51" name="Google Shape;2651;p55"/>
            <p:cNvSpPr/>
            <p:nvPr/>
          </p:nvSpPr>
          <p:spPr>
            <a:xfrm>
              <a:off x="3865" y="1076"/>
              <a:ext cx="59" cy="24"/>
            </a:xfrm>
            <a:custGeom>
              <a:avLst/>
              <a:gdLst/>
              <a:ahLst/>
              <a:cxnLst/>
              <a:rect l="l" t="t" r="r" b="b"/>
              <a:pathLst>
                <a:path w="52" h="22" extrusionOk="0">
                  <a:moveTo>
                    <a:pt x="6" y="22"/>
                  </a:moveTo>
                  <a:lnTo>
                    <a:pt x="4" y="22"/>
                  </a:lnTo>
                  <a:lnTo>
                    <a:pt x="2" y="20"/>
                  </a:lnTo>
                  <a:lnTo>
                    <a:pt x="0" y="18"/>
                  </a:lnTo>
                  <a:lnTo>
                    <a:pt x="0" y="6"/>
                  </a:lnTo>
                  <a:lnTo>
                    <a:pt x="4" y="2"/>
                  </a:lnTo>
                  <a:lnTo>
                    <a:pt x="6" y="0"/>
                  </a:lnTo>
                  <a:lnTo>
                    <a:pt x="14" y="0"/>
                  </a:lnTo>
                  <a:lnTo>
                    <a:pt x="20" y="4"/>
                  </a:lnTo>
                  <a:lnTo>
                    <a:pt x="32" y="6"/>
                  </a:lnTo>
                  <a:lnTo>
                    <a:pt x="52" y="10"/>
                  </a:lnTo>
                  <a:lnTo>
                    <a:pt x="50" y="14"/>
                  </a:lnTo>
                  <a:lnTo>
                    <a:pt x="46" y="16"/>
                  </a:lnTo>
                  <a:lnTo>
                    <a:pt x="40" y="18"/>
                  </a:lnTo>
                  <a:lnTo>
                    <a:pt x="28" y="18"/>
                  </a:lnTo>
                  <a:lnTo>
                    <a:pt x="20" y="20"/>
                  </a:lnTo>
                  <a:lnTo>
                    <a:pt x="14" y="22"/>
                  </a:lnTo>
                  <a:lnTo>
                    <a:pt x="6"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52" name="Google Shape;2652;p55"/>
            <p:cNvSpPr/>
            <p:nvPr/>
          </p:nvSpPr>
          <p:spPr>
            <a:xfrm>
              <a:off x="4377" y="1122"/>
              <a:ext cx="107" cy="20"/>
            </a:xfrm>
            <a:custGeom>
              <a:avLst/>
              <a:gdLst/>
              <a:ahLst/>
              <a:cxnLst/>
              <a:rect l="l" t="t" r="r" b="b"/>
              <a:pathLst>
                <a:path w="92" h="18" extrusionOk="0">
                  <a:moveTo>
                    <a:pt x="72" y="12"/>
                  </a:moveTo>
                  <a:lnTo>
                    <a:pt x="72" y="18"/>
                  </a:lnTo>
                  <a:lnTo>
                    <a:pt x="38" y="18"/>
                  </a:lnTo>
                  <a:lnTo>
                    <a:pt x="28" y="18"/>
                  </a:lnTo>
                  <a:lnTo>
                    <a:pt x="14" y="18"/>
                  </a:lnTo>
                  <a:lnTo>
                    <a:pt x="10" y="16"/>
                  </a:lnTo>
                  <a:lnTo>
                    <a:pt x="4" y="12"/>
                  </a:lnTo>
                  <a:lnTo>
                    <a:pt x="0" y="10"/>
                  </a:lnTo>
                  <a:lnTo>
                    <a:pt x="0" y="6"/>
                  </a:lnTo>
                  <a:lnTo>
                    <a:pt x="0" y="4"/>
                  </a:lnTo>
                  <a:lnTo>
                    <a:pt x="4" y="2"/>
                  </a:lnTo>
                  <a:lnTo>
                    <a:pt x="10" y="0"/>
                  </a:lnTo>
                  <a:lnTo>
                    <a:pt x="14" y="0"/>
                  </a:lnTo>
                  <a:lnTo>
                    <a:pt x="20" y="4"/>
                  </a:lnTo>
                  <a:lnTo>
                    <a:pt x="26" y="6"/>
                  </a:lnTo>
                  <a:lnTo>
                    <a:pt x="32" y="6"/>
                  </a:lnTo>
                  <a:lnTo>
                    <a:pt x="36" y="6"/>
                  </a:lnTo>
                  <a:lnTo>
                    <a:pt x="36" y="4"/>
                  </a:lnTo>
                  <a:lnTo>
                    <a:pt x="38" y="2"/>
                  </a:lnTo>
                  <a:lnTo>
                    <a:pt x="40" y="2"/>
                  </a:lnTo>
                  <a:lnTo>
                    <a:pt x="54" y="2"/>
                  </a:lnTo>
                  <a:lnTo>
                    <a:pt x="68" y="4"/>
                  </a:lnTo>
                  <a:lnTo>
                    <a:pt x="84" y="6"/>
                  </a:lnTo>
                  <a:lnTo>
                    <a:pt x="90" y="8"/>
                  </a:lnTo>
                  <a:lnTo>
                    <a:pt x="92" y="12"/>
                  </a:lnTo>
                  <a:lnTo>
                    <a:pt x="82" y="16"/>
                  </a:lnTo>
                  <a:lnTo>
                    <a:pt x="76" y="16"/>
                  </a:lnTo>
                  <a:lnTo>
                    <a:pt x="7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53" name="Google Shape;2653;p55"/>
            <p:cNvSpPr/>
            <p:nvPr/>
          </p:nvSpPr>
          <p:spPr>
            <a:xfrm>
              <a:off x="4499" y="1129"/>
              <a:ext cx="61" cy="17"/>
            </a:xfrm>
            <a:custGeom>
              <a:avLst/>
              <a:gdLst/>
              <a:ahLst/>
              <a:cxnLst/>
              <a:rect l="l" t="t" r="r" b="b"/>
              <a:pathLst>
                <a:path w="52" h="16" extrusionOk="0">
                  <a:moveTo>
                    <a:pt x="42" y="16"/>
                  </a:moveTo>
                  <a:lnTo>
                    <a:pt x="32" y="16"/>
                  </a:lnTo>
                  <a:lnTo>
                    <a:pt x="18" y="12"/>
                  </a:lnTo>
                  <a:lnTo>
                    <a:pt x="6" y="8"/>
                  </a:lnTo>
                  <a:lnTo>
                    <a:pt x="2" y="4"/>
                  </a:lnTo>
                  <a:lnTo>
                    <a:pt x="0" y="0"/>
                  </a:lnTo>
                  <a:lnTo>
                    <a:pt x="8" y="0"/>
                  </a:lnTo>
                  <a:lnTo>
                    <a:pt x="18" y="4"/>
                  </a:lnTo>
                  <a:lnTo>
                    <a:pt x="30" y="4"/>
                  </a:lnTo>
                  <a:lnTo>
                    <a:pt x="42" y="6"/>
                  </a:lnTo>
                  <a:lnTo>
                    <a:pt x="46" y="6"/>
                  </a:lnTo>
                  <a:lnTo>
                    <a:pt x="52" y="8"/>
                  </a:lnTo>
                  <a:lnTo>
                    <a:pt x="48" y="14"/>
                  </a:lnTo>
                  <a:lnTo>
                    <a:pt x="42"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54" name="Google Shape;2654;p55"/>
            <p:cNvSpPr/>
            <p:nvPr/>
          </p:nvSpPr>
          <p:spPr>
            <a:xfrm>
              <a:off x="5035" y="1195"/>
              <a:ext cx="44" cy="15"/>
            </a:xfrm>
            <a:custGeom>
              <a:avLst/>
              <a:gdLst/>
              <a:ahLst/>
              <a:cxnLst/>
              <a:rect l="l" t="t" r="r" b="b"/>
              <a:pathLst>
                <a:path w="38" h="14" extrusionOk="0">
                  <a:moveTo>
                    <a:pt x="18" y="10"/>
                  </a:moveTo>
                  <a:lnTo>
                    <a:pt x="14" y="12"/>
                  </a:lnTo>
                  <a:lnTo>
                    <a:pt x="10" y="14"/>
                  </a:lnTo>
                  <a:lnTo>
                    <a:pt x="6" y="14"/>
                  </a:lnTo>
                  <a:lnTo>
                    <a:pt x="2" y="12"/>
                  </a:lnTo>
                  <a:lnTo>
                    <a:pt x="0" y="8"/>
                  </a:lnTo>
                  <a:lnTo>
                    <a:pt x="2" y="6"/>
                  </a:lnTo>
                  <a:lnTo>
                    <a:pt x="8" y="2"/>
                  </a:lnTo>
                  <a:lnTo>
                    <a:pt x="14" y="0"/>
                  </a:lnTo>
                  <a:lnTo>
                    <a:pt x="22" y="0"/>
                  </a:lnTo>
                  <a:lnTo>
                    <a:pt x="28" y="4"/>
                  </a:lnTo>
                  <a:lnTo>
                    <a:pt x="38" y="10"/>
                  </a:lnTo>
                  <a:lnTo>
                    <a:pt x="28" y="12"/>
                  </a:lnTo>
                  <a:lnTo>
                    <a:pt x="18"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55" name="Google Shape;2655;p55"/>
            <p:cNvSpPr/>
            <p:nvPr/>
          </p:nvSpPr>
          <p:spPr>
            <a:xfrm>
              <a:off x="4913" y="1512"/>
              <a:ext cx="139" cy="160"/>
            </a:xfrm>
            <a:custGeom>
              <a:avLst/>
              <a:gdLst/>
              <a:ahLst/>
              <a:cxnLst/>
              <a:rect l="l" t="t" r="r" b="b"/>
              <a:pathLst>
                <a:path w="120" h="146" extrusionOk="0">
                  <a:moveTo>
                    <a:pt x="0" y="0"/>
                  </a:moveTo>
                  <a:lnTo>
                    <a:pt x="98" y="90"/>
                  </a:lnTo>
                  <a:lnTo>
                    <a:pt x="94" y="90"/>
                  </a:lnTo>
                  <a:lnTo>
                    <a:pt x="92" y="90"/>
                  </a:lnTo>
                  <a:lnTo>
                    <a:pt x="88" y="88"/>
                  </a:lnTo>
                  <a:lnTo>
                    <a:pt x="82" y="86"/>
                  </a:lnTo>
                  <a:lnTo>
                    <a:pt x="78" y="88"/>
                  </a:lnTo>
                  <a:lnTo>
                    <a:pt x="76" y="90"/>
                  </a:lnTo>
                  <a:lnTo>
                    <a:pt x="78" y="98"/>
                  </a:lnTo>
                  <a:lnTo>
                    <a:pt x="82" y="106"/>
                  </a:lnTo>
                  <a:lnTo>
                    <a:pt x="88" y="114"/>
                  </a:lnTo>
                  <a:lnTo>
                    <a:pt x="92" y="118"/>
                  </a:lnTo>
                  <a:lnTo>
                    <a:pt x="108" y="130"/>
                  </a:lnTo>
                  <a:lnTo>
                    <a:pt x="120" y="138"/>
                  </a:lnTo>
                  <a:lnTo>
                    <a:pt x="112" y="138"/>
                  </a:lnTo>
                  <a:lnTo>
                    <a:pt x="108" y="136"/>
                  </a:lnTo>
                  <a:lnTo>
                    <a:pt x="102" y="134"/>
                  </a:lnTo>
                  <a:lnTo>
                    <a:pt x="102" y="146"/>
                  </a:lnTo>
                  <a:lnTo>
                    <a:pt x="94" y="140"/>
                  </a:lnTo>
                  <a:lnTo>
                    <a:pt x="88" y="130"/>
                  </a:lnTo>
                  <a:lnTo>
                    <a:pt x="76" y="114"/>
                  </a:lnTo>
                  <a:lnTo>
                    <a:pt x="66" y="94"/>
                  </a:lnTo>
                  <a:lnTo>
                    <a:pt x="54" y="76"/>
                  </a:lnTo>
                  <a:lnTo>
                    <a:pt x="44" y="62"/>
                  </a:lnTo>
                  <a:lnTo>
                    <a:pt x="34" y="50"/>
                  </a:lnTo>
                  <a:lnTo>
                    <a:pt x="24" y="42"/>
                  </a:lnTo>
                  <a:lnTo>
                    <a:pt x="12" y="36"/>
                  </a:lnTo>
                  <a:lnTo>
                    <a:pt x="10" y="32"/>
                  </a:lnTo>
                  <a:lnTo>
                    <a:pt x="6" y="28"/>
                  </a:lnTo>
                  <a:lnTo>
                    <a:pt x="4" y="22"/>
                  </a:lnTo>
                  <a:lnTo>
                    <a:pt x="2" y="16"/>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56" name="Google Shape;2656;p55"/>
            <p:cNvSpPr/>
            <p:nvPr/>
          </p:nvSpPr>
          <p:spPr>
            <a:xfrm>
              <a:off x="3575" y="1740"/>
              <a:ext cx="267" cy="143"/>
            </a:xfrm>
            <a:custGeom>
              <a:avLst/>
              <a:gdLst/>
              <a:ahLst/>
              <a:cxnLst/>
              <a:rect l="l" t="t" r="r" b="b"/>
              <a:pathLst>
                <a:path w="230" h="130" extrusionOk="0">
                  <a:moveTo>
                    <a:pt x="6" y="6"/>
                  </a:moveTo>
                  <a:lnTo>
                    <a:pt x="18" y="6"/>
                  </a:lnTo>
                  <a:lnTo>
                    <a:pt x="28" y="10"/>
                  </a:lnTo>
                  <a:lnTo>
                    <a:pt x="42" y="22"/>
                  </a:lnTo>
                  <a:lnTo>
                    <a:pt x="50" y="22"/>
                  </a:lnTo>
                  <a:lnTo>
                    <a:pt x="66" y="24"/>
                  </a:lnTo>
                  <a:lnTo>
                    <a:pt x="66" y="14"/>
                  </a:lnTo>
                  <a:lnTo>
                    <a:pt x="78" y="4"/>
                  </a:lnTo>
                  <a:lnTo>
                    <a:pt x="88" y="0"/>
                  </a:lnTo>
                  <a:lnTo>
                    <a:pt x="104" y="6"/>
                  </a:lnTo>
                  <a:lnTo>
                    <a:pt x="110" y="12"/>
                  </a:lnTo>
                  <a:lnTo>
                    <a:pt x="112" y="18"/>
                  </a:lnTo>
                  <a:lnTo>
                    <a:pt x="114" y="22"/>
                  </a:lnTo>
                  <a:lnTo>
                    <a:pt x="114" y="26"/>
                  </a:lnTo>
                  <a:lnTo>
                    <a:pt x="120" y="28"/>
                  </a:lnTo>
                  <a:lnTo>
                    <a:pt x="130" y="28"/>
                  </a:lnTo>
                  <a:lnTo>
                    <a:pt x="140" y="28"/>
                  </a:lnTo>
                  <a:lnTo>
                    <a:pt x="146" y="38"/>
                  </a:lnTo>
                  <a:lnTo>
                    <a:pt x="158" y="52"/>
                  </a:lnTo>
                  <a:lnTo>
                    <a:pt x="170" y="60"/>
                  </a:lnTo>
                  <a:lnTo>
                    <a:pt x="180" y="68"/>
                  </a:lnTo>
                  <a:lnTo>
                    <a:pt x="192" y="70"/>
                  </a:lnTo>
                  <a:lnTo>
                    <a:pt x="204" y="80"/>
                  </a:lnTo>
                  <a:lnTo>
                    <a:pt x="216" y="84"/>
                  </a:lnTo>
                  <a:lnTo>
                    <a:pt x="222" y="86"/>
                  </a:lnTo>
                  <a:lnTo>
                    <a:pt x="226" y="86"/>
                  </a:lnTo>
                  <a:lnTo>
                    <a:pt x="228" y="88"/>
                  </a:lnTo>
                  <a:lnTo>
                    <a:pt x="230" y="96"/>
                  </a:lnTo>
                  <a:lnTo>
                    <a:pt x="230" y="100"/>
                  </a:lnTo>
                  <a:lnTo>
                    <a:pt x="220" y="100"/>
                  </a:lnTo>
                  <a:lnTo>
                    <a:pt x="212" y="96"/>
                  </a:lnTo>
                  <a:lnTo>
                    <a:pt x="206" y="92"/>
                  </a:lnTo>
                  <a:lnTo>
                    <a:pt x="196" y="108"/>
                  </a:lnTo>
                  <a:lnTo>
                    <a:pt x="186" y="122"/>
                  </a:lnTo>
                  <a:lnTo>
                    <a:pt x="178" y="128"/>
                  </a:lnTo>
                  <a:lnTo>
                    <a:pt x="170" y="130"/>
                  </a:lnTo>
                  <a:lnTo>
                    <a:pt x="160" y="128"/>
                  </a:lnTo>
                  <a:lnTo>
                    <a:pt x="150" y="128"/>
                  </a:lnTo>
                  <a:lnTo>
                    <a:pt x="150" y="120"/>
                  </a:lnTo>
                  <a:lnTo>
                    <a:pt x="148" y="112"/>
                  </a:lnTo>
                  <a:lnTo>
                    <a:pt x="140" y="108"/>
                  </a:lnTo>
                  <a:lnTo>
                    <a:pt x="132" y="106"/>
                  </a:lnTo>
                  <a:lnTo>
                    <a:pt x="122" y="100"/>
                  </a:lnTo>
                  <a:lnTo>
                    <a:pt x="108" y="92"/>
                  </a:lnTo>
                  <a:lnTo>
                    <a:pt x="92" y="80"/>
                  </a:lnTo>
                  <a:lnTo>
                    <a:pt x="78" y="74"/>
                  </a:lnTo>
                  <a:lnTo>
                    <a:pt x="66" y="76"/>
                  </a:lnTo>
                  <a:lnTo>
                    <a:pt x="54" y="76"/>
                  </a:lnTo>
                  <a:lnTo>
                    <a:pt x="46" y="82"/>
                  </a:lnTo>
                  <a:lnTo>
                    <a:pt x="30" y="92"/>
                  </a:lnTo>
                  <a:lnTo>
                    <a:pt x="28" y="80"/>
                  </a:lnTo>
                  <a:lnTo>
                    <a:pt x="24" y="68"/>
                  </a:lnTo>
                  <a:lnTo>
                    <a:pt x="18" y="62"/>
                  </a:lnTo>
                  <a:lnTo>
                    <a:pt x="8" y="52"/>
                  </a:lnTo>
                  <a:lnTo>
                    <a:pt x="0" y="42"/>
                  </a:lnTo>
                  <a:lnTo>
                    <a:pt x="0" y="36"/>
                  </a:lnTo>
                  <a:lnTo>
                    <a:pt x="2" y="28"/>
                  </a:lnTo>
                  <a:lnTo>
                    <a:pt x="8" y="30"/>
                  </a:lnTo>
                  <a:lnTo>
                    <a:pt x="12" y="36"/>
                  </a:lnTo>
                  <a:lnTo>
                    <a:pt x="22" y="36"/>
                  </a:lnTo>
                  <a:lnTo>
                    <a:pt x="24" y="32"/>
                  </a:lnTo>
                  <a:lnTo>
                    <a:pt x="22" y="22"/>
                  </a:lnTo>
                  <a:lnTo>
                    <a:pt x="18" y="16"/>
                  </a:lnTo>
                  <a:lnTo>
                    <a:pt x="10" y="10"/>
                  </a:lnTo>
                  <a:lnTo>
                    <a:pt x="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57" name="Google Shape;2657;p55"/>
            <p:cNvSpPr/>
            <p:nvPr/>
          </p:nvSpPr>
          <p:spPr>
            <a:xfrm>
              <a:off x="3886" y="1729"/>
              <a:ext cx="145" cy="80"/>
            </a:xfrm>
            <a:custGeom>
              <a:avLst/>
              <a:gdLst/>
              <a:ahLst/>
              <a:cxnLst/>
              <a:rect l="l" t="t" r="r" b="b"/>
              <a:pathLst>
                <a:path w="126" h="72" extrusionOk="0">
                  <a:moveTo>
                    <a:pt x="12" y="60"/>
                  </a:moveTo>
                  <a:lnTo>
                    <a:pt x="20" y="58"/>
                  </a:lnTo>
                  <a:lnTo>
                    <a:pt x="28" y="56"/>
                  </a:lnTo>
                  <a:lnTo>
                    <a:pt x="36" y="52"/>
                  </a:lnTo>
                  <a:lnTo>
                    <a:pt x="42" y="44"/>
                  </a:lnTo>
                  <a:lnTo>
                    <a:pt x="32" y="40"/>
                  </a:lnTo>
                  <a:lnTo>
                    <a:pt x="20" y="32"/>
                  </a:lnTo>
                  <a:lnTo>
                    <a:pt x="16" y="36"/>
                  </a:lnTo>
                  <a:lnTo>
                    <a:pt x="6" y="34"/>
                  </a:lnTo>
                  <a:lnTo>
                    <a:pt x="0" y="32"/>
                  </a:lnTo>
                  <a:lnTo>
                    <a:pt x="2" y="28"/>
                  </a:lnTo>
                  <a:lnTo>
                    <a:pt x="6" y="20"/>
                  </a:lnTo>
                  <a:lnTo>
                    <a:pt x="6" y="8"/>
                  </a:lnTo>
                  <a:lnTo>
                    <a:pt x="18" y="6"/>
                  </a:lnTo>
                  <a:lnTo>
                    <a:pt x="24" y="8"/>
                  </a:lnTo>
                  <a:lnTo>
                    <a:pt x="30" y="10"/>
                  </a:lnTo>
                  <a:lnTo>
                    <a:pt x="38" y="12"/>
                  </a:lnTo>
                  <a:lnTo>
                    <a:pt x="38" y="4"/>
                  </a:lnTo>
                  <a:lnTo>
                    <a:pt x="48" y="0"/>
                  </a:lnTo>
                  <a:lnTo>
                    <a:pt x="56" y="2"/>
                  </a:lnTo>
                  <a:lnTo>
                    <a:pt x="62" y="4"/>
                  </a:lnTo>
                  <a:lnTo>
                    <a:pt x="68" y="6"/>
                  </a:lnTo>
                  <a:lnTo>
                    <a:pt x="86" y="6"/>
                  </a:lnTo>
                  <a:lnTo>
                    <a:pt x="100" y="6"/>
                  </a:lnTo>
                  <a:lnTo>
                    <a:pt x="112" y="6"/>
                  </a:lnTo>
                  <a:lnTo>
                    <a:pt x="126" y="12"/>
                  </a:lnTo>
                  <a:lnTo>
                    <a:pt x="122" y="18"/>
                  </a:lnTo>
                  <a:lnTo>
                    <a:pt x="118" y="24"/>
                  </a:lnTo>
                  <a:lnTo>
                    <a:pt x="114" y="30"/>
                  </a:lnTo>
                  <a:lnTo>
                    <a:pt x="106" y="36"/>
                  </a:lnTo>
                  <a:lnTo>
                    <a:pt x="100" y="42"/>
                  </a:lnTo>
                  <a:lnTo>
                    <a:pt x="88" y="50"/>
                  </a:lnTo>
                  <a:lnTo>
                    <a:pt x="76" y="52"/>
                  </a:lnTo>
                  <a:lnTo>
                    <a:pt x="68" y="52"/>
                  </a:lnTo>
                  <a:lnTo>
                    <a:pt x="60" y="56"/>
                  </a:lnTo>
                  <a:lnTo>
                    <a:pt x="56" y="58"/>
                  </a:lnTo>
                  <a:lnTo>
                    <a:pt x="50" y="64"/>
                  </a:lnTo>
                  <a:lnTo>
                    <a:pt x="50" y="68"/>
                  </a:lnTo>
                  <a:lnTo>
                    <a:pt x="44" y="72"/>
                  </a:lnTo>
                  <a:lnTo>
                    <a:pt x="38" y="72"/>
                  </a:lnTo>
                  <a:lnTo>
                    <a:pt x="30" y="72"/>
                  </a:lnTo>
                  <a:lnTo>
                    <a:pt x="24" y="70"/>
                  </a:lnTo>
                  <a:lnTo>
                    <a:pt x="18" y="70"/>
                  </a:lnTo>
                  <a:lnTo>
                    <a:pt x="10" y="70"/>
                  </a:lnTo>
                  <a:lnTo>
                    <a:pt x="12" y="6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58" name="Google Shape;2658;p55"/>
            <p:cNvSpPr/>
            <p:nvPr/>
          </p:nvSpPr>
          <p:spPr>
            <a:xfrm>
              <a:off x="3622" y="1681"/>
              <a:ext cx="312" cy="169"/>
            </a:xfrm>
            <a:custGeom>
              <a:avLst/>
              <a:gdLst/>
              <a:ahLst/>
              <a:cxnLst/>
              <a:rect l="l" t="t" r="r" b="b"/>
              <a:pathLst>
                <a:path w="270" h="154" extrusionOk="0">
                  <a:moveTo>
                    <a:pt x="10" y="76"/>
                  </a:moveTo>
                  <a:lnTo>
                    <a:pt x="0" y="10"/>
                  </a:lnTo>
                  <a:lnTo>
                    <a:pt x="34" y="0"/>
                  </a:lnTo>
                  <a:lnTo>
                    <a:pt x="74" y="18"/>
                  </a:lnTo>
                  <a:lnTo>
                    <a:pt x="92" y="40"/>
                  </a:lnTo>
                  <a:lnTo>
                    <a:pt x="110" y="38"/>
                  </a:lnTo>
                  <a:lnTo>
                    <a:pt x="124" y="36"/>
                  </a:lnTo>
                  <a:lnTo>
                    <a:pt x="136" y="36"/>
                  </a:lnTo>
                  <a:lnTo>
                    <a:pt x="146" y="44"/>
                  </a:lnTo>
                  <a:lnTo>
                    <a:pt x="152" y="50"/>
                  </a:lnTo>
                  <a:lnTo>
                    <a:pt x="158" y="56"/>
                  </a:lnTo>
                  <a:lnTo>
                    <a:pt x="160" y="62"/>
                  </a:lnTo>
                  <a:lnTo>
                    <a:pt x="162" y="66"/>
                  </a:lnTo>
                  <a:lnTo>
                    <a:pt x="170" y="68"/>
                  </a:lnTo>
                  <a:lnTo>
                    <a:pt x="174" y="82"/>
                  </a:lnTo>
                  <a:lnTo>
                    <a:pt x="194" y="82"/>
                  </a:lnTo>
                  <a:lnTo>
                    <a:pt x="196" y="90"/>
                  </a:lnTo>
                  <a:lnTo>
                    <a:pt x="202" y="92"/>
                  </a:lnTo>
                  <a:lnTo>
                    <a:pt x="208" y="82"/>
                  </a:lnTo>
                  <a:lnTo>
                    <a:pt x="214" y="74"/>
                  </a:lnTo>
                  <a:lnTo>
                    <a:pt x="218" y="72"/>
                  </a:lnTo>
                  <a:lnTo>
                    <a:pt x="228" y="64"/>
                  </a:lnTo>
                  <a:lnTo>
                    <a:pt x="234" y="64"/>
                  </a:lnTo>
                  <a:lnTo>
                    <a:pt x="230" y="72"/>
                  </a:lnTo>
                  <a:lnTo>
                    <a:pt x="228" y="76"/>
                  </a:lnTo>
                  <a:lnTo>
                    <a:pt x="232" y="78"/>
                  </a:lnTo>
                  <a:lnTo>
                    <a:pt x="234" y="78"/>
                  </a:lnTo>
                  <a:lnTo>
                    <a:pt x="244" y="80"/>
                  </a:lnTo>
                  <a:lnTo>
                    <a:pt x="248" y="76"/>
                  </a:lnTo>
                  <a:lnTo>
                    <a:pt x="260" y="84"/>
                  </a:lnTo>
                  <a:lnTo>
                    <a:pt x="270" y="88"/>
                  </a:lnTo>
                  <a:lnTo>
                    <a:pt x="264" y="96"/>
                  </a:lnTo>
                  <a:lnTo>
                    <a:pt x="254" y="100"/>
                  </a:lnTo>
                  <a:lnTo>
                    <a:pt x="240" y="104"/>
                  </a:lnTo>
                  <a:lnTo>
                    <a:pt x="234" y="102"/>
                  </a:lnTo>
                  <a:lnTo>
                    <a:pt x="226" y="102"/>
                  </a:lnTo>
                  <a:lnTo>
                    <a:pt x="238" y="96"/>
                  </a:lnTo>
                  <a:lnTo>
                    <a:pt x="238" y="92"/>
                  </a:lnTo>
                  <a:lnTo>
                    <a:pt x="230" y="86"/>
                  </a:lnTo>
                  <a:lnTo>
                    <a:pt x="226" y="92"/>
                  </a:lnTo>
                  <a:lnTo>
                    <a:pt x="216" y="90"/>
                  </a:lnTo>
                  <a:lnTo>
                    <a:pt x="216" y="100"/>
                  </a:lnTo>
                  <a:lnTo>
                    <a:pt x="210" y="102"/>
                  </a:lnTo>
                  <a:lnTo>
                    <a:pt x="208" y="112"/>
                  </a:lnTo>
                  <a:lnTo>
                    <a:pt x="194" y="112"/>
                  </a:lnTo>
                  <a:lnTo>
                    <a:pt x="194" y="118"/>
                  </a:lnTo>
                  <a:lnTo>
                    <a:pt x="196" y="120"/>
                  </a:lnTo>
                  <a:lnTo>
                    <a:pt x="200" y="124"/>
                  </a:lnTo>
                  <a:lnTo>
                    <a:pt x="206" y="128"/>
                  </a:lnTo>
                  <a:lnTo>
                    <a:pt x="210" y="132"/>
                  </a:lnTo>
                  <a:lnTo>
                    <a:pt x="210" y="142"/>
                  </a:lnTo>
                  <a:lnTo>
                    <a:pt x="206" y="152"/>
                  </a:lnTo>
                  <a:lnTo>
                    <a:pt x="200" y="154"/>
                  </a:lnTo>
                  <a:lnTo>
                    <a:pt x="190" y="152"/>
                  </a:lnTo>
                  <a:lnTo>
                    <a:pt x="188" y="142"/>
                  </a:lnTo>
                  <a:lnTo>
                    <a:pt x="182" y="138"/>
                  </a:lnTo>
                  <a:lnTo>
                    <a:pt x="176" y="138"/>
                  </a:lnTo>
                  <a:lnTo>
                    <a:pt x="164" y="134"/>
                  </a:lnTo>
                  <a:lnTo>
                    <a:pt x="152" y="124"/>
                  </a:lnTo>
                  <a:lnTo>
                    <a:pt x="140" y="122"/>
                  </a:lnTo>
                  <a:lnTo>
                    <a:pt x="130" y="114"/>
                  </a:lnTo>
                  <a:lnTo>
                    <a:pt x="118" y="106"/>
                  </a:lnTo>
                  <a:lnTo>
                    <a:pt x="110" y="96"/>
                  </a:lnTo>
                  <a:lnTo>
                    <a:pt x="104" y="88"/>
                  </a:lnTo>
                  <a:lnTo>
                    <a:pt x="100" y="82"/>
                  </a:lnTo>
                  <a:lnTo>
                    <a:pt x="80" y="82"/>
                  </a:lnTo>
                  <a:lnTo>
                    <a:pt x="74" y="80"/>
                  </a:lnTo>
                  <a:lnTo>
                    <a:pt x="72" y="72"/>
                  </a:lnTo>
                  <a:lnTo>
                    <a:pt x="70" y="66"/>
                  </a:lnTo>
                  <a:lnTo>
                    <a:pt x="64" y="60"/>
                  </a:lnTo>
                  <a:lnTo>
                    <a:pt x="48" y="54"/>
                  </a:lnTo>
                  <a:lnTo>
                    <a:pt x="38" y="58"/>
                  </a:lnTo>
                  <a:lnTo>
                    <a:pt x="26" y="68"/>
                  </a:lnTo>
                  <a:lnTo>
                    <a:pt x="26" y="74"/>
                  </a:lnTo>
                  <a:lnTo>
                    <a:pt x="26" y="78"/>
                  </a:lnTo>
                  <a:lnTo>
                    <a:pt x="10" y="7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59" name="Google Shape;2659;p55"/>
            <p:cNvSpPr/>
            <p:nvPr/>
          </p:nvSpPr>
          <p:spPr>
            <a:xfrm>
              <a:off x="3447" y="1485"/>
              <a:ext cx="658" cy="297"/>
            </a:xfrm>
            <a:custGeom>
              <a:avLst/>
              <a:gdLst/>
              <a:ahLst/>
              <a:cxnLst/>
              <a:rect l="l" t="t" r="r" b="b"/>
              <a:pathLst>
                <a:path w="570" h="270" extrusionOk="0">
                  <a:moveTo>
                    <a:pt x="118" y="238"/>
                  </a:moveTo>
                  <a:lnTo>
                    <a:pt x="110" y="240"/>
                  </a:lnTo>
                  <a:lnTo>
                    <a:pt x="108" y="248"/>
                  </a:lnTo>
                  <a:lnTo>
                    <a:pt x="108" y="252"/>
                  </a:lnTo>
                  <a:lnTo>
                    <a:pt x="104" y="248"/>
                  </a:lnTo>
                  <a:lnTo>
                    <a:pt x="102" y="236"/>
                  </a:lnTo>
                  <a:lnTo>
                    <a:pt x="102" y="230"/>
                  </a:lnTo>
                  <a:lnTo>
                    <a:pt x="92" y="224"/>
                  </a:lnTo>
                  <a:lnTo>
                    <a:pt x="84" y="222"/>
                  </a:lnTo>
                  <a:lnTo>
                    <a:pt x="72" y="210"/>
                  </a:lnTo>
                  <a:lnTo>
                    <a:pt x="62" y="200"/>
                  </a:lnTo>
                  <a:lnTo>
                    <a:pt x="58" y="194"/>
                  </a:lnTo>
                  <a:lnTo>
                    <a:pt x="64" y="194"/>
                  </a:lnTo>
                  <a:lnTo>
                    <a:pt x="76" y="196"/>
                  </a:lnTo>
                  <a:lnTo>
                    <a:pt x="70" y="184"/>
                  </a:lnTo>
                  <a:lnTo>
                    <a:pt x="82" y="182"/>
                  </a:lnTo>
                  <a:lnTo>
                    <a:pt x="94" y="182"/>
                  </a:lnTo>
                  <a:lnTo>
                    <a:pt x="92" y="168"/>
                  </a:lnTo>
                  <a:lnTo>
                    <a:pt x="92" y="158"/>
                  </a:lnTo>
                  <a:lnTo>
                    <a:pt x="88" y="152"/>
                  </a:lnTo>
                  <a:lnTo>
                    <a:pt x="80" y="152"/>
                  </a:lnTo>
                  <a:lnTo>
                    <a:pt x="74" y="156"/>
                  </a:lnTo>
                  <a:lnTo>
                    <a:pt x="70" y="154"/>
                  </a:lnTo>
                  <a:lnTo>
                    <a:pt x="64" y="152"/>
                  </a:lnTo>
                  <a:lnTo>
                    <a:pt x="52" y="152"/>
                  </a:lnTo>
                  <a:lnTo>
                    <a:pt x="42" y="162"/>
                  </a:lnTo>
                  <a:lnTo>
                    <a:pt x="36" y="152"/>
                  </a:lnTo>
                  <a:lnTo>
                    <a:pt x="24" y="136"/>
                  </a:lnTo>
                  <a:lnTo>
                    <a:pt x="10" y="136"/>
                  </a:lnTo>
                  <a:lnTo>
                    <a:pt x="10" y="126"/>
                  </a:lnTo>
                  <a:lnTo>
                    <a:pt x="4" y="128"/>
                  </a:lnTo>
                  <a:lnTo>
                    <a:pt x="0" y="128"/>
                  </a:lnTo>
                  <a:lnTo>
                    <a:pt x="0" y="126"/>
                  </a:lnTo>
                  <a:lnTo>
                    <a:pt x="0" y="110"/>
                  </a:lnTo>
                  <a:lnTo>
                    <a:pt x="0" y="96"/>
                  </a:lnTo>
                  <a:lnTo>
                    <a:pt x="10" y="88"/>
                  </a:lnTo>
                  <a:lnTo>
                    <a:pt x="18" y="98"/>
                  </a:lnTo>
                  <a:lnTo>
                    <a:pt x="26" y="94"/>
                  </a:lnTo>
                  <a:lnTo>
                    <a:pt x="24" y="82"/>
                  </a:lnTo>
                  <a:lnTo>
                    <a:pt x="48" y="62"/>
                  </a:lnTo>
                  <a:lnTo>
                    <a:pt x="68" y="66"/>
                  </a:lnTo>
                  <a:lnTo>
                    <a:pt x="86" y="72"/>
                  </a:lnTo>
                  <a:lnTo>
                    <a:pt x="102" y="84"/>
                  </a:lnTo>
                  <a:lnTo>
                    <a:pt x="110" y="82"/>
                  </a:lnTo>
                  <a:lnTo>
                    <a:pt x="122" y="86"/>
                  </a:lnTo>
                  <a:lnTo>
                    <a:pt x="128" y="78"/>
                  </a:lnTo>
                  <a:lnTo>
                    <a:pt x="160" y="78"/>
                  </a:lnTo>
                  <a:lnTo>
                    <a:pt x="170" y="86"/>
                  </a:lnTo>
                  <a:lnTo>
                    <a:pt x="176" y="86"/>
                  </a:lnTo>
                  <a:lnTo>
                    <a:pt x="186" y="84"/>
                  </a:lnTo>
                  <a:lnTo>
                    <a:pt x="202" y="84"/>
                  </a:lnTo>
                  <a:lnTo>
                    <a:pt x="204" y="70"/>
                  </a:lnTo>
                  <a:lnTo>
                    <a:pt x="180" y="62"/>
                  </a:lnTo>
                  <a:lnTo>
                    <a:pt x="184" y="56"/>
                  </a:lnTo>
                  <a:lnTo>
                    <a:pt x="186" y="44"/>
                  </a:lnTo>
                  <a:lnTo>
                    <a:pt x="200" y="42"/>
                  </a:lnTo>
                  <a:lnTo>
                    <a:pt x="188" y="36"/>
                  </a:lnTo>
                  <a:lnTo>
                    <a:pt x="182" y="26"/>
                  </a:lnTo>
                  <a:lnTo>
                    <a:pt x="204" y="24"/>
                  </a:lnTo>
                  <a:lnTo>
                    <a:pt x="270" y="10"/>
                  </a:lnTo>
                  <a:lnTo>
                    <a:pt x="280" y="0"/>
                  </a:lnTo>
                  <a:lnTo>
                    <a:pt x="308" y="4"/>
                  </a:lnTo>
                  <a:lnTo>
                    <a:pt x="320" y="22"/>
                  </a:lnTo>
                  <a:lnTo>
                    <a:pt x="354" y="26"/>
                  </a:lnTo>
                  <a:lnTo>
                    <a:pt x="352" y="32"/>
                  </a:lnTo>
                  <a:lnTo>
                    <a:pt x="370" y="32"/>
                  </a:lnTo>
                  <a:lnTo>
                    <a:pt x="388" y="18"/>
                  </a:lnTo>
                  <a:lnTo>
                    <a:pt x="396" y="18"/>
                  </a:lnTo>
                  <a:lnTo>
                    <a:pt x="396" y="28"/>
                  </a:lnTo>
                  <a:lnTo>
                    <a:pt x="412" y="34"/>
                  </a:lnTo>
                  <a:lnTo>
                    <a:pt x="464" y="82"/>
                  </a:lnTo>
                  <a:lnTo>
                    <a:pt x="472" y="84"/>
                  </a:lnTo>
                  <a:lnTo>
                    <a:pt x="472" y="74"/>
                  </a:lnTo>
                  <a:lnTo>
                    <a:pt x="484" y="76"/>
                  </a:lnTo>
                  <a:lnTo>
                    <a:pt x="486" y="84"/>
                  </a:lnTo>
                  <a:lnTo>
                    <a:pt x="506" y="86"/>
                  </a:lnTo>
                  <a:lnTo>
                    <a:pt x="510" y="78"/>
                  </a:lnTo>
                  <a:lnTo>
                    <a:pt x="534" y="94"/>
                  </a:lnTo>
                  <a:lnTo>
                    <a:pt x="550" y="104"/>
                  </a:lnTo>
                  <a:lnTo>
                    <a:pt x="570" y="108"/>
                  </a:lnTo>
                  <a:lnTo>
                    <a:pt x="564" y="112"/>
                  </a:lnTo>
                  <a:lnTo>
                    <a:pt x="562" y="116"/>
                  </a:lnTo>
                  <a:lnTo>
                    <a:pt x="558" y="120"/>
                  </a:lnTo>
                  <a:lnTo>
                    <a:pt x="544" y="130"/>
                  </a:lnTo>
                  <a:lnTo>
                    <a:pt x="556" y="144"/>
                  </a:lnTo>
                  <a:lnTo>
                    <a:pt x="548" y="152"/>
                  </a:lnTo>
                  <a:lnTo>
                    <a:pt x="540" y="154"/>
                  </a:lnTo>
                  <a:lnTo>
                    <a:pt x="532" y="152"/>
                  </a:lnTo>
                  <a:lnTo>
                    <a:pt x="518" y="148"/>
                  </a:lnTo>
                  <a:lnTo>
                    <a:pt x="522" y="160"/>
                  </a:lnTo>
                  <a:lnTo>
                    <a:pt x="522" y="176"/>
                  </a:lnTo>
                  <a:lnTo>
                    <a:pt x="520" y="184"/>
                  </a:lnTo>
                  <a:lnTo>
                    <a:pt x="510" y="186"/>
                  </a:lnTo>
                  <a:lnTo>
                    <a:pt x="498" y="182"/>
                  </a:lnTo>
                  <a:lnTo>
                    <a:pt x="500" y="190"/>
                  </a:lnTo>
                  <a:lnTo>
                    <a:pt x="510" y="210"/>
                  </a:lnTo>
                  <a:lnTo>
                    <a:pt x="512" y="224"/>
                  </a:lnTo>
                  <a:lnTo>
                    <a:pt x="506" y="234"/>
                  </a:lnTo>
                  <a:lnTo>
                    <a:pt x="492" y="228"/>
                  </a:lnTo>
                  <a:lnTo>
                    <a:pt x="480" y="228"/>
                  </a:lnTo>
                  <a:lnTo>
                    <a:pt x="460" y="228"/>
                  </a:lnTo>
                  <a:lnTo>
                    <a:pt x="448" y="228"/>
                  </a:lnTo>
                  <a:lnTo>
                    <a:pt x="428" y="222"/>
                  </a:lnTo>
                  <a:lnTo>
                    <a:pt x="418" y="226"/>
                  </a:lnTo>
                  <a:lnTo>
                    <a:pt x="418" y="234"/>
                  </a:lnTo>
                  <a:lnTo>
                    <a:pt x="398" y="228"/>
                  </a:lnTo>
                  <a:lnTo>
                    <a:pt x="386" y="230"/>
                  </a:lnTo>
                  <a:lnTo>
                    <a:pt x="386" y="242"/>
                  </a:lnTo>
                  <a:lnTo>
                    <a:pt x="380" y="242"/>
                  </a:lnTo>
                  <a:lnTo>
                    <a:pt x="360" y="260"/>
                  </a:lnTo>
                  <a:lnTo>
                    <a:pt x="358" y="264"/>
                  </a:lnTo>
                  <a:lnTo>
                    <a:pt x="354" y="270"/>
                  </a:lnTo>
                  <a:lnTo>
                    <a:pt x="348" y="268"/>
                  </a:lnTo>
                  <a:lnTo>
                    <a:pt x="346" y="260"/>
                  </a:lnTo>
                  <a:lnTo>
                    <a:pt x="326" y="260"/>
                  </a:lnTo>
                  <a:lnTo>
                    <a:pt x="322" y="246"/>
                  </a:lnTo>
                  <a:lnTo>
                    <a:pt x="314" y="244"/>
                  </a:lnTo>
                  <a:lnTo>
                    <a:pt x="310" y="234"/>
                  </a:lnTo>
                  <a:lnTo>
                    <a:pt x="288" y="214"/>
                  </a:lnTo>
                  <a:lnTo>
                    <a:pt x="244" y="218"/>
                  </a:lnTo>
                  <a:lnTo>
                    <a:pt x="226" y="196"/>
                  </a:lnTo>
                  <a:lnTo>
                    <a:pt x="186" y="178"/>
                  </a:lnTo>
                  <a:lnTo>
                    <a:pt x="152" y="188"/>
                  </a:lnTo>
                  <a:lnTo>
                    <a:pt x="162" y="254"/>
                  </a:lnTo>
                  <a:lnTo>
                    <a:pt x="154" y="254"/>
                  </a:lnTo>
                  <a:lnTo>
                    <a:pt x="140" y="242"/>
                  </a:lnTo>
                  <a:lnTo>
                    <a:pt x="130" y="238"/>
                  </a:lnTo>
                  <a:lnTo>
                    <a:pt x="118" y="2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60" name="Google Shape;2660;p55"/>
            <p:cNvSpPr/>
            <p:nvPr/>
          </p:nvSpPr>
          <p:spPr>
            <a:xfrm>
              <a:off x="3447" y="1800"/>
              <a:ext cx="27" cy="15"/>
            </a:xfrm>
            <a:custGeom>
              <a:avLst/>
              <a:gdLst/>
              <a:ahLst/>
              <a:cxnLst/>
              <a:rect l="l" t="t" r="r" b="b"/>
              <a:pathLst>
                <a:path w="24" h="14" extrusionOk="0">
                  <a:moveTo>
                    <a:pt x="0" y="2"/>
                  </a:moveTo>
                  <a:lnTo>
                    <a:pt x="8" y="0"/>
                  </a:lnTo>
                  <a:lnTo>
                    <a:pt x="18" y="8"/>
                  </a:lnTo>
                  <a:lnTo>
                    <a:pt x="24" y="12"/>
                  </a:lnTo>
                  <a:lnTo>
                    <a:pt x="16" y="14"/>
                  </a:lnTo>
                  <a:lnTo>
                    <a:pt x="12" y="14"/>
                  </a:lnTo>
                  <a:lnTo>
                    <a:pt x="6" y="10"/>
                  </a:lnTo>
                  <a:lnTo>
                    <a:pt x="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61" name="Google Shape;2661;p55"/>
            <p:cNvSpPr/>
            <p:nvPr/>
          </p:nvSpPr>
          <p:spPr>
            <a:xfrm>
              <a:off x="3063" y="1100"/>
              <a:ext cx="2273" cy="667"/>
            </a:xfrm>
            <a:custGeom>
              <a:avLst/>
              <a:gdLst/>
              <a:ahLst/>
              <a:cxnLst/>
              <a:rect l="l" t="t" r="r" b="b"/>
              <a:pathLst>
                <a:path w="1968" h="606" extrusionOk="0">
                  <a:moveTo>
                    <a:pt x="902" y="458"/>
                  </a:moveTo>
                  <a:lnTo>
                    <a:pt x="912" y="448"/>
                  </a:lnTo>
                  <a:lnTo>
                    <a:pt x="924" y="440"/>
                  </a:lnTo>
                  <a:lnTo>
                    <a:pt x="936" y="436"/>
                  </a:lnTo>
                  <a:lnTo>
                    <a:pt x="950" y="434"/>
                  </a:lnTo>
                  <a:lnTo>
                    <a:pt x="958" y="436"/>
                  </a:lnTo>
                  <a:lnTo>
                    <a:pt x="964" y="436"/>
                  </a:lnTo>
                  <a:lnTo>
                    <a:pt x="982" y="442"/>
                  </a:lnTo>
                  <a:lnTo>
                    <a:pt x="1000" y="448"/>
                  </a:lnTo>
                  <a:lnTo>
                    <a:pt x="1010" y="450"/>
                  </a:lnTo>
                  <a:lnTo>
                    <a:pt x="1020" y="450"/>
                  </a:lnTo>
                  <a:lnTo>
                    <a:pt x="1026" y="450"/>
                  </a:lnTo>
                  <a:lnTo>
                    <a:pt x="1030" y="448"/>
                  </a:lnTo>
                  <a:lnTo>
                    <a:pt x="1034" y="446"/>
                  </a:lnTo>
                  <a:lnTo>
                    <a:pt x="1036" y="442"/>
                  </a:lnTo>
                  <a:lnTo>
                    <a:pt x="1036" y="438"/>
                  </a:lnTo>
                  <a:lnTo>
                    <a:pt x="1034" y="436"/>
                  </a:lnTo>
                  <a:lnTo>
                    <a:pt x="1028" y="430"/>
                  </a:lnTo>
                  <a:lnTo>
                    <a:pt x="1024" y="424"/>
                  </a:lnTo>
                  <a:lnTo>
                    <a:pt x="1022" y="420"/>
                  </a:lnTo>
                  <a:lnTo>
                    <a:pt x="1020" y="416"/>
                  </a:lnTo>
                  <a:lnTo>
                    <a:pt x="1022" y="414"/>
                  </a:lnTo>
                  <a:lnTo>
                    <a:pt x="1024" y="414"/>
                  </a:lnTo>
                  <a:lnTo>
                    <a:pt x="1030" y="412"/>
                  </a:lnTo>
                  <a:lnTo>
                    <a:pt x="1048" y="412"/>
                  </a:lnTo>
                  <a:lnTo>
                    <a:pt x="1066" y="416"/>
                  </a:lnTo>
                  <a:lnTo>
                    <a:pt x="1076" y="420"/>
                  </a:lnTo>
                  <a:lnTo>
                    <a:pt x="1082" y="426"/>
                  </a:lnTo>
                  <a:lnTo>
                    <a:pt x="1088" y="434"/>
                  </a:lnTo>
                  <a:lnTo>
                    <a:pt x="1092" y="436"/>
                  </a:lnTo>
                  <a:lnTo>
                    <a:pt x="1094" y="438"/>
                  </a:lnTo>
                  <a:lnTo>
                    <a:pt x="1100" y="440"/>
                  </a:lnTo>
                  <a:lnTo>
                    <a:pt x="1108" y="438"/>
                  </a:lnTo>
                  <a:lnTo>
                    <a:pt x="1122" y="436"/>
                  </a:lnTo>
                  <a:lnTo>
                    <a:pt x="1136" y="438"/>
                  </a:lnTo>
                  <a:lnTo>
                    <a:pt x="1148" y="440"/>
                  </a:lnTo>
                  <a:lnTo>
                    <a:pt x="1160" y="446"/>
                  </a:lnTo>
                  <a:lnTo>
                    <a:pt x="1186" y="458"/>
                  </a:lnTo>
                  <a:lnTo>
                    <a:pt x="1200" y="460"/>
                  </a:lnTo>
                  <a:lnTo>
                    <a:pt x="1214" y="462"/>
                  </a:lnTo>
                  <a:lnTo>
                    <a:pt x="1222" y="462"/>
                  </a:lnTo>
                  <a:lnTo>
                    <a:pt x="1230" y="460"/>
                  </a:lnTo>
                  <a:lnTo>
                    <a:pt x="1240" y="452"/>
                  </a:lnTo>
                  <a:lnTo>
                    <a:pt x="1252" y="444"/>
                  </a:lnTo>
                  <a:lnTo>
                    <a:pt x="1258" y="442"/>
                  </a:lnTo>
                  <a:lnTo>
                    <a:pt x="1264" y="442"/>
                  </a:lnTo>
                  <a:lnTo>
                    <a:pt x="1272" y="442"/>
                  </a:lnTo>
                  <a:lnTo>
                    <a:pt x="1284" y="446"/>
                  </a:lnTo>
                  <a:lnTo>
                    <a:pt x="1306" y="454"/>
                  </a:lnTo>
                  <a:lnTo>
                    <a:pt x="1314" y="454"/>
                  </a:lnTo>
                  <a:lnTo>
                    <a:pt x="1324" y="452"/>
                  </a:lnTo>
                  <a:lnTo>
                    <a:pt x="1326" y="450"/>
                  </a:lnTo>
                  <a:lnTo>
                    <a:pt x="1328" y="446"/>
                  </a:lnTo>
                  <a:lnTo>
                    <a:pt x="1328" y="442"/>
                  </a:lnTo>
                  <a:lnTo>
                    <a:pt x="1328" y="436"/>
                  </a:lnTo>
                  <a:lnTo>
                    <a:pt x="1326" y="426"/>
                  </a:lnTo>
                  <a:lnTo>
                    <a:pt x="1324" y="416"/>
                  </a:lnTo>
                  <a:lnTo>
                    <a:pt x="1318" y="410"/>
                  </a:lnTo>
                  <a:lnTo>
                    <a:pt x="1314" y="406"/>
                  </a:lnTo>
                  <a:lnTo>
                    <a:pt x="1312" y="404"/>
                  </a:lnTo>
                  <a:lnTo>
                    <a:pt x="1312" y="398"/>
                  </a:lnTo>
                  <a:lnTo>
                    <a:pt x="1314" y="394"/>
                  </a:lnTo>
                  <a:lnTo>
                    <a:pt x="1318" y="390"/>
                  </a:lnTo>
                  <a:lnTo>
                    <a:pt x="1324" y="388"/>
                  </a:lnTo>
                  <a:lnTo>
                    <a:pt x="1334" y="386"/>
                  </a:lnTo>
                  <a:lnTo>
                    <a:pt x="1346" y="386"/>
                  </a:lnTo>
                  <a:lnTo>
                    <a:pt x="1368" y="388"/>
                  </a:lnTo>
                  <a:lnTo>
                    <a:pt x="1384" y="394"/>
                  </a:lnTo>
                  <a:lnTo>
                    <a:pt x="1396" y="402"/>
                  </a:lnTo>
                  <a:lnTo>
                    <a:pt x="1408" y="410"/>
                  </a:lnTo>
                  <a:lnTo>
                    <a:pt x="1430" y="432"/>
                  </a:lnTo>
                  <a:lnTo>
                    <a:pt x="1442" y="440"/>
                  </a:lnTo>
                  <a:lnTo>
                    <a:pt x="1452" y="448"/>
                  </a:lnTo>
                  <a:lnTo>
                    <a:pt x="1466" y="454"/>
                  </a:lnTo>
                  <a:lnTo>
                    <a:pt x="1480" y="458"/>
                  </a:lnTo>
                  <a:lnTo>
                    <a:pt x="1494" y="462"/>
                  </a:lnTo>
                  <a:lnTo>
                    <a:pt x="1506" y="466"/>
                  </a:lnTo>
                  <a:lnTo>
                    <a:pt x="1512" y="474"/>
                  </a:lnTo>
                  <a:lnTo>
                    <a:pt x="1518" y="482"/>
                  </a:lnTo>
                  <a:lnTo>
                    <a:pt x="1526" y="488"/>
                  </a:lnTo>
                  <a:lnTo>
                    <a:pt x="1532" y="490"/>
                  </a:lnTo>
                  <a:lnTo>
                    <a:pt x="1536" y="490"/>
                  </a:lnTo>
                  <a:lnTo>
                    <a:pt x="1548" y="488"/>
                  </a:lnTo>
                  <a:lnTo>
                    <a:pt x="1554" y="484"/>
                  </a:lnTo>
                  <a:lnTo>
                    <a:pt x="1560" y="478"/>
                  </a:lnTo>
                  <a:lnTo>
                    <a:pt x="1568" y="472"/>
                  </a:lnTo>
                  <a:lnTo>
                    <a:pt x="1576" y="486"/>
                  </a:lnTo>
                  <a:lnTo>
                    <a:pt x="1580" y="496"/>
                  </a:lnTo>
                  <a:lnTo>
                    <a:pt x="1582" y="510"/>
                  </a:lnTo>
                  <a:lnTo>
                    <a:pt x="1582" y="522"/>
                  </a:lnTo>
                  <a:lnTo>
                    <a:pt x="1582" y="528"/>
                  </a:lnTo>
                  <a:lnTo>
                    <a:pt x="1582" y="538"/>
                  </a:lnTo>
                  <a:lnTo>
                    <a:pt x="1574" y="532"/>
                  </a:lnTo>
                  <a:lnTo>
                    <a:pt x="1562" y="528"/>
                  </a:lnTo>
                  <a:lnTo>
                    <a:pt x="1562" y="544"/>
                  </a:lnTo>
                  <a:lnTo>
                    <a:pt x="1570" y="550"/>
                  </a:lnTo>
                  <a:lnTo>
                    <a:pt x="1576" y="558"/>
                  </a:lnTo>
                  <a:lnTo>
                    <a:pt x="1584" y="580"/>
                  </a:lnTo>
                  <a:lnTo>
                    <a:pt x="1590" y="576"/>
                  </a:lnTo>
                  <a:lnTo>
                    <a:pt x="1600" y="574"/>
                  </a:lnTo>
                  <a:lnTo>
                    <a:pt x="1612" y="576"/>
                  </a:lnTo>
                  <a:lnTo>
                    <a:pt x="1618" y="576"/>
                  </a:lnTo>
                  <a:lnTo>
                    <a:pt x="1624" y="574"/>
                  </a:lnTo>
                  <a:lnTo>
                    <a:pt x="1630" y="574"/>
                  </a:lnTo>
                  <a:lnTo>
                    <a:pt x="1634" y="570"/>
                  </a:lnTo>
                  <a:lnTo>
                    <a:pt x="1640" y="558"/>
                  </a:lnTo>
                  <a:lnTo>
                    <a:pt x="1640" y="546"/>
                  </a:lnTo>
                  <a:lnTo>
                    <a:pt x="1642" y="532"/>
                  </a:lnTo>
                  <a:lnTo>
                    <a:pt x="1642" y="518"/>
                  </a:lnTo>
                  <a:lnTo>
                    <a:pt x="1642" y="494"/>
                  </a:lnTo>
                  <a:lnTo>
                    <a:pt x="1640" y="476"/>
                  </a:lnTo>
                  <a:lnTo>
                    <a:pt x="1636" y="458"/>
                  </a:lnTo>
                  <a:lnTo>
                    <a:pt x="1628" y="436"/>
                  </a:lnTo>
                  <a:lnTo>
                    <a:pt x="1616" y="418"/>
                  </a:lnTo>
                  <a:lnTo>
                    <a:pt x="1604" y="402"/>
                  </a:lnTo>
                  <a:lnTo>
                    <a:pt x="1588" y="386"/>
                  </a:lnTo>
                  <a:lnTo>
                    <a:pt x="1580" y="382"/>
                  </a:lnTo>
                  <a:lnTo>
                    <a:pt x="1572" y="380"/>
                  </a:lnTo>
                  <a:lnTo>
                    <a:pt x="1562" y="376"/>
                  </a:lnTo>
                  <a:lnTo>
                    <a:pt x="1554" y="376"/>
                  </a:lnTo>
                  <a:lnTo>
                    <a:pt x="1550" y="376"/>
                  </a:lnTo>
                  <a:lnTo>
                    <a:pt x="1548" y="376"/>
                  </a:lnTo>
                  <a:lnTo>
                    <a:pt x="1544" y="382"/>
                  </a:lnTo>
                  <a:lnTo>
                    <a:pt x="1534" y="378"/>
                  </a:lnTo>
                  <a:lnTo>
                    <a:pt x="1530" y="370"/>
                  </a:lnTo>
                  <a:lnTo>
                    <a:pt x="1524" y="362"/>
                  </a:lnTo>
                  <a:lnTo>
                    <a:pt x="1516" y="354"/>
                  </a:lnTo>
                  <a:lnTo>
                    <a:pt x="1510" y="358"/>
                  </a:lnTo>
                  <a:lnTo>
                    <a:pt x="1502" y="362"/>
                  </a:lnTo>
                  <a:lnTo>
                    <a:pt x="1492" y="366"/>
                  </a:lnTo>
                  <a:lnTo>
                    <a:pt x="1492" y="354"/>
                  </a:lnTo>
                  <a:lnTo>
                    <a:pt x="1494" y="354"/>
                  </a:lnTo>
                  <a:lnTo>
                    <a:pt x="1496" y="350"/>
                  </a:lnTo>
                  <a:lnTo>
                    <a:pt x="1502" y="344"/>
                  </a:lnTo>
                  <a:lnTo>
                    <a:pt x="1504" y="340"/>
                  </a:lnTo>
                  <a:lnTo>
                    <a:pt x="1504" y="334"/>
                  </a:lnTo>
                  <a:lnTo>
                    <a:pt x="1504" y="324"/>
                  </a:lnTo>
                  <a:lnTo>
                    <a:pt x="1506" y="312"/>
                  </a:lnTo>
                  <a:lnTo>
                    <a:pt x="1506" y="308"/>
                  </a:lnTo>
                  <a:lnTo>
                    <a:pt x="1508" y="302"/>
                  </a:lnTo>
                  <a:lnTo>
                    <a:pt x="1516" y="296"/>
                  </a:lnTo>
                  <a:lnTo>
                    <a:pt x="1524" y="290"/>
                  </a:lnTo>
                  <a:lnTo>
                    <a:pt x="1534" y="286"/>
                  </a:lnTo>
                  <a:lnTo>
                    <a:pt x="1546" y="284"/>
                  </a:lnTo>
                  <a:lnTo>
                    <a:pt x="1570" y="286"/>
                  </a:lnTo>
                  <a:lnTo>
                    <a:pt x="1592" y="286"/>
                  </a:lnTo>
                  <a:lnTo>
                    <a:pt x="1610" y="288"/>
                  </a:lnTo>
                  <a:lnTo>
                    <a:pt x="1624" y="292"/>
                  </a:lnTo>
                  <a:lnTo>
                    <a:pt x="1636" y="296"/>
                  </a:lnTo>
                  <a:lnTo>
                    <a:pt x="1648" y="298"/>
                  </a:lnTo>
                  <a:lnTo>
                    <a:pt x="1656" y="296"/>
                  </a:lnTo>
                  <a:lnTo>
                    <a:pt x="1662" y="294"/>
                  </a:lnTo>
                  <a:lnTo>
                    <a:pt x="1668" y="290"/>
                  </a:lnTo>
                  <a:lnTo>
                    <a:pt x="1670" y="286"/>
                  </a:lnTo>
                  <a:lnTo>
                    <a:pt x="1666" y="284"/>
                  </a:lnTo>
                  <a:lnTo>
                    <a:pt x="1660" y="278"/>
                  </a:lnTo>
                  <a:lnTo>
                    <a:pt x="1656" y="272"/>
                  </a:lnTo>
                  <a:lnTo>
                    <a:pt x="1654" y="262"/>
                  </a:lnTo>
                  <a:lnTo>
                    <a:pt x="1654" y="254"/>
                  </a:lnTo>
                  <a:lnTo>
                    <a:pt x="1656" y="252"/>
                  </a:lnTo>
                  <a:lnTo>
                    <a:pt x="1658" y="248"/>
                  </a:lnTo>
                  <a:lnTo>
                    <a:pt x="1662" y="246"/>
                  </a:lnTo>
                  <a:lnTo>
                    <a:pt x="1668" y="246"/>
                  </a:lnTo>
                  <a:lnTo>
                    <a:pt x="1682" y="246"/>
                  </a:lnTo>
                  <a:lnTo>
                    <a:pt x="1694" y="250"/>
                  </a:lnTo>
                  <a:lnTo>
                    <a:pt x="1704" y="256"/>
                  </a:lnTo>
                  <a:lnTo>
                    <a:pt x="1714" y="262"/>
                  </a:lnTo>
                  <a:lnTo>
                    <a:pt x="1722" y="264"/>
                  </a:lnTo>
                  <a:lnTo>
                    <a:pt x="1722" y="256"/>
                  </a:lnTo>
                  <a:lnTo>
                    <a:pt x="1722" y="250"/>
                  </a:lnTo>
                  <a:lnTo>
                    <a:pt x="1724" y="244"/>
                  </a:lnTo>
                  <a:lnTo>
                    <a:pt x="1722" y="230"/>
                  </a:lnTo>
                  <a:lnTo>
                    <a:pt x="1738" y="230"/>
                  </a:lnTo>
                  <a:lnTo>
                    <a:pt x="1740" y="240"/>
                  </a:lnTo>
                  <a:lnTo>
                    <a:pt x="1744" y="246"/>
                  </a:lnTo>
                  <a:lnTo>
                    <a:pt x="1750" y="254"/>
                  </a:lnTo>
                  <a:lnTo>
                    <a:pt x="1754" y="260"/>
                  </a:lnTo>
                  <a:lnTo>
                    <a:pt x="1748" y="270"/>
                  </a:lnTo>
                  <a:lnTo>
                    <a:pt x="1740" y="284"/>
                  </a:lnTo>
                  <a:lnTo>
                    <a:pt x="1734" y="300"/>
                  </a:lnTo>
                  <a:lnTo>
                    <a:pt x="1732" y="314"/>
                  </a:lnTo>
                  <a:lnTo>
                    <a:pt x="1732" y="322"/>
                  </a:lnTo>
                  <a:lnTo>
                    <a:pt x="1736" y="330"/>
                  </a:lnTo>
                  <a:lnTo>
                    <a:pt x="1740" y="338"/>
                  </a:lnTo>
                  <a:lnTo>
                    <a:pt x="1746" y="346"/>
                  </a:lnTo>
                  <a:lnTo>
                    <a:pt x="1760" y="362"/>
                  </a:lnTo>
                  <a:lnTo>
                    <a:pt x="1776" y="378"/>
                  </a:lnTo>
                  <a:lnTo>
                    <a:pt x="1814" y="406"/>
                  </a:lnTo>
                  <a:lnTo>
                    <a:pt x="1830" y="420"/>
                  </a:lnTo>
                  <a:lnTo>
                    <a:pt x="1840" y="434"/>
                  </a:lnTo>
                  <a:lnTo>
                    <a:pt x="1846" y="424"/>
                  </a:lnTo>
                  <a:lnTo>
                    <a:pt x="1848" y="416"/>
                  </a:lnTo>
                  <a:lnTo>
                    <a:pt x="1846" y="410"/>
                  </a:lnTo>
                  <a:lnTo>
                    <a:pt x="1840" y="404"/>
                  </a:lnTo>
                  <a:lnTo>
                    <a:pt x="1838" y="400"/>
                  </a:lnTo>
                  <a:lnTo>
                    <a:pt x="1840" y="398"/>
                  </a:lnTo>
                  <a:lnTo>
                    <a:pt x="1844" y="394"/>
                  </a:lnTo>
                  <a:lnTo>
                    <a:pt x="1850" y="390"/>
                  </a:lnTo>
                  <a:lnTo>
                    <a:pt x="1842" y="384"/>
                  </a:lnTo>
                  <a:lnTo>
                    <a:pt x="1838" y="382"/>
                  </a:lnTo>
                  <a:lnTo>
                    <a:pt x="1838" y="376"/>
                  </a:lnTo>
                  <a:lnTo>
                    <a:pt x="1838" y="372"/>
                  </a:lnTo>
                  <a:lnTo>
                    <a:pt x="1840" y="368"/>
                  </a:lnTo>
                  <a:lnTo>
                    <a:pt x="1850" y="366"/>
                  </a:lnTo>
                  <a:lnTo>
                    <a:pt x="1850" y="364"/>
                  </a:lnTo>
                  <a:lnTo>
                    <a:pt x="1852" y="362"/>
                  </a:lnTo>
                  <a:lnTo>
                    <a:pt x="1852" y="358"/>
                  </a:lnTo>
                  <a:lnTo>
                    <a:pt x="1850" y="356"/>
                  </a:lnTo>
                  <a:lnTo>
                    <a:pt x="1846" y="354"/>
                  </a:lnTo>
                  <a:lnTo>
                    <a:pt x="1838" y="354"/>
                  </a:lnTo>
                  <a:lnTo>
                    <a:pt x="1828" y="354"/>
                  </a:lnTo>
                  <a:lnTo>
                    <a:pt x="1840" y="338"/>
                  </a:lnTo>
                  <a:lnTo>
                    <a:pt x="1828" y="328"/>
                  </a:lnTo>
                  <a:lnTo>
                    <a:pt x="1806" y="316"/>
                  </a:lnTo>
                  <a:lnTo>
                    <a:pt x="1798" y="308"/>
                  </a:lnTo>
                  <a:lnTo>
                    <a:pt x="1790" y="302"/>
                  </a:lnTo>
                  <a:lnTo>
                    <a:pt x="1784" y="296"/>
                  </a:lnTo>
                  <a:lnTo>
                    <a:pt x="1782" y="290"/>
                  </a:lnTo>
                  <a:lnTo>
                    <a:pt x="1784" y="282"/>
                  </a:lnTo>
                  <a:lnTo>
                    <a:pt x="1786" y="274"/>
                  </a:lnTo>
                  <a:lnTo>
                    <a:pt x="1792" y="270"/>
                  </a:lnTo>
                  <a:lnTo>
                    <a:pt x="1796" y="268"/>
                  </a:lnTo>
                  <a:lnTo>
                    <a:pt x="1828" y="268"/>
                  </a:lnTo>
                  <a:lnTo>
                    <a:pt x="1838" y="266"/>
                  </a:lnTo>
                  <a:lnTo>
                    <a:pt x="1850" y="262"/>
                  </a:lnTo>
                  <a:lnTo>
                    <a:pt x="1858" y="258"/>
                  </a:lnTo>
                  <a:lnTo>
                    <a:pt x="1868" y="252"/>
                  </a:lnTo>
                  <a:lnTo>
                    <a:pt x="1888" y="240"/>
                  </a:lnTo>
                  <a:lnTo>
                    <a:pt x="1898" y="234"/>
                  </a:lnTo>
                  <a:lnTo>
                    <a:pt x="1912" y="228"/>
                  </a:lnTo>
                  <a:lnTo>
                    <a:pt x="1906" y="218"/>
                  </a:lnTo>
                  <a:lnTo>
                    <a:pt x="1900" y="214"/>
                  </a:lnTo>
                  <a:lnTo>
                    <a:pt x="1892" y="210"/>
                  </a:lnTo>
                  <a:lnTo>
                    <a:pt x="1884" y="208"/>
                  </a:lnTo>
                  <a:lnTo>
                    <a:pt x="1864" y="206"/>
                  </a:lnTo>
                  <a:lnTo>
                    <a:pt x="1856" y="204"/>
                  </a:lnTo>
                  <a:lnTo>
                    <a:pt x="1846" y="198"/>
                  </a:lnTo>
                  <a:lnTo>
                    <a:pt x="1858" y="194"/>
                  </a:lnTo>
                  <a:lnTo>
                    <a:pt x="1868" y="190"/>
                  </a:lnTo>
                  <a:lnTo>
                    <a:pt x="1862" y="184"/>
                  </a:lnTo>
                  <a:lnTo>
                    <a:pt x="1858" y="178"/>
                  </a:lnTo>
                  <a:lnTo>
                    <a:pt x="1868" y="176"/>
                  </a:lnTo>
                  <a:lnTo>
                    <a:pt x="1882" y="180"/>
                  </a:lnTo>
                  <a:lnTo>
                    <a:pt x="1912" y="188"/>
                  </a:lnTo>
                  <a:lnTo>
                    <a:pt x="1940" y="194"/>
                  </a:lnTo>
                  <a:lnTo>
                    <a:pt x="1950" y="198"/>
                  </a:lnTo>
                  <a:lnTo>
                    <a:pt x="1962" y="198"/>
                  </a:lnTo>
                  <a:lnTo>
                    <a:pt x="1966" y="198"/>
                  </a:lnTo>
                  <a:lnTo>
                    <a:pt x="1968" y="196"/>
                  </a:lnTo>
                  <a:lnTo>
                    <a:pt x="1968" y="194"/>
                  </a:lnTo>
                  <a:lnTo>
                    <a:pt x="1968" y="190"/>
                  </a:lnTo>
                  <a:lnTo>
                    <a:pt x="1968" y="188"/>
                  </a:lnTo>
                  <a:lnTo>
                    <a:pt x="1962" y="182"/>
                  </a:lnTo>
                  <a:lnTo>
                    <a:pt x="1960" y="178"/>
                  </a:lnTo>
                  <a:lnTo>
                    <a:pt x="1956" y="174"/>
                  </a:lnTo>
                  <a:lnTo>
                    <a:pt x="1940" y="166"/>
                  </a:lnTo>
                  <a:lnTo>
                    <a:pt x="1924" y="164"/>
                  </a:lnTo>
                  <a:lnTo>
                    <a:pt x="1906" y="162"/>
                  </a:lnTo>
                  <a:lnTo>
                    <a:pt x="1896" y="162"/>
                  </a:lnTo>
                  <a:lnTo>
                    <a:pt x="1892" y="162"/>
                  </a:lnTo>
                  <a:lnTo>
                    <a:pt x="1888" y="164"/>
                  </a:lnTo>
                  <a:lnTo>
                    <a:pt x="1868" y="152"/>
                  </a:lnTo>
                  <a:lnTo>
                    <a:pt x="1844" y="142"/>
                  </a:lnTo>
                  <a:lnTo>
                    <a:pt x="1818" y="134"/>
                  </a:lnTo>
                  <a:lnTo>
                    <a:pt x="1788" y="126"/>
                  </a:lnTo>
                  <a:lnTo>
                    <a:pt x="1760" y="122"/>
                  </a:lnTo>
                  <a:lnTo>
                    <a:pt x="1730" y="118"/>
                  </a:lnTo>
                  <a:lnTo>
                    <a:pt x="1700" y="114"/>
                  </a:lnTo>
                  <a:lnTo>
                    <a:pt x="1674" y="114"/>
                  </a:lnTo>
                  <a:lnTo>
                    <a:pt x="1668" y="112"/>
                  </a:lnTo>
                  <a:lnTo>
                    <a:pt x="1656" y="110"/>
                  </a:lnTo>
                  <a:lnTo>
                    <a:pt x="1652" y="110"/>
                  </a:lnTo>
                  <a:lnTo>
                    <a:pt x="1650" y="114"/>
                  </a:lnTo>
                  <a:lnTo>
                    <a:pt x="1652" y="120"/>
                  </a:lnTo>
                  <a:lnTo>
                    <a:pt x="1660" y="130"/>
                  </a:lnTo>
                  <a:lnTo>
                    <a:pt x="1644" y="130"/>
                  </a:lnTo>
                  <a:lnTo>
                    <a:pt x="1636" y="124"/>
                  </a:lnTo>
                  <a:lnTo>
                    <a:pt x="1622" y="120"/>
                  </a:lnTo>
                  <a:lnTo>
                    <a:pt x="1610" y="118"/>
                  </a:lnTo>
                  <a:lnTo>
                    <a:pt x="1594" y="118"/>
                  </a:lnTo>
                  <a:lnTo>
                    <a:pt x="1562" y="120"/>
                  </a:lnTo>
                  <a:lnTo>
                    <a:pt x="1548" y="120"/>
                  </a:lnTo>
                  <a:lnTo>
                    <a:pt x="1534" y="118"/>
                  </a:lnTo>
                  <a:lnTo>
                    <a:pt x="1526" y="116"/>
                  </a:lnTo>
                  <a:lnTo>
                    <a:pt x="1520" y="112"/>
                  </a:lnTo>
                  <a:lnTo>
                    <a:pt x="1514" y="108"/>
                  </a:lnTo>
                  <a:lnTo>
                    <a:pt x="1508" y="102"/>
                  </a:lnTo>
                  <a:lnTo>
                    <a:pt x="1500" y="98"/>
                  </a:lnTo>
                  <a:lnTo>
                    <a:pt x="1480" y="96"/>
                  </a:lnTo>
                  <a:lnTo>
                    <a:pt x="1454" y="96"/>
                  </a:lnTo>
                  <a:lnTo>
                    <a:pt x="1418" y="100"/>
                  </a:lnTo>
                  <a:lnTo>
                    <a:pt x="1406" y="100"/>
                  </a:lnTo>
                  <a:lnTo>
                    <a:pt x="1394" y="96"/>
                  </a:lnTo>
                  <a:lnTo>
                    <a:pt x="1388" y="90"/>
                  </a:lnTo>
                  <a:lnTo>
                    <a:pt x="1378" y="84"/>
                  </a:lnTo>
                  <a:lnTo>
                    <a:pt x="1364" y="72"/>
                  </a:lnTo>
                  <a:lnTo>
                    <a:pt x="1354" y="68"/>
                  </a:lnTo>
                  <a:lnTo>
                    <a:pt x="1344" y="66"/>
                  </a:lnTo>
                  <a:lnTo>
                    <a:pt x="1340" y="68"/>
                  </a:lnTo>
                  <a:lnTo>
                    <a:pt x="1336" y="70"/>
                  </a:lnTo>
                  <a:lnTo>
                    <a:pt x="1334" y="78"/>
                  </a:lnTo>
                  <a:lnTo>
                    <a:pt x="1328" y="78"/>
                  </a:lnTo>
                  <a:lnTo>
                    <a:pt x="1312" y="80"/>
                  </a:lnTo>
                  <a:lnTo>
                    <a:pt x="1304" y="78"/>
                  </a:lnTo>
                  <a:lnTo>
                    <a:pt x="1292" y="76"/>
                  </a:lnTo>
                  <a:lnTo>
                    <a:pt x="1280" y="72"/>
                  </a:lnTo>
                  <a:lnTo>
                    <a:pt x="1266" y="66"/>
                  </a:lnTo>
                  <a:lnTo>
                    <a:pt x="1260" y="64"/>
                  </a:lnTo>
                  <a:lnTo>
                    <a:pt x="1256" y="64"/>
                  </a:lnTo>
                  <a:lnTo>
                    <a:pt x="1250" y="68"/>
                  </a:lnTo>
                  <a:lnTo>
                    <a:pt x="1246" y="74"/>
                  </a:lnTo>
                  <a:lnTo>
                    <a:pt x="1240" y="82"/>
                  </a:lnTo>
                  <a:lnTo>
                    <a:pt x="1236" y="88"/>
                  </a:lnTo>
                  <a:lnTo>
                    <a:pt x="1232" y="90"/>
                  </a:lnTo>
                  <a:lnTo>
                    <a:pt x="1224" y="94"/>
                  </a:lnTo>
                  <a:lnTo>
                    <a:pt x="1212" y="96"/>
                  </a:lnTo>
                  <a:lnTo>
                    <a:pt x="1190" y="98"/>
                  </a:lnTo>
                  <a:lnTo>
                    <a:pt x="1148" y="96"/>
                  </a:lnTo>
                  <a:lnTo>
                    <a:pt x="1136" y="94"/>
                  </a:lnTo>
                  <a:lnTo>
                    <a:pt x="1124" y="90"/>
                  </a:lnTo>
                  <a:lnTo>
                    <a:pt x="1114" y="84"/>
                  </a:lnTo>
                  <a:lnTo>
                    <a:pt x="1104" y="80"/>
                  </a:lnTo>
                  <a:lnTo>
                    <a:pt x="1094" y="72"/>
                  </a:lnTo>
                  <a:lnTo>
                    <a:pt x="1082" y="66"/>
                  </a:lnTo>
                  <a:lnTo>
                    <a:pt x="1066" y="62"/>
                  </a:lnTo>
                  <a:lnTo>
                    <a:pt x="1048" y="60"/>
                  </a:lnTo>
                  <a:lnTo>
                    <a:pt x="1038" y="58"/>
                  </a:lnTo>
                  <a:lnTo>
                    <a:pt x="1018" y="56"/>
                  </a:lnTo>
                  <a:lnTo>
                    <a:pt x="980" y="54"/>
                  </a:lnTo>
                  <a:lnTo>
                    <a:pt x="924" y="56"/>
                  </a:lnTo>
                  <a:lnTo>
                    <a:pt x="898" y="54"/>
                  </a:lnTo>
                  <a:lnTo>
                    <a:pt x="868" y="54"/>
                  </a:lnTo>
                  <a:lnTo>
                    <a:pt x="880" y="46"/>
                  </a:lnTo>
                  <a:lnTo>
                    <a:pt x="886" y="40"/>
                  </a:lnTo>
                  <a:lnTo>
                    <a:pt x="890" y="34"/>
                  </a:lnTo>
                  <a:lnTo>
                    <a:pt x="876" y="26"/>
                  </a:lnTo>
                  <a:lnTo>
                    <a:pt x="852" y="20"/>
                  </a:lnTo>
                  <a:lnTo>
                    <a:pt x="828" y="12"/>
                  </a:lnTo>
                  <a:lnTo>
                    <a:pt x="800" y="4"/>
                  </a:lnTo>
                  <a:lnTo>
                    <a:pt x="774" y="2"/>
                  </a:lnTo>
                  <a:lnTo>
                    <a:pt x="764" y="0"/>
                  </a:lnTo>
                  <a:lnTo>
                    <a:pt x="752" y="2"/>
                  </a:lnTo>
                  <a:lnTo>
                    <a:pt x="742" y="4"/>
                  </a:lnTo>
                  <a:lnTo>
                    <a:pt x="736" y="8"/>
                  </a:lnTo>
                  <a:lnTo>
                    <a:pt x="732" y="14"/>
                  </a:lnTo>
                  <a:lnTo>
                    <a:pt x="728" y="22"/>
                  </a:lnTo>
                  <a:lnTo>
                    <a:pt x="712" y="20"/>
                  </a:lnTo>
                  <a:lnTo>
                    <a:pt x="692" y="18"/>
                  </a:lnTo>
                  <a:lnTo>
                    <a:pt x="668" y="20"/>
                  </a:lnTo>
                  <a:lnTo>
                    <a:pt x="642" y="26"/>
                  </a:lnTo>
                  <a:lnTo>
                    <a:pt x="630" y="28"/>
                  </a:lnTo>
                  <a:lnTo>
                    <a:pt x="618" y="32"/>
                  </a:lnTo>
                  <a:lnTo>
                    <a:pt x="608" y="38"/>
                  </a:lnTo>
                  <a:lnTo>
                    <a:pt x="602" y="46"/>
                  </a:lnTo>
                  <a:lnTo>
                    <a:pt x="608" y="46"/>
                  </a:lnTo>
                  <a:lnTo>
                    <a:pt x="618" y="52"/>
                  </a:lnTo>
                  <a:lnTo>
                    <a:pt x="606" y="54"/>
                  </a:lnTo>
                  <a:lnTo>
                    <a:pt x="596" y="54"/>
                  </a:lnTo>
                  <a:lnTo>
                    <a:pt x="578" y="54"/>
                  </a:lnTo>
                  <a:lnTo>
                    <a:pt x="564" y="56"/>
                  </a:lnTo>
                  <a:lnTo>
                    <a:pt x="574" y="74"/>
                  </a:lnTo>
                  <a:lnTo>
                    <a:pt x="562" y="74"/>
                  </a:lnTo>
                  <a:lnTo>
                    <a:pt x="552" y="76"/>
                  </a:lnTo>
                  <a:lnTo>
                    <a:pt x="548" y="80"/>
                  </a:lnTo>
                  <a:lnTo>
                    <a:pt x="548" y="82"/>
                  </a:lnTo>
                  <a:lnTo>
                    <a:pt x="546" y="86"/>
                  </a:lnTo>
                  <a:lnTo>
                    <a:pt x="548" y="90"/>
                  </a:lnTo>
                  <a:lnTo>
                    <a:pt x="548" y="96"/>
                  </a:lnTo>
                  <a:lnTo>
                    <a:pt x="542" y="94"/>
                  </a:lnTo>
                  <a:lnTo>
                    <a:pt x="536" y="90"/>
                  </a:lnTo>
                  <a:lnTo>
                    <a:pt x="524" y="82"/>
                  </a:lnTo>
                  <a:lnTo>
                    <a:pt x="516" y="74"/>
                  </a:lnTo>
                  <a:lnTo>
                    <a:pt x="510" y="72"/>
                  </a:lnTo>
                  <a:lnTo>
                    <a:pt x="502" y="68"/>
                  </a:lnTo>
                  <a:lnTo>
                    <a:pt x="502" y="72"/>
                  </a:lnTo>
                  <a:lnTo>
                    <a:pt x="500" y="80"/>
                  </a:lnTo>
                  <a:lnTo>
                    <a:pt x="502" y="84"/>
                  </a:lnTo>
                  <a:lnTo>
                    <a:pt x="506" y="90"/>
                  </a:lnTo>
                  <a:lnTo>
                    <a:pt x="514" y="96"/>
                  </a:lnTo>
                  <a:lnTo>
                    <a:pt x="522" y="102"/>
                  </a:lnTo>
                  <a:lnTo>
                    <a:pt x="522" y="124"/>
                  </a:lnTo>
                  <a:lnTo>
                    <a:pt x="512" y="116"/>
                  </a:lnTo>
                  <a:lnTo>
                    <a:pt x="504" y="108"/>
                  </a:lnTo>
                  <a:lnTo>
                    <a:pt x="492" y="88"/>
                  </a:lnTo>
                  <a:lnTo>
                    <a:pt x="486" y="82"/>
                  </a:lnTo>
                  <a:lnTo>
                    <a:pt x="478" y="74"/>
                  </a:lnTo>
                  <a:lnTo>
                    <a:pt x="466" y="68"/>
                  </a:lnTo>
                  <a:lnTo>
                    <a:pt x="450" y="66"/>
                  </a:lnTo>
                  <a:lnTo>
                    <a:pt x="442" y="68"/>
                  </a:lnTo>
                  <a:lnTo>
                    <a:pt x="438" y="72"/>
                  </a:lnTo>
                  <a:lnTo>
                    <a:pt x="434" y="80"/>
                  </a:lnTo>
                  <a:lnTo>
                    <a:pt x="434" y="88"/>
                  </a:lnTo>
                  <a:lnTo>
                    <a:pt x="434" y="94"/>
                  </a:lnTo>
                  <a:lnTo>
                    <a:pt x="438" y="102"/>
                  </a:lnTo>
                  <a:lnTo>
                    <a:pt x="440" y="108"/>
                  </a:lnTo>
                  <a:lnTo>
                    <a:pt x="446" y="114"/>
                  </a:lnTo>
                  <a:lnTo>
                    <a:pt x="454" y="120"/>
                  </a:lnTo>
                  <a:lnTo>
                    <a:pt x="462" y="126"/>
                  </a:lnTo>
                  <a:lnTo>
                    <a:pt x="468" y="128"/>
                  </a:lnTo>
                  <a:lnTo>
                    <a:pt x="478" y="130"/>
                  </a:lnTo>
                  <a:lnTo>
                    <a:pt x="468" y="136"/>
                  </a:lnTo>
                  <a:lnTo>
                    <a:pt x="460" y="136"/>
                  </a:lnTo>
                  <a:lnTo>
                    <a:pt x="450" y="134"/>
                  </a:lnTo>
                  <a:lnTo>
                    <a:pt x="440" y="132"/>
                  </a:lnTo>
                  <a:lnTo>
                    <a:pt x="420" y="122"/>
                  </a:lnTo>
                  <a:lnTo>
                    <a:pt x="410" y="118"/>
                  </a:lnTo>
                  <a:lnTo>
                    <a:pt x="400" y="116"/>
                  </a:lnTo>
                  <a:lnTo>
                    <a:pt x="366" y="116"/>
                  </a:lnTo>
                  <a:lnTo>
                    <a:pt x="368" y="120"/>
                  </a:lnTo>
                  <a:lnTo>
                    <a:pt x="370" y="130"/>
                  </a:lnTo>
                  <a:lnTo>
                    <a:pt x="370" y="134"/>
                  </a:lnTo>
                  <a:lnTo>
                    <a:pt x="368" y="134"/>
                  </a:lnTo>
                  <a:lnTo>
                    <a:pt x="362" y="132"/>
                  </a:lnTo>
                  <a:lnTo>
                    <a:pt x="356" y="124"/>
                  </a:lnTo>
                  <a:lnTo>
                    <a:pt x="350" y="122"/>
                  </a:lnTo>
                  <a:lnTo>
                    <a:pt x="346" y="122"/>
                  </a:lnTo>
                  <a:lnTo>
                    <a:pt x="340" y="124"/>
                  </a:lnTo>
                  <a:lnTo>
                    <a:pt x="334" y="128"/>
                  </a:lnTo>
                  <a:lnTo>
                    <a:pt x="322" y="136"/>
                  </a:lnTo>
                  <a:lnTo>
                    <a:pt x="314" y="136"/>
                  </a:lnTo>
                  <a:lnTo>
                    <a:pt x="306" y="138"/>
                  </a:lnTo>
                  <a:lnTo>
                    <a:pt x="302" y="136"/>
                  </a:lnTo>
                  <a:lnTo>
                    <a:pt x="302" y="134"/>
                  </a:lnTo>
                  <a:lnTo>
                    <a:pt x="298" y="132"/>
                  </a:lnTo>
                  <a:lnTo>
                    <a:pt x="290" y="130"/>
                  </a:lnTo>
                  <a:lnTo>
                    <a:pt x="280" y="132"/>
                  </a:lnTo>
                  <a:lnTo>
                    <a:pt x="270" y="134"/>
                  </a:lnTo>
                  <a:lnTo>
                    <a:pt x="260" y="136"/>
                  </a:lnTo>
                  <a:lnTo>
                    <a:pt x="250" y="142"/>
                  </a:lnTo>
                  <a:lnTo>
                    <a:pt x="236" y="152"/>
                  </a:lnTo>
                  <a:lnTo>
                    <a:pt x="222" y="164"/>
                  </a:lnTo>
                  <a:lnTo>
                    <a:pt x="218" y="158"/>
                  </a:lnTo>
                  <a:lnTo>
                    <a:pt x="216" y="152"/>
                  </a:lnTo>
                  <a:lnTo>
                    <a:pt x="214" y="144"/>
                  </a:lnTo>
                  <a:lnTo>
                    <a:pt x="214" y="136"/>
                  </a:lnTo>
                  <a:lnTo>
                    <a:pt x="192" y="136"/>
                  </a:lnTo>
                  <a:lnTo>
                    <a:pt x="192" y="144"/>
                  </a:lnTo>
                  <a:lnTo>
                    <a:pt x="194" y="150"/>
                  </a:lnTo>
                  <a:lnTo>
                    <a:pt x="196" y="158"/>
                  </a:lnTo>
                  <a:lnTo>
                    <a:pt x="198" y="166"/>
                  </a:lnTo>
                  <a:lnTo>
                    <a:pt x="190" y="166"/>
                  </a:lnTo>
                  <a:lnTo>
                    <a:pt x="180" y="168"/>
                  </a:lnTo>
                  <a:lnTo>
                    <a:pt x="172" y="172"/>
                  </a:lnTo>
                  <a:lnTo>
                    <a:pt x="166" y="176"/>
                  </a:lnTo>
                  <a:lnTo>
                    <a:pt x="158" y="186"/>
                  </a:lnTo>
                  <a:lnTo>
                    <a:pt x="148" y="196"/>
                  </a:lnTo>
                  <a:lnTo>
                    <a:pt x="132" y="190"/>
                  </a:lnTo>
                  <a:lnTo>
                    <a:pt x="118" y="190"/>
                  </a:lnTo>
                  <a:lnTo>
                    <a:pt x="126" y="198"/>
                  </a:lnTo>
                  <a:lnTo>
                    <a:pt x="130" y="206"/>
                  </a:lnTo>
                  <a:lnTo>
                    <a:pt x="132" y="210"/>
                  </a:lnTo>
                  <a:lnTo>
                    <a:pt x="118" y="210"/>
                  </a:lnTo>
                  <a:lnTo>
                    <a:pt x="110" y="208"/>
                  </a:lnTo>
                  <a:lnTo>
                    <a:pt x="102" y="202"/>
                  </a:lnTo>
                  <a:lnTo>
                    <a:pt x="94" y="196"/>
                  </a:lnTo>
                  <a:lnTo>
                    <a:pt x="84" y="180"/>
                  </a:lnTo>
                  <a:lnTo>
                    <a:pt x="76" y="166"/>
                  </a:lnTo>
                  <a:lnTo>
                    <a:pt x="84" y="166"/>
                  </a:lnTo>
                  <a:lnTo>
                    <a:pt x="96" y="170"/>
                  </a:lnTo>
                  <a:lnTo>
                    <a:pt x="110" y="172"/>
                  </a:lnTo>
                  <a:lnTo>
                    <a:pt x="124" y="174"/>
                  </a:lnTo>
                  <a:lnTo>
                    <a:pt x="134" y="172"/>
                  </a:lnTo>
                  <a:lnTo>
                    <a:pt x="142" y="170"/>
                  </a:lnTo>
                  <a:lnTo>
                    <a:pt x="158" y="164"/>
                  </a:lnTo>
                  <a:lnTo>
                    <a:pt x="156" y="158"/>
                  </a:lnTo>
                  <a:lnTo>
                    <a:pt x="150" y="152"/>
                  </a:lnTo>
                  <a:lnTo>
                    <a:pt x="144" y="146"/>
                  </a:lnTo>
                  <a:lnTo>
                    <a:pt x="138" y="142"/>
                  </a:lnTo>
                  <a:lnTo>
                    <a:pt x="120" y="136"/>
                  </a:lnTo>
                  <a:lnTo>
                    <a:pt x="100" y="132"/>
                  </a:lnTo>
                  <a:lnTo>
                    <a:pt x="56" y="124"/>
                  </a:lnTo>
                  <a:lnTo>
                    <a:pt x="36" y="118"/>
                  </a:lnTo>
                  <a:lnTo>
                    <a:pt x="28" y="114"/>
                  </a:lnTo>
                  <a:lnTo>
                    <a:pt x="24" y="110"/>
                  </a:lnTo>
                  <a:lnTo>
                    <a:pt x="24" y="122"/>
                  </a:lnTo>
                  <a:lnTo>
                    <a:pt x="8" y="126"/>
                  </a:lnTo>
                  <a:lnTo>
                    <a:pt x="2" y="130"/>
                  </a:lnTo>
                  <a:lnTo>
                    <a:pt x="0" y="134"/>
                  </a:lnTo>
                  <a:lnTo>
                    <a:pt x="0" y="136"/>
                  </a:lnTo>
                  <a:lnTo>
                    <a:pt x="0" y="140"/>
                  </a:lnTo>
                  <a:lnTo>
                    <a:pt x="2" y="142"/>
                  </a:lnTo>
                  <a:lnTo>
                    <a:pt x="10" y="144"/>
                  </a:lnTo>
                  <a:lnTo>
                    <a:pt x="18" y="146"/>
                  </a:lnTo>
                  <a:lnTo>
                    <a:pt x="20" y="148"/>
                  </a:lnTo>
                  <a:lnTo>
                    <a:pt x="20" y="150"/>
                  </a:lnTo>
                  <a:lnTo>
                    <a:pt x="20" y="154"/>
                  </a:lnTo>
                  <a:lnTo>
                    <a:pt x="18" y="158"/>
                  </a:lnTo>
                  <a:lnTo>
                    <a:pt x="14" y="160"/>
                  </a:lnTo>
                  <a:lnTo>
                    <a:pt x="14" y="164"/>
                  </a:lnTo>
                  <a:lnTo>
                    <a:pt x="16" y="166"/>
                  </a:lnTo>
                  <a:lnTo>
                    <a:pt x="18" y="164"/>
                  </a:lnTo>
                  <a:lnTo>
                    <a:pt x="24" y="164"/>
                  </a:lnTo>
                  <a:lnTo>
                    <a:pt x="24" y="174"/>
                  </a:lnTo>
                  <a:lnTo>
                    <a:pt x="28" y="186"/>
                  </a:lnTo>
                  <a:lnTo>
                    <a:pt x="30" y="192"/>
                  </a:lnTo>
                  <a:lnTo>
                    <a:pt x="32" y="196"/>
                  </a:lnTo>
                  <a:lnTo>
                    <a:pt x="36" y="198"/>
                  </a:lnTo>
                  <a:lnTo>
                    <a:pt x="36" y="202"/>
                  </a:lnTo>
                  <a:lnTo>
                    <a:pt x="38" y="208"/>
                  </a:lnTo>
                  <a:lnTo>
                    <a:pt x="40" y="212"/>
                  </a:lnTo>
                  <a:lnTo>
                    <a:pt x="40" y="218"/>
                  </a:lnTo>
                  <a:lnTo>
                    <a:pt x="50" y="222"/>
                  </a:lnTo>
                  <a:lnTo>
                    <a:pt x="56" y="228"/>
                  </a:lnTo>
                  <a:lnTo>
                    <a:pt x="56" y="240"/>
                  </a:lnTo>
                  <a:lnTo>
                    <a:pt x="46" y="242"/>
                  </a:lnTo>
                  <a:lnTo>
                    <a:pt x="38" y="246"/>
                  </a:lnTo>
                  <a:lnTo>
                    <a:pt x="28" y="260"/>
                  </a:lnTo>
                  <a:lnTo>
                    <a:pt x="32" y="266"/>
                  </a:lnTo>
                  <a:lnTo>
                    <a:pt x="36" y="268"/>
                  </a:lnTo>
                  <a:lnTo>
                    <a:pt x="40" y="270"/>
                  </a:lnTo>
                  <a:lnTo>
                    <a:pt x="34" y="276"/>
                  </a:lnTo>
                  <a:lnTo>
                    <a:pt x="26" y="282"/>
                  </a:lnTo>
                  <a:lnTo>
                    <a:pt x="20" y="284"/>
                  </a:lnTo>
                  <a:lnTo>
                    <a:pt x="20" y="294"/>
                  </a:lnTo>
                  <a:lnTo>
                    <a:pt x="18" y="296"/>
                  </a:lnTo>
                  <a:lnTo>
                    <a:pt x="14" y="296"/>
                  </a:lnTo>
                  <a:lnTo>
                    <a:pt x="16" y="300"/>
                  </a:lnTo>
                  <a:lnTo>
                    <a:pt x="24" y="314"/>
                  </a:lnTo>
                  <a:lnTo>
                    <a:pt x="26" y="320"/>
                  </a:lnTo>
                  <a:lnTo>
                    <a:pt x="28" y="330"/>
                  </a:lnTo>
                  <a:lnTo>
                    <a:pt x="30" y="338"/>
                  </a:lnTo>
                  <a:lnTo>
                    <a:pt x="30" y="340"/>
                  </a:lnTo>
                  <a:lnTo>
                    <a:pt x="32" y="340"/>
                  </a:lnTo>
                  <a:lnTo>
                    <a:pt x="34" y="340"/>
                  </a:lnTo>
                  <a:lnTo>
                    <a:pt x="42" y="338"/>
                  </a:lnTo>
                  <a:lnTo>
                    <a:pt x="50" y="334"/>
                  </a:lnTo>
                  <a:lnTo>
                    <a:pt x="58" y="338"/>
                  </a:lnTo>
                  <a:lnTo>
                    <a:pt x="68" y="338"/>
                  </a:lnTo>
                  <a:lnTo>
                    <a:pt x="80" y="338"/>
                  </a:lnTo>
                  <a:lnTo>
                    <a:pt x="88" y="350"/>
                  </a:lnTo>
                  <a:lnTo>
                    <a:pt x="88" y="358"/>
                  </a:lnTo>
                  <a:lnTo>
                    <a:pt x="94" y="362"/>
                  </a:lnTo>
                  <a:lnTo>
                    <a:pt x="100" y="372"/>
                  </a:lnTo>
                  <a:lnTo>
                    <a:pt x="104" y="376"/>
                  </a:lnTo>
                  <a:lnTo>
                    <a:pt x="108" y="376"/>
                  </a:lnTo>
                  <a:lnTo>
                    <a:pt x="112" y="378"/>
                  </a:lnTo>
                  <a:lnTo>
                    <a:pt x="112" y="376"/>
                  </a:lnTo>
                  <a:lnTo>
                    <a:pt x="114" y="384"/>
                  </a:lnTo>
                  <a:lnTo>
                    <a:pt x="110" y="386"/>
                  </a:lnTo>
                  <a:lnTo>
                    <a:pt x="96" y="390"/>
                  </a:lnTo>
                  <a:lnTo>
                    <a:pt x="104" y="406"/>
                  </a:lnTo>
                  <a:lnTo>
                    <a:pt x="112" y="406"/>
                  </a:lnTo>
                  <a:lnTo>
                    <a:pt x="132" y="400"/>
                  </a:lnTo>
                  <a:lnTo>
                    <a:pt x="142" y="408"/>
                  </a:lnTo>
                  <a:lnTo>
                    <a:pt x="142" y="414"/>
                  </a:lnTo>
                  <a:lnTo>
                    <a:pt x="144" y="422"/>
                  </a:lnTo>
                  <a:lnTo>
                    <a:pt x="160" y="424"/>
                  </a:lnTo>
                  <a:lnTo>
                    <a:pt x="164" y="436"/>
                  </a:lnTo>
                  <a:lnTo>
                    <a:pt x="174" y="436"/>
                  </a:lnTo>
                  <a:lnTo>
                    <a:pt x="178" y="440"/>
                  </a:lnTo>
                  <a:lnTo>
                    <a:pt x="192" y="436"/>
                  </a:lnTo>
                  <a:lnTo>
                    <a:pt x="198" y="444"/>
                  </a:lnTo>
                  <a:lnTo>
                    <a:pt x="210" y="448"/>
                  </a:lnTo>
                  <a:lnTo>
                    <a:pt x="214" y="448"/>
                  </a:lnTo>
                  <a:lnTo>
                    <a:pt x="222" y="450"/>
                  </a:lnTo>
                  <a:lnTo>
                    <a:pt x="228" y="452"/>
                  </a:lnTo>
                  <a:lnTo>
                    <a:pt x="234" y="454"/>
                  </a:lnTo>
                  <a:lnTo>
                    <a:pt x="236" y="456"/>
                  </a:lnTo>
                  <a:lnTo>
                    <a:pt x="236" y="458"/>
                  </a:lnTo>
                  <a:lnTo>
                    <a:pt x="234" y="460"/>
                  </a:lnTo>
                  <a:lnTo>
                    <a:pt x="230" y="464"/>
                  </a:lnTo>
                  <a:lnTo>
                    <a:pt x="234" y="472"/>
                  </a:lnTo>
                  <a:lnTo>
                    <a:pt x="236" y="480"/>
                  </a:lnTo>
                  <a:lnTo>
                    <a:pt x="236" y="484"/>
                  </a:lnTo>
                  <a:lnTo>
                    <a:pt x="220" y="484"/>
                  </a:lnTo>
                  <a:lnTo>
                    <a:pt x="212" y="492"/>
                  </a:lnTo>
                  <a:lnTo>
                    <a:pt x="212" y="500"/>
                  </a:lnTo>
                  <a:lnTo>
                    <a:pt x="216" y="500"/>
                  </a:lnTo>
                  <a:lnTo>
                    <a:pt x="224" y="500"/>
                  </a:lnTo>
                  <a:lnTo>
                    <a:pt x="206" y="510"/>
                  </a:lnTo>
                  <a:lnTo>
                    <a:pt x="214" y="518"/>
                  </a:lnTo>
                  <a:lnTo>
                    <a:pt x="206" y="520"/>
                  </a:lnTo>
                  <a:lnTo>
                    <a:pt x="206" y="532"/>
                  </a:lnTo>
                  <a:lnTo>
                    <a:pt x="192" y="534"/>
                  </a:lnTo>
                  <a:lnTo>
                    <a:pt x="198" y="536"/>
                  </a:lnTo>
                  <a:lnTo>
                    <a:pt x="202" y="540"/>
                  </a:lnTo>
                  <a:lnTo>
                    <a:pt x="208" y="544"/>
                  </a:lnTo>
                  <a:lnTo>
                    <a:pt x="216" y="548"/>
                  </a:lnTo>
                  <a:lnTo>
                    <a:pt x="242" y="562"/>
                  </a:lnTo>
                  <a:lnTo>
                    <a:pt x="250" y="564"/>
                  </a:lnTo>
                  <a:lnTo>
                    <a:pt x="260" y="564"/>
                  </a:lnTo>
                  <a:lnTo>
                    <a:pt x="272" y="568"/>
                  </a:lnTo>
                  <a:lnTo>
                    <a:pt x="284" y="570"/>
                  </a:lnTo>
                  <a:lnTo>
                    <a:pt x="294" y="572"/>
                  </a:lnTo>
                  <a:lnTo>
                    <a:pt x="304" y="578"/>
                  </a:lnTo>
                  <a:lnTo>
                    <a:pt x="318" y="578"/>
                  </a:lnTo>
                  <a:lnTo>
                    <a:pt x="334" y="584"/>
                  </a:lnTo>
                  <a:lnTo>
                    <a:pt x="340" y="592"/>
                  </a:lnTo>
                  <a:lnTo>
                    <a:pt x="350" y="594"/>
                  </a:lnTo>
                  <a:lnTo>
                    <a:pt x="354" y="598"/>
                  </a:lnTo>
                  <a:lnTo>
                    <a:pt x="356" y="600"/>
                  </a:lnTo>
                  <a:lnTo>
                    <a:pt x="358" y="602"/>
                  </a:lnTo>
                  <a:lnTo>
                    <a:pt x="362" y="604"/>
                  </a:lnTo>
                  <a:lnTo>
                    <a:pt x="364" y="606"/>
                  </a:lnTo>
                  <a:lnTo>
                    <a:pt x="370" y="606"/>
                  </a:lnTo>
                  <a:lnTo>
                    <a:pt x="376" y="600"/>
                  </a:lnTo>
                  <a:lnTo>
                    <a:pt x="380" y="596"/>
                  </a:lnTo>
                  <a:lnTo>
                    <a:pt x="372" y="582"/>
                  </a:lnTo>
                  <a:lnTo>
                    <a:pt x="362" y="568"/>
                  </a:lnTo>
                  <a:lnTo>
                    <a:pt x="352" y="558"/>
                  </a:lnTo>
                  <a:lnTo>
                    <a:pt x="350" y="556"/>
                  </a:lnTo>
                  <a:lnTo>
                    <a:pt x="342" y="544"/>
                  </a:lnTo>
                  <a:lnTo>
                    <a:pt x="344" y="542"/>
                  </a:lnTo>
                  <a:lnTo>
                    <a:pt x="348" y="530"/>
                  </a:lnTo>
                  <a:lnTo>
                    <a:pt x="350" y="526"/>
                  </a:lnTo>
                  <a:lnTo>
                    <a:pt x="354" y="526"/>
                  </a:lnTo>
                  <a:lnTo>
                    <a:pt x="358" y="524"/>
                  </a:lnTo>
                  <a:lnTo>
                    <a:pt x="366" y="518"/>
                  </a:lnTo>
                  <a:lnTo>
                    <a:pt x="374" y="512"/>
                  </a:lnTo>
                  <a:lnTo>
                    <a:pt x="370" y="506"/>
                  </a:lnTo>
                  <a:lnTo>
                    <a:pt x="366" y="498"/>
                  </a:lnTo>
                  <a:lnTo>
                    <a:pt x="358" y="486"/>
                  </a:lnTo>
                  <a:lnTo>
                    <a:pt x="342" y="486"/>
                  </a:lnTo>
                  <a:lnTo>
                    <a:pt x="342" y="476"/>
                  </a:lnTo>
                  <a:lnTo>
                    <a:pt x="336" y="478"/>
                  </a:lnTo>
                  <a:lnTo>
                    <a:pt x="332" y="478"/>
                  </a:lnTo>
                  <a:lnTo>
                    <a:pt x="332" y="476"/>
                  </a:lnTo>
                  <a:lnTo>
                    <a:pt x="332" y="474"/>
                  </a:lnTo>
                  <a:lnTo>
                    <a:pt x="332" y="464"/>
                  </a:lnTo>
                  <a:lnTo>
                    <a:pt x="332" y="462"/>
                  </a:lnTo>
                  <a:lnTo>
                    <a:pt x="332" y="446"/>
                  </a:lnTo>
                  <a:lnTo>
                    <a:pt x="342" y="436"/>
                  </a:lnTo>
                  <a:lnTo>
                    <a:pt x="350" y="448"/>
                  </a:lnTo>
                  <a:lnTo>
                    <a:pt x="358" y="444"/>
                  </a:lnTo>
                  <a:lnTo>
                    <a:pt x="356" y="432"/>
                  </a:lnTo>
                  <a:lnTo>
                    <a:pt x="380" y="412"/>
                  </a:lnTo>
                  <a:lnTo>
                    <a:pt x="402" y="416"/>
                  </a:lnTo>
                  <a:lnTo>
                    <a:pt x="418" y="422"/>
                  </a:lnTo>
                  <a:lnTo>
                    <a:pt x="434" y="434"/>
                  </a:lnTo>
                  <a:lnTo>
                    <a:pt x="442" y="432"/>
                  </a:lnTo>
                  <a:lnTo>
                    <a:pt x="454" y="436"/>
                  </a:lnTo>
                  <a:lnTo>
                    <a:pt x="460" y="428"/>
                  </a:lnTo>
                  <a:lnTo>
                    <a:pt x="492" y="428"/>
                  </a:lnTo>
                  <a:lnTo>
                    <a:pt x="502" y="436"/>
                  </a:lnTo>
                  <a:lnTo>
                    <a:pt x="534" y="434"/>
                  </a:lnTo>
                  <a:lnTo>
                    <a:pt x="536" y="420"/>
                  </a:lnTo>
                  <a:lnTo>
                    <a:pt x="512" y="412"/>
                  </a:lnTo>
                  <a:lnTo>
                    <a:pt x="516" y="406"/>
                  </a:lnTo>
                  <a:lnTo>
                    <a:pt x="518" y="394"/>
                  </a:lnTo>
                  <a:lnTo>
                    <a:pt x="532" y="392"/>
                  </a:lnTo>
                  <a:lnTo>
                    <a:pt x="520" y="386"/>
                  </a:lnTo>
                  <a:lnTo>
                    <a:pt x="514" y="376"/>
                  </a:lnTo>
                  <a:lnTo>
                    <a:pt x="534" y="376"/>
                  </a:lnTo>
                  <a:lnTo>
                    <a:pt x="602" y="360"/>
                  </a:lnTo>
                  <a:lnTo>
                    <a:pt x="612" y="350"/>
                  </a:lnTo>
                  <a:lnTo>
                    <a:pt x="640" y="354"/>
                  </a:lnTo>
                  <a:lnTo>
                    <a:pt x="652" y="372"/>
                  </a:lnTo>
                  <a:lnTo>
                    <a:pt x="684" y="376"/>
                  </a:lnTo>
                  <a:lnTo>
                    <a:pt x="684" y="382"/>
                  </a:lnTo>
                  <a:lnTo>
                    <a:pt x="702" y="382"/>
                  </a:lnTo>
                  <a:lnTo>
                    <a:pt x="720" y="368"/>
                  </a:lnTo>
                  <a:lnTo>
                    <a:pt x="728" y="368"/>
                  </a:lnTo>
                  <a:lnTo>
                    <a:pt x="728" y="378"/>
                  </a:lnTo>
                  <a:lnTo>
                    <a:pt x="744" y="384"/>
                  </a:lnTo>
                  <a:lnTo>
                    <a:pt x="796" y="432"/>
                  </a:lnTo>
                  <a:lnTo>
                    <a:pt x="804" y="434"/>
                  </a:lnTo>
                  <a:lnTo>
                    <a:pt x="804" y="424"/>
                  </a:lnTo>
                  <a:lnTo>
                    <a:pt x="816" y="426"/>
                  </a:lnTo>
                  <a:lnTo>
                    <a:pt x="818" y="434"/>
                  </a:lnTo>
                  <a:lnTo>
                    <a:pt x="836" y="436"/>
                  </a:lnTo>
                  <a:lnTo>
                    <a:pt x="842" y="428"/>
                  </a:lnTo>
                  <a:lnTo>
                    <a:pt x="866" y="446"/>
                  </a:lnTo>
                  <a:lnTo>
                    <a:pt x="884" y="454"/>
                  </a:lnTo>
                  <a:lnTo>
                    <a:pt x="902" y="45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62" name="Google Shape;2662;p55"/>
            <p:cNvSpPr/>
            <p:nvPr/>
          </p:nvSpPr>
          <p:spPr>
            <a:xfrm>
              <a:off x="3846" y="1776"/>
              <a:ext cx="129" cy="74"/>
            </a:xfrm>
            <a:custGeom>
              <a:avLst/>
              <a:gdLst/>
              <a:ahLst/>
              <a:cxnLst/>
              <a:rect l="l" t="t" r="r" b="b"/>
              <a:pathLst>
                <a:path w="112" h="68" extrusionOk="0">
                  <a:moveTo>
                    <a:pt x="0" y="26"/>
                  </a:moveTo>
                  <a:lnTo>
                    <a:pt x="14" y="26"/>
                  </a:lnTo>
                  <a:lnTo>
                    <a:pt x="16" y="16"/>
                  </a:lnTo>
                  <a:lnTo>
                    <a:pt x="22" y="14"/>
                  </a:lnTo>
                  <a:lnTo>
                    <a:pt x="22" y="4"/>
                  </a:lnTo>
                  <a:lnTo>
                    <a:pt x="32" y="6"/>
                  </a:lnTo>
                  <a:lnTo>
                    <a:pt x="36" y="0"/>
                  </a:lnTo>
                  <a:lnTo>
                    <a:pt x="44" y="6"/>
                  </a:lnTo>
                  <a:lnTo>
                    <a:pt x="44" y="10"/>
                  </a:lnTo>
                  <a:lnTo>
                    <a:pt x="36" y="14"/>
                  </a:lnTo>
                  <a:lnTo>
                    <a:pt x="32" y="16"/>
                  </a:lnTo>
                  <a:lnTo>
                    <a:pt x="40" y="16"/>
                  </a:lnTo>
                  <a:lnTo>
                    <a:pt x="46" y="18"/>
                  </a:lnTo>
                  <a:lnTo>
                    <a:pt x="44" y="28"/>
                  </a:lnTo>
                  <a:lnTo>
                    <a:pt x="58" y="28"/>
                  </a:lnTo>
                  <a:lnTo>
                    <a:pt x="64" y="30"/>
                  </a:lnTo>
                  <a:lnTo>
                    <a:pt x="78" y="30"/>
                  </a:lnTo>
                  <a:lnTo>
                    <a:pt x="84" y="26"/>
                  </a:lnTo>
                  <a:lnTo>
                    <a:pt x="84" y="30"/>
                  </a:lnTo>
                  <a:lnTo>
                    <a:pt x="88" y="32"/>
                  </a:lnTo>
                  <a:lnTo>
                    <a:pt x="98" y="38"/>
                  </a:lnTo>
                  <a:lnTo>
                    <a:pt x="102" y="44"/>
                  </a:lnTo>
                  <a:lnTo>
                    <a:pt x="108" y="48"/>
                  </a:lnTo>
                  <a:lnTo>
                    <a:pt x="112" y="58"/>
                  </a:lnTo>
                  <a:lnTo>
                    <a:pt x="106" y="60"/>
                  </a:lnTo>
                  <a:lnTo>
                    <a:pt x="98" y="62"/>
                  </a:lnTo>
                  <a:lnTo>
                    <a:pt x="90" y="64"/>
                  </a:lnTo>
                  <a:lnTo>
                    <a:pt x="82" y="66"/>
                  </a:lnTo>
                  <a:lnTo>
                    <a:pt x="76" y="68"/>
                  </a:lnTo>
                  <a:lnTo>
                    <a:pt x="74" y="68"/>
                  </a:lnTo>
                  <a:lnTo>
                    <a:pt x="70" y="68"/>
                  </a:lnTo>
                  <a:lnTo>
                    <a:pt x="66" y="64"/>
                  </a:lnTo>
                  <a:lnTo>
                    <a:pt x="60" y="58"/>
                  </a:lnTo>
                  <a:lnTo>
                    <a:pt x="58" y="50"/>
                  </a:lnTo>
                  <a:lnTo>
                    <a:pt x="54" y="40"/>
                  </a:lnTo>
                  <a:lnTo>
                    <a:pt x="48" y="40"/>
                  </a:lnTo>
                  <a:lnTo>
                    <a:pt x="44" y="46"/>
                  </a:lnTo>
                  <a:lnTo>
                    <a:pt x="40" y="50"/>
                  </a:lnTo>
                  <a:lnTo>
                    <a:pt x="34" y="56"/>
                  </a:lnTo>
                  <a:lnTo>
                    <a:pt x="30" y="60"/>
                  </a:lnTo>
                  <a:lnTo>
                    <a:pt x="20" y="66"/>
                  </a:lnTo>
                  <a:lnTo>
                    <a:pt x="12" y="66"/>
                  </a:lnTo>
                  <a:lnTo>
                    <a:pt x="16" y="56"/>
                  </a:lnTo>
                  <a:lnTo>
                    <a:pt x="16" y="46"/>
                  </a:lnTo>
                  <a:lnTo>
                    <a:pt x="12" y="42"/>
                  </a:lnTo>
                  <a:lnTo>
                    <a:pt x="6" y="38"/>
                  </a:lnTo>
                  <a:lnTo>
                    <a:pt x="0" y="32"/>
                  </a:lnTo>
                  <a:lnTo>
                    <a:pt x="0" y="2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63" name="Google Shape;2663;p55"/>
            <p:cNvSpPr/>
            <p:nvPr/>
          </p:nvSpPr>
          <p:spPr>
            <a:xfrm>
              <a:off x="3342" y="1718"/>
              <a:ext cx="128" cy="51"/>
            </a:xfrm>
            <a:custGeom>
              <a:avLst/>
              <a:gdLst/>
              <a:ahLst/>
              <a:cxnLst/>
              <a:rect l="l" t="t" r="r" b="b"/>
              <a:pathLst>
                <a:path w="110" h="46" extrusionOk="0">
                  <a:moveTo>
                    <a:pt x="36" y="36"/>
                  </a:moveTo>
                  <a:lnTo>
                    <a:pt x="44" y="34"/>
                  </a:lnTo>
                  <a:lnTo>
                    <a:pt x="50" y="34"/>
                  </a:lnTo>
                  <a:lnTo>
                    <a:pt x="60" y="36"/>
                  </a:lnTo>
                  <a:lnTo>
                    <a:pt x="64" y="40"/>
                  </a:lnTo>
                  <a:lnTo>
                    <a:pt x="66" y="42"/>
                  </a:lnTo>
                  <a:lnTo>
                    <a:pt x="66" y="44"/>
                  </a:lnTo>
                  <a:lnTo>
                    <a:pt x="78" y="44"/>
                  </a:lnTo>
                  <a:lnTo>
                    <a:pt x="86" y="44"/>
                  </a:lnTo>
                  <a:lnTo>
                    <a:pt x="88" y="38"/>
                  </a:lnTo>
                  <a:lnTo>
                    <a:pt x="96" y="42"/>
                  </a:lnTo>
                  <a:lnTo>
                    <a:pt x="100" y="46"/>
                  </a:lnTo>
                  <a:lnTo>
                    <a:pt x="110" y="46"/>
                  </a:lnTo>
                  <a:lnTo>
                    <a:pt x="106" y="40"/>
                  </a:lnTo>
                  <a:lnTo>
                    <a:pt x="104" y="36"/>
                  </a:lnTo>
                  <a:lnTo>
                    <a:pt x="108" y="32"/>
                  </a:lnTo>
                  <a:lnTo>
                    <a:pt x="98" y="30"/>
                  </a:lnTo>
                  <a:lnTo>
                    <a:pt x="92" y="22"/>
                  </a:lnTo>
                  <a:lnTo>
                    <a:pt x="76" y="16"/>
                  </a:lnTo>
                  <a:lnTo>
                    <a:pt x="62" y="16"/>
                  </a:lnTo>
                  <a:lnTo>
                    <a:pt x="52" y="10"/>
                  </a:lnTo>
                  <a:lnTo>
                    <a:pt x="40" y="8"/>
                  </a:lnTo>
                  <a:lnTo>
                    <a:pt x="30" y="6"/>
                  </a:lnTo>
                  <a:lnTo>
                    <a:pt x="18" y="2"/>
                  </a:lnTo>
                  <a:lnTo>
                    <a:pt x="0" y="0"/>
                  </a:lnTo>
                  <a:lnTo>
                    <a:pt x="6" y="4"/>
                  </a:lnTo>
                  <a:lnTo>
                    <a:pt x="12" y="8"/>
                  </a:lnTo>
                  <a:lnTo>
                    <a:pt x="20" y="12"/>
                  </a:lnTo>
                  <a:lnTo>
                    <a:pt x="24" y="14"/>
                  </a:lnTo>
                  <a:lnTo>
                    <a:pt x="30" y="16"/>
                  </a:lnTo>
                  <a:lnTo>
                    <a:pt x="32" y="20"/>
                  </a:lnTo>
                  <a:lnTo>
                    <a:pt x="34" y="24"/>
                  </a:lnTo>
                  <a:lnTo>
                    <a:pt x="34" y="26"/>
                  </a:lnTo>
                  <a:lnTo>
                    <a:pt x="36" y="30"/>
                  </a:lnTo>
                  <a:lnTo>
                    <a:pt x="36" y="32"/>
                  </a:lnTo>
                  <a:lnTo>
                    <a:pt x="36"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64" name="Google Shape;2664;p55"/>
            <p:cNvSpPr/>
            <p:nvPr/>
          </p:nvSpPr>
          <p:spPr>
            <a:xfrm>
              <a:off x="3418" y="1767"/>
              <a:ext cx="61" cy="46"/>
            </a:xfrm>
            <a:custGeom>
              <a:avLst/>
              <a:gdLst/>
              <a:ahLst/>
              <a:cxnLst/>
              <a:rect l="l" t="t" r="r" b="b"/>
              <a:pathLst>
                <a:path w="52" h="42" extrusionOk="0">
                  <a:moveTo>
                    <a:pt x="0" y="0"/>
                  </a:moveTo>
                  <a:lnTo>
                    <a:pt x="20" y="0"/>
                  </a:lnTo>
                  <a:lnTo>
                    <a:pt x="26" y="6"/>
                  </a:lnTo>
                  <a:lnTo>
                    <a:pt x="28" y="6"/>
                  </a:lnTo>
                  <a:lnTo>
                    <a:pt x="30" y="10"/>
                  </a:lnTo>
                  <a:lnTo>
                    <a:pt x="32" y="16"/>
                  </a:lnTo>
                  <a:lnTo>
                    <a:pt x="38" y="22"/>
                  </a:lnTo>
                  <a:lnTo>
                    <a:pt x="40" y="22"/>
                  </a:lnTo>
                  <a:lnTo>
                    <a:pt x="48" y="26"/>
                  </a:lnTo>
                  <a:lnTo>
                    <a:pt x="52" y="38"/>
                  </a:lnTo>
                  <a:lnTo>
                    <a:pt x="48" y="42"/>
                  </a:lnTo>
                  <a:lnTo>
                    <a:pt x="42" y="38"/>
                  </a:lnTo>
                  <a:lnTo>
                    <a:pt x="38" y="34"/>
                  </a:lnTo>
                  <a:lnTo>
                    <a:pt x="32" y="30"/>
                  </a:lnTo>
                  <a:lnTo>
                    <a:pt x="24" y="32"/>
                  </a:lnTo>
                  <a:lnTo>
                    <a:pt x="20" y="26"/>
                  </a:lnTo>
                  <a:lnTo>
                    <a:pt x="16" y="22"/>
                  </a:lnTo>
                  <a:lnTo>
                    <a:pt x="12" y="20"/>
                  </a:lnTo>
                  <a:lnTo>
                    <a:pt x="2" y="18"/>
                  </a:lnTo>
                  <a:lnTo>
                    <a:pt x="2" y="10"/>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65" name="Google Shape;2665;p55"/>
            <p:cNvSpPr/>
            <p:nvPr/>
          </p:nvSpPr>
          <p:spPr>
            <a:xfrm>
              <a:off x="3441" y="1754"/>
              <a:ext cx="90" cy="66"/>
            </a:xfrm>
            <a:custGeom>
              <a:avLst/>
              <a:gdLst/>
              <a:ahLst/>
              <a:cxnLst/>
              <a:rect l="l" t="t" r="r" b="b"/>
              <a:pathLst>
                <a:path w="78" h="60" extrusionOk="0">
                  <a:moveTo>
                    <a:pt x="52" y="2"/>
                  </a:moveTo>
                  <a:lnTo>
                    <a:pt x="48" y="6"/>
                  </a:lnTo>
                  <a:lnTo>
                    <a:pt x="42" y="12"/>
                  </a:lnTo>
                  <a:lnTo>
                    <a:pt x="36" y="12"/>
                  </a:lnTo>
                  <a:lnTo>
                    <a:pt x="32" y="8"/>
                  </a:lnTo>
                  <a:lnTo>
                    <a:pt x="28" y="6"/>
                  </a:lnTo>
                  <a:lnTo>
                    <a:pt x="22" y="0"/>
                  </a:lnTo>
                  <a:lnTo>
                    <a:pt x="18" y="4"/>
                  </a:lnTo>
                  <a:lnTo>
                    <a:pt x="20" y="8"/>
                  </a:lnTo>
                  <a:lnTo>
                    <a:pt x="24" y="14"/>
                  </a:lnTo>
                  <a:lnTo>
                    <a:pt x="20" y="14"/>
                  </a:lnTo>
                  <a:lnTo>
                    <a:pt x="14" y="14"/>
                  </a:lnTo>
                  <a:lnTo>
                    <a:pt x="10" y="10"/>
                  </a:lnTo>
                  <a:lnTo>
                    <a:pt x="2" y="6"/>
                  </a:lnTo>
                  <a:lnTo>
                    <a:pt x="0" y="12"/>
                  </a:lnTo>
                  <a:lnTo>
                    <a:pt x="6" y="18"/>
                  </a:lnTo>
                  <a:lnTo>
                    <a:pt x="8" y="18"/>
                  </a:lnTo>
                  <a:lnTo>
                    <a:pt x="10" y="24"/>
                  </a:lnTo>
                  <a:lnTo>
                    <a:pt x="12" y="28"/>
                  </a:lnTo>
                  <a:lnTo>
                    <a:pt x="14" y="30"/>
                  </a:lnTo>
                  <a:lnTo>
                    <a:pt x="20" y="34"/>
                  </a:lnTo>
                  <a:lnTo>
                    <a:pt x="28" y="38"/>
                  </a:lnTo>
                  <a:lnTo>
                    <a:pt x="32" y="50"/>
                  </a:lnTo>
                  <a:lnTo>
                    <a:pt x="36" y="46"/>
                  </a:lnTo>
                  <a:lnTo>
                    <a:pt x="42" y="42"/>
                  </a:lnTo>
                  <a:lnTo>
                    <a:pt x="46" y="38"/>
                  </a:lnTo>
                  <a:lnTo>
                    <a:pt x="54" y="38"/>
                  </a:lnTo>
                  <a:lnTo>
                    <a:pt x="54" y="44"/>
                  </a:lnTo>
                  <a:lnTo>
                    <a:pt x="56" y="46"/>
                  </a:lnTo>
                  <a:lnTo>
                    <a:pt x="56" y="52"/>
                  </a:lnTo>
                  <a:lnTo>
                    <a:pt x="58" y="54"/>
                  </a:lnTo>
                  <a:lnTo>
                    <a:pt x="60" y="56"/>
                  </a:lnTo>
                  <a:lnTo>
                    <a:pt x="64" y="56"/>
                  </a:lnTo>
                  <a:lnTo>
                    <a:pt x="68" y="60"/>
                  </a:lnTo>
                  <a:lnTo>
                    <a:pt x="72" y="28"/>
                  </a:lnTo>
                  <a:lnTo>
                    <a:pt x="78" y="28"/>
                  </a:lnTo>
                  <a:lnTo>
                    <a:pt x="64" y="18"/>
                  </a:lnTo>
                  <a:lnTo>
                    <a:pt x="62" y="14"/>
                  </a:lnTo>
                  <a:lnTo>
                    <a:pt x="56" y="8"/>
                  </a:lnTo>
                  <a:lnTo>
                    <a:pt x="56" y="6"/>
                  </a:lnTo>
                  <a:lnTo>
                    <a:pt x="52"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66" name="Google Shape;2666;p55"/>
            <p:cNvSpPr/>
            <p:nvPr/>
          </p:nvSpPr>
          <p:spPr>
            <a:xfrm>
              <a:off x="5287" y="2645"/>
              <a:ext cx="176" cy="169"/>
            </a:xfrm>
            <a:custGeom>
              <a:avLst/>
              <a:gdLst/>
              <a:ahLst/>
              <a:cxnLst/>
              <a:rect l="l" t="t" r="r" b="b"/>
              <a:pathLst>
                <a:path w="152" h="154" extrusionOk="0">
                  <a:moveTo>
                    <a:pt x="4" y="0"/>
                  </a:moveTo>
                  <a:lnTo>
                    <a:pt x="4" y="76"/>
                  </a:lnTo>
                  <a:lnTo>
                    <a:pt x="0" y="80"/>
                  </a:lnTo>
                  <a:lnTo>
                    <a:pt x="0" y="84"/>
                  </a:lnTo>
                  <a:lnTo>
                    <a:pt x="4" y="88"/>
                  </a:lnTo>
                  <a:lnTo>
                    <a:pt x="4" y="126"/>
                  </a:lnTo>
                  <a:lnTo>
                    <a:pt x="14" y="130"/>
                  </a:lnTo>
                  <a:lnTo>
                    <a:pt x="24" y="130"/>
                  </a:lnTo>
                  <a:lnTo>
                    <a:pt x="28" y="130"/>
                  </a:lnTo>
                  <a:lnTo>
                    <a:pt x="32" y="126"/>
                  </a:lnTo>
                  <a:lnTo>
                    <a:pt x="36" y="122"/>
                  </a:lnTo>
                  <a:lnTo>
                    <a:pt x="38" y="118"/>
                  </a:lnTo>
                  <a:lnTo>
                    <a:pt x="32" y="118"/>
                  </a:lnTo>
                  <a:lnTo>
                    <a:pt x="42" y="118"/>
                  </a:lnTo>
                  <a:lnTo>
                    <a:pt x="42" y="110"/>
                  </a:lnTo>
                  <a:lnTo>
                    <a:pt x="42" y="104"/>
                  </a:lnTo>
                  <a:lnTo>
                    <a:pt x="46" y="98"/>
                  </a:lnTo>
                  <a:lnTo>
                    <a:pt x="52" y="98"/>
                  </a:lnTo>
                  <a:lnTo>
                    <a:pt x="68" y="98"/>
                  </a:lnTo>
                  <a:lnTo>
                    <a:pt x="82" y="106"/>
                  </a:lnTo>
                  <a:lnTo>
                    <a:pt x="86" y="110"/>
                  </a:lnTo>
                  <a:lnTo>
                    <a:pt x="88" y="114"/>
                  </a:lnTo>
                  <a:lnTo>
                    <a:pt x="90" y="120"/>
                  </a:lnTo>
                  <a:lnTo>
                    <a:pt x="92" y="126"/>
                  </a:lnTo>
                  <a:lnTo>
                    <a:pt x="90" y="124"/>
                  </a:lnTo>
                  <a:lnTo>
                    <a:pt x="92" y="130"/>
                  </a:lnTo>
                  <a:lnTo>
                    <a:pt x="96" y="134"/>
                  </a:lnTo>
                  <a:lnTo>
                    <a:pt x="98" y="138"/>
                  </a:lnTo>
                  <a:lnTo>
                    <a:pt x="104" y="142"/>
                  </a:lnTo>
                  <a:lnTo>
                    <a:pt x="120" y="146"/>
                  </a:lnTo>
                  <a:lnTo>
                    <a:pt x="132" y="150"/>
                  </a:lnTo>
                  <a:lnTo>
                    <a:pt x="136" y="152"/>
                  </a:lnTo>
                  <a:lnTo>
                    <a:pt x="138" y="154"/>
                  </a:lnTo>
                  <a:lnTo>
                    <a:pt x="142" y="154"/>
                  </a:lnTo>
                  <a:lnTo>
                    <a:pt x="148" y="154"/>
                  </a:lnTo>
                  <a:lnTo>
                    <a:pt x="150" y="152"/>
                  </a:lnTo>
                  <a:lnTo>
                    <a:pt x="152" y="150"/>
                  </a:lnTo>
                  <a:lnTo>
                    <a:pt x="150" y="146"/>
                  </a:lnTo>
                  <a:lnTo>
                    <a:pt x="148" y="142"/>
                  </a:lnTo>
                  <a:lnTo>
                    <a:pt x="144" y="138"/>
                  </a:lnTo>
                  <a:lnTo>
                    <a:pt x="142" y="134"/>
                  </a:lnTo>
                  <a:lnTo>
                    <a:pt x="136" y="132"/>
                  </a:lnTo>
                  <a:lnTo>
                    <a:pt x="132" y="130"/>
                  </a:lnTo>
                  <a:lnTo>
                    <a:pt x="130" y="122"/>
                  </a:lnTo>
                  <a:lnTo>
                    <a:pt x="128" y="120"/>
                  </a:lnTo>
                  <a:lnTo>
                    <a:pt x="124" y="118"/>
                  </a:lnTo>
                  <a:lnTo>
                    <a:pt x="122" y="118"/>
                  </a:lnTo>
                  <a:lnTo>
                    <a:pt x="118" y="116"/>
                  </a:lnTo>
                  <a:lnTo>
                    <a:pt x="114" y="108"/>
                  </a:lnTo>
                  <a:lnTo>
                    <a:pt x="112" y="104"/>
                  </a:lnTo>
                  <a:lnTo>
                    <a:pt x="112" y="98"/>
                  </a:lnTo>
                  <a:lnTo>
                    <a:pt x="108" y="98"/>
                  </a:lnTo>
                  <a:lnTo>
                    <a:pt x="102" y="94"/>
                  </a:lnTo>
                  <a:lnTo>
                    <a:pt x="96" y="84"/>
                  </a:lnTo>
                  <a:lnTo>
                    <a:pt x="102" y="84"/>
                  </a:lnTo>
                  <a:lnTo>
                    <a:pt x="112" y="84"/>
                  </a:lnTo>
                  <a:lnTo>
                    <a:pt x="118" y="84"/>
                  </a:lnTo>
                  <a:lnTo>
                    <a:pt x="122" y="82"/>
                  </a:lnTo>
                  <a:lnTo>
                    <a:pt x="124" y="80"/>
                  </a:lnTo>
                  <a:lnTo>
                    <a:pt x="126" y="76"/>
                  </a:lnTo>
                  <a:lnTo>
                    <a:pt x="122" y="74"/>
                  </a:lnTo>
                  <a:lnTo>
                    <a:pt x="116" y="72"/>
                  </a:lnTo>
                  <a:lnTo>
                    <a:pt x="104" y="66"/>
                  </a:lnTo>
                  <a:lnTo>
                    <a:pt x="96" y="62"/>
                  </a:lnTo>
                  <a:lnTo>
                    <a:pt x="94" y="60"/>
                  </a:lnTo>
                  <a:lnTo>
                    <a:pt x="90" y="58"/>
                  </a:lnTo>
                  <a:lnTo>
                    <a:pt x="86" y="58"/>
                  </a:lnTo>
                  <a:lnTo>
                    <a:pt x="82" y="58"/>
                  </a:lnTo>
                  <a:lnTo>
                    <a:pt x="82" y="56"/>
                  </a:lnTo>
                  <a:lnTo>
                    <a:pt x="80" y="52"/>
                  </a:lnTo>
                  <a:lnTo>
                    <a:pt x="80" y="46"/>
                  </a:lnTo>
                  <a:lnTo>
                    <a:pt x="80" y="44"/>
                  </a:lnTo>
                  <a:lnTo>
                    <a:pt x="78" y="38"/>
                  </a:lnTo>
                  <a:lnTo>
                    <a:pt x="56" y="22"/>
                  </a:lnTo>
                  <a:lnTo>
                    <a:pt x="32" y="12"/>
                  </a:lnTo>
                  <a:lnTo>
                    <a:pt x="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67" name="Google Shape;2667;p55"/>
            <p:cNvSpPr/>
            <p:nvPr/>
          </p:nvSpPr>
          <p:spPr>
            <a:xfrm>
              <a:off x="4442" y="2482"/>
              <a:ext cx="204" cy="227"/>
            </a:xfrm>
            <a:custGeom>
              <a:avLst/>
              <a:gdLst/>
              <a:ahLst/>
              <a:cxnLst/>
              <a:rect l="l" t="t" r="r" b="b"/>
              <a:pathLst>
                <a:path w="176" h="206" extrusionOk="0">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68" name="Google Shape;2668;p55"/>
            <p:cNvSpPr/>
            <p:nvPr/>
          </p:nvSpPr>
          <p:spPr>
            <a:xfrm>
              <a:off x="4703" y="2515"/>
              <a:ext cx="185" cy="161"/>
            </a:xfrm>
            <a:custGeom>
              <a:avLst/>
              <a:gdLst/>
              <a:ahLst/>
              <a:cxnLst/>
              <a:rect l="l" t="t" r="r" b="b"/>
              <a:pathLst>
                <a:path w="160" h="146" extrusionOk="0">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69" name="Google Shape;2669;p55"/>
            <p:cNvSpPr/>
            <p:nvPr/>
          </p:nvSpPr>
          <p:spPr>
            <a:xfrm>
              <a:off x="4701" y="2814"/>
              <a:ext cx="735" cy="568"/>
            </a:xfrm>
            <a:custGeom>
              <a:avLst/>
              <a:gdLst/>
              <a:ahLst/>
              <a:cxnLst/>
              <a:rect l="l" t="t" r="r" b="b"/>
              <a:pathLst>
                <a:path w="636" h="516" extrusionOk="0">
                  <a:moveTo>
                    <a:pt x="180" y="138"/>
                  </a:moveTo>
                  <a:lnTo>
                    <a:pt x="186" y="132"/>
                  </a:lnTo>
                  <a:lnTo>
                    <a:pt x="188" y="130"/>
                  </a:lnTo>
                  <a:lnTo>
                    <a:pt x="188" y="124"/>
                  </a:lnTo>
                  <a:lnTo>
                    <a:pt x="190" y="118"/>
                  </a:lnTo>
                  <a:lnTo>
                    <a:pt x="194" y="112"/>
                  </a:lnTo>
                  <a:lnTo>
                    <a:pt x="198" y="108"/>
                  </a:lnTo>
                  <a:lnTo>
                    <a:pt x="202" y="106"/>
                  </a:lnTo>
                  <a:lnTo>
                    <a:pt x="204" y="112"/>
                  </a:lnTo>
                  <a:lnTo>
                    <a:pt x="206" y="114"/>
                  </a:lnTo>
                  <a:lnTo>
                    <a:pt x="210" y="116"/>
                  </a:lnTo>
                  <a:lnTo>
                    <a:pt x="212" y="114"/>
                  </a:lnTo>
                  <a:lnTo>
                    <a:pt x="212" y="112"/>
                  </a:lnTo>
                  <a:lnTo>
                    <a:pt x="214" y="110"/>
                  </a:lnTo>
                  <a:lnTo>
                    <a:pt x="212" y="106"/>
                  </a:lnTo>
                  <a:lnTo>
                    <a:pt x="212" y="100"/>
                  </a:lnTo>
                  <a:lnTo>
                    <a:pt x="220" y="100"/>
                  </a:lnTo>
                  <a:lnTo>
                    <a:pt x="226" y="100"/>
                  </a:lnTo>
                  <a:lnTo>
                    <a:pt x="226" y="92"/>
                  </a:lnTo>
                  <a:lnTo>
                    <a:pt x="230" y="86"/>
                  </a:lnTo>
                  <a:lnTo>
                    <a:pt x="232" y="82"/>
                  </a:lnTo>
                  <a:lnTo>
                    <a:pt x="236" y="80"/>
                  </a:lnTo>
                  <a:lnTo>
                    <a:pt x="240" y="78"/>
                  </a:lnTo>
                  <a:lnTo>
                    <a:pt x="242" y="72"/>
                  </a:lnTo>
                  <a:lnTo>
                    <a:pt x="244" y="68"/>
                  </a:lnTo>
                  <a:lnTo>
                    <a:pt x="248" y="64"/>
                  </a:lnTo>
                  <a:lnTo>
                    <a:pt x="262" y="58"/>
                  </a:lnTo>
                  <a:lnTo>
                    <a:pt x="270" y="56"/>
                  </a:lnTo>
                  <a:lnTo>
                    <a:pt x="276" y="54"/>
                  </a:lnTo>
                  <a:lnTo>
                    <a:pt x="284" y="62"/>
                  </a:lnTo>
                  <a:lnTo>
                    <a:pt x="288" y="66"/>
                  </a:lnTo>
                  <a:lnTo>
                    <a:pt x="288" y="72"/>
                  </a:lnTo>
                  <a:lnTo>
                    <a:pt x="288" y="74"/>
                  </a:lnTo>
                  <a:lnTo>
                    <a:pt x="286" y="76"/>
                  </a:lnTo>
                  <a:lnTo>
                    <a:pt x="290" y="74"/>
                  </a:lnTo>
                  <a:lnTo>
                    <a:pt x="294" y="72"/>
                  </a:lnTo>
                  <a:lnTo>
                    <a:pt x="298" y="74"/>
                  </a:lnTo>
                  <a:lnTo>
                    <a:pt x="302" y="74"/>
                  </a:lnTo>
                  <a:lnTo>
                    <a:pt x="306" y="72"/>
                  </a:lnTo>
                  <a:lnTo>
                    <a:pt x="310" y="70"/>
                  </a:lnTo>
                  <a:lnTo>
                    <a:pt x="308" y="62"/>
                  </a:lnTo>
                  <a:lnTo>
                    <a:pt x="310" y="56"/>
                  </a:lnTo>
                  <a:lnTo>
                    <a:pt x="314" y="54"/>
                  </a:lnTo>
                  <a:lnTo>
                    <a:pt x="320" y="50"/>
                  </a:lnTo>
                  <a:lnTo>
                    <a:pt x="326" y="48"/>
                  </a:lnTo>
                  <a:lnTo>
                    <a:pt x="324" y="44"/>
                  </a:lnTo>
                  <a:lnTo>
                    <a:pt x="322" y="42"/>
                  </a:lnTo>
                  <a:lnTo>
                    <a:pt x="324" y="38"/>
                  </a:lnTo>
                  <a:lnTo>
                    <a:pt x="326" y="34"/>
                  </a:lnTo>
                  <a:lnTo>
                    <a:pt x="334" y="28"/>
                  </a:lnTo>
                  <a:lnTo>
                    <a:pt x="344" y="26"/>
                  </a:lnTo>
                  <a:lnTo>
                    <a:pt x="354" y="26"/>
                  </a:lnTo>
                  <a:lnTo>
                    <a:pt x="358" y="24"/>
                  </a:lnTo>
                  <a:lnTo>
                    <a:pt x="360" y="24"/>
                  </a:lnTo>
                  <a:lnTo>
                    <a:pt x="362" y="20"/>
                  </a:lnTo>
                  <a:lnTo>
                    <a:pt x="364" y="16"/>
                  </a:lnTo>
                  <a:lnTo>
                    <a:pt x="364" y="12"/>
                  </a:lnTo>
                  <a:lnTo>
                    <a:pt x="358" y="10"/>
                  </a:lnTo>
                  <a:lnTo>
                    <a:pt x="358" y="8"/>
                  </a:lnTo>
                  <a:lnTo>
                    <a:pt x="358" y="2"/>
                  </a:lnTo>
                  <a:lnTo>
                    <a:pt x="362" y="2"/>
                  </a:lnTo>
                  <a:lnTo>
                    <a:pt x="364" y="4"/>
                  </a:lnTo>
                  <a:lnTo>
                    <a:pt x="368" y="6"/>
                  </a:lnTo>
                  <a:lnTo>
                    <a:pt x="366" y="10"/>
                  </a:lnTo>
                  <a:lnTo>
                    <a:pt x="368" y="10"/>
                  </a:lnTo>
                  <a:lnTo>
                    <a:pt x="372" y="12"/>
                  </a:lnTo>
                  <a:lnTo>
                    <a:pt x="374" y="12"/>
                  </a:lnTo>
                  <a:lnTo>
                    <a:pt x="384" y="14"/>
                  </a:lnTo>
                  <a:lnTo>
                    <a:pt x="390" y="18"/>
                  </a:lnTo>
                  <a:lnTo>
                    <a:pt x="398" y="22"/>
                  </a:lnTo>
                  <a:lnTo>
                    <a:pt x="408" y="22"/>
                  </a:lnTo>
                  <a:lnTo>
                    <a:pt x="414" y="22"/>
                  </a:lnTo>
                  <a:lnTo>
                    <a:pt x="416" y="18"/>
                  </a:lnTo>
                  <a:lnTo>
                    <a:pt x="418" y="24"/>
                  </a:lnTo>
                  <a:lnTo>
                    <a:pt x="422" y="26"/>
                  </a:lnTo>
                  <a:lnTo>
                    <a:pt x="424" y="22"/>
                  </a:lnTo>
                  <a:lnTo>
                    <a:pt x="424" y="20"/>
                  </a:lnTo>
                  <a:lnTo>
                    <a:pt x="428" y="20"/>
                  </a:lnTo>
                  <a:lnTo>
                    <a:pt x="432" y="22"/>
                  </a:lnTo>
                  <a:lnTo>
                    <a:pt x="434" y="26"/>
                  </a:lnTo>
                  <a:lnTo>
                    <a:pt x="432" y="30"/>
                  </a:lnTo>
                  <a:lnTo>
                    <a:pt x="428" y="36"/>
                  </a:lnTo>
                  <a:lnTo>
                    <a:pt x="422" y="40"/>
                  </a:lnTo>
                  <a:lnTo>
                    <a:pt x="416" y="42"/>
                  </a:lnTo>
                  <a:lnTo>
                    <a:pt x="416" y="48"/>
                  </a:lnTo>
                  <a:lnTo>
                    <a:pt x="416" y="50"/>
                  </a:lnTo>
                  <a:lnTo>
                    <a:pt x="418" y="52"/>
                  </a:lnTo>
                  <a:lnTo>
                    <a:pt x="420" y="54"/>
                  </a:lnTo>
                  <a:lnTo>
                    <a:pt x="422" y="54"/>
                  </a:lnTo>
                  <a:lnTo>
                    <a:pt x="424" y="52"/>
                  </a:lnTo>
                  <a:lnTo>
                    <a:pt x="426" y="54"/>
                  </a:lnTo>
                  <a:lnTo>
                    <a:pt x="428" y="54"/>
                  </a:lnTo>
                  <a:lnTo>
                    <a:pt x="426" y="58"/>
                  </a:lnTo>
                  <a:lnTo>
                    <a:pt x="422" y="60"/>
                  </a:lnTo>
                  <a:lnTo>
                    <a:pt x="420" y="60"/>
                  </a:lnTo>
                  <a:lnTo>
                    <a:pt x="418" y="56"/>
                  </a:lnTo>
                  <a:lnTo>
                    <a:pt x="418" y="54"/>
                  </a:lnTo>
                  <a:lnTo>
                    <a:pt x="410" y="60"/>
                  </a:lnTo>
                  <a:lnTo>
                    <a:pt x="406" y="64"/>
                  </a:lnTo>
                  <a:lnTo>
                    <a:pt x="404" y="70"/>
                  </a:lnTo>
                  <a:lnTo>
                    <a:pt x="404" y="76"/>
                  </a:lnTo>
                  <a:lnTo>
                    <a:pt x="408" y="80"/>
                  </a:lnTo>
                  <a:lnTo>
                    <a:pt x="410" y="84"/>
                  </a:lnTo>
                  <a:lnTo>
                    <a:pt x="414" y="86"/>
                  </a:lnTo>
                  <a:lnTo>
                    <a:pt x="424" y="90"/>
                  </a:lnTo>
                  <a:lnTo>
                    <a:pt x="430" y="92"/>
                  </a:lnTo>
                  <a:lnTo>
                    <a:pt x="434" y="96"/>
                  </a:lnTo>
                  <a:lnTo>
                    <a:pt x="442" y="104"/>
                  </a:lnTo>
                  <a:lnTo>
                    <a:pt x="456" y="108"/>
                  </a:lnTo>
                  <a:lnTo>
                    <a:pt x="458" y="110"/>
                  </a:lnTo>
                  <a:lnTo>
                    <a:pt x="462" y="116"/>
                  </a:lnTo>
                  <a:lnTo>
                    <a:pt x="464" y="120"/>
                  </a:lnTo>
                  <a:lnTo>
                    <a:pt x="466" y="122"/>
                  </a:lnTo>
                  <a:lnTo>
                    <a:pt x="468" y="122"/>
                  </a:lnTo>
                  <a:lnTo>
                    <a:pt x="472" y="122"/>
                  </a:lnTo>
                  <a:lnTo>
                    <a:pt x="476" y="120"/>
                  </a:lnTo>
                  <a:lnTo>
                    <a:pt x="480" y="116"/>
                  </a:lnTo>
                  <a:lnTo>
                    <a:pt x="484" y="110"/>
                  </a:lnTo>
                  <a:lnTo>
                    <a:pt x="486" y="104"/>
                  </a:lnTo>
                  <a:lnTo>
                    <a:pt x="490" y="92"/>
                  </a:lnTo>
                  <a:lnTo>
                    <a:pt x="494" y="84"/>
                  </a:lnTo>
                  <a:lnTo>
                    <a:pt x="498" y="76"/>
                  </a:lnTo>
                  <a:lnTo>
                    <a:pt x="500" y="64"/>
                  </a:lnTo>
                  <a:lnTo>
                    <a:pt x="502" y="52"/>
                  </a:lnTo>
                  <a:lnTo>
                    <a:pt x="504" y="42"/>
                  </a:lnTo>
                  <a:lnTo>
                    <a:pt x="510" y="32"/>
                  </a:lnTo>
                  <a:lnTo>
                    <a:pt x="514" y="24"/>
                  </a:lnTo>
                  <a:lnTo>
                    <a:pt x="520" y="6"/>
                  </a:lnTo>
                  <a:lnTo>
                    <a:pt x="522" y="0"/>
                  </a:lnTo>
                  <a:lnTo>
                    <a:pt x="524" y="0"/>
                  </a:lnTo>
                  <a:lnTo>
                    <a:pt x="528" y="0"/>
                  </a:lnTo>
                  <a:lnTo>
                    <a:pt x="532" y="0"/>
                  </a:lnTo>
                  <a:lnTo>
                    <a:pt x="534" y="4"/>
                  </a:lnTo>
                  <a:lnTo>
                    <a:pt x="532" y="12"/>
                  </a:lnTo>
                  <a:lnTo>
                    <a:pt x="532" y="20"/>
                  </a:lnTo>
                  <a:lnTo>
                    <a:pt x="532" y="26"/>
                  </a:lnTo>
                  <a:lnTo>
                    <a:pt x="536" y="44"/>
                  </a:lnTo>
                  <a:lnTo>
                    <a:pt x="538" y="56"/>
                  </a:lnTo>
                  <a:lnTo>
                    <a:pt x="540" y="60"/>
                  </a:lnTo>
                  <a:lnTo>
                    <a:pt x="542" y="62"/>
                  </a:lnTo>
                  <a:lnTo>
                    <a:pt x="546" y="62"/>
                  </a:lnTo>
                  <a:lnTo>
                    <a:pt x="548" y="60"/>
                  </a:lnTo>
                  <a:lnTo>
                    <a:pt x="552" y="68"/>
                  </a:lnTo>
                  <a:lnTo>
                    <a:pt x="558" y="76"/>
                  </a:lnTo>
                  <a:lnTo>
                    <a:pt x="554" y="82"/>
                  </a:lnTo>
                  <a:lnTo>
                    <a:pt x="556" y="90"/>
                  </a:lnTo>
                  <a:lnTo>
                    <a:pt x="554" y="100"/>
                  </a:lnTo>
                  <a:lnTo>
                    <a:pt x="556" y="106"/>
                  </a:lnTo>
                  <a:lnTo>
                    <a:pt x="558" y="110"/>
                  </a:lnTo>
                  <a:lnTo>
                    <a:pt x="560" y="118"/>
                  </a:lnTo>
                  <a:lnTo>
                    <a:pt x="560" y="124"/>
                  </a:lnTo>
                  <a:lnTo>
                    <a:pt x="562" y="132"/>
                  </a:lnTo>
                  <a:lnTo>
                    <a:pt x="564" y="136"/>
                  </a:lnTo>
                  <a:lnTo>
                    <a:pt x="564" y="144"/>
                  </a:lnTo>
                  <a:lnTo>
                    <a:pt x="564" y="148"/>
                  </a:lnTo>
                  <a:lnTo>
                    <a:pt x="568" y="152"/>
                  </a:lnTo>
                  <a:lnTo>
                    <a:pt x="576" y="158"/>
                  </a:lnTo>
                  <a:lnTo>
                    <a:pt x="584" y="162"/>
                  </a:lnTo>
                  <a:lnTo>
                    <a:pt x="592" y="168"/>
                  </a:lnTo>
                  <a:lnTo>
                    <a:pt x="594" y="174"/>
                  </a:lnTo>
                  <a:lnTo>
                    <a:pt x="594" y="178"/>
                  </a:lnTo>
                  <a:lnTo>
                    <a:pt x="596" y="182"/>
                  </a:lnTo>
                  <a:lnTo>
                    <a:pt x="598" y="186"/>
                  </a:lnTo>
                  <a:lnTo>
                    <a:pt x="598" y="200"/>
                  </a:lnTo>
                  <a:lnTo>
                    <a:pt x="598" y="206"/>
                  </a:lnTo>
                  <a:lnTo>
                    <a:pt x="600" y="208"/>
                  </a:lnTo>
                  <a:lnTo>
                    <a:pt x="602" y="208"/>
                  </a:lnTo>
                  <a:lnTo>
                    <a:pt x="604" y="208"/>
                  </a:lnTo>
                  <a:lnTo>
                    <a:pt x="604" y="206"/>
                  </a:lnTo>
                  <a:lnTo>
                    <a:pt x="612" y="216"/>
                  </a:lnTo>
                  <a:lnTo>
                    <a:pt x="614" y="220"/>
                  </a:lnTo>
                  <a:lnTo>
                    <a:pt x="614" y="228"/>
                  </a:lnTo>
                  <a:lnTo>
                    <a:pt x="616" y="232"/>
                  </a:lnTo>
                  <a:lnTo>
                    <a:pt x="618" y="234"/>
                  </a:lnTo>
                  <a:lnTo>
                    <a:pt x="620" y="236"/>
                  </a:lnTo>
                  <a:lnTo>
                    <a:pt x="622" y="238"/>
                  </a:lnTo>
                  <a:lnTo>
                    <a:pt x="632" y="250"/>
                  </a:lnTo>
                  <a:lnTo>
                    <a:pt x="634" y="258"/>
                  </a:lnTo>
                  <a:lnTo>
                    <a:pt x="636" y="264"/>
                  </a:lnTo>
                  <a:lnTo>
                    <a:pt x="634" y="270"/>
                  </a:lnTo>
                  <a:lnTo>
                    <a:pt x="632" y="276"/>
                  </a:lnTo>
                  <a:lnTo>
                    <a:pt x="630" y="280"/>
                  </a:lnTo>
                  <a:lnTo>
                    <a:pt x="630" y="288"/>
                  </a:lnTo>
                  <a:lnTo>
                    <a:pt x="630" y="300"/>
                  </a:lnTo>
                  <a:lnTo>
                    <a:pt x="630" y="312"/>
                  </a:lnTo>
                  <a:lnTo>
                    <a:pt x="626" y="322"/>
                  </a:lnTo>
                  <a:lnTo>
                    <a:pt x="624" y="328"/>
                  </a:lnTo>
                  <a:lnTo>
                    <a:pt x="620" y="336"/>
                  </a:lnTo>
                  <a:lnTo>
                    <a:pt x="608" y="352"/>
                  </a:lnTo>
                  <a:lnTo>
                    <a:pt x="600" y="370"/>
                  </a:lnTo>
                  <a:lnTo>
                    <a:pt x="598" y="376"/>
                  </a:lnTo>
                  <a:lnTo>
                    <a:pt x="594" y="378"/>
                  </a:lnTo>
                  <a:lnTo>
                    <a:pt x="590" y="382"/>
                  </a:lnTo>
                  <a:lnTo>
                    <a:pt x="586" y="384"/>
                  </a:lnTo>
                  <a:lnTo>
                    <a:pt x="582" y="390"/>
                  </a:lnTo>
                  <a:lnTo>
                    <a:pt x="578" y="394"/>
                  </a:lnTo>
                  <a:lnTo>
                    <a:pt x="566" y="402"/>
                  </a:lnTo>
                  <a:lnTo>
                    <a:pt x="558" y="408"/>
                  </a:lnTo>
                  <a:lnTo>
                    <a:pt x="552" y="416"/>
                  </a:lnTo>
                  <a:lnTo>
                    <a:pt x="548" y="424"/>
                  </a:lnTo>
                  <a:lnTo>
                    <a:pt x="542" y="432"/>
                  </a:lnTo>
                  <a:lnTo>
                    <a:pt x="522" y="454"/>
                  </a:lnTo>
                  <a:lnTo>
                    <a:pt x="510" y="466"/>
                  </a:lnTo>
                  <a:lnTo>
                    <a:pt x="500" y="480"/>
                  </a:lnTo>
                  <a:lnTo>
                    <a:pt x="498" y="482"/>
                  </a:lnTo>
                  <a:lnTo>
                    <a:pt x="496" y="486"/>
                  </a:lnTo>
                  <a:lnTo>
                    <a:pt x="496" y="488"/>
                  </a:lnTo>
                  <a:lnTo>
                    <a:pt x="494" y="490"/>
                  </a:lnTo>
                  <a:lnTo>
                    <a:pt x="484" y="490"/>
                  </a:lnTo>
                  <a:lnTo>
                    <a:pt x="476" y="490"/>
                  </a:lnTo>
                  <a:lnTo>
                    <a:pt x="468" y="492"/>
                  </a:lnTo>
                  <a:lnTo>
                    <a:pt x="462" y="492"/>
                  </a:lnTo>
                  <a:lnTo>
                    <a:pt x="454" y="496"/>
                  </a:lnTo>
                  <a:lnTo>
                    <a:pt x="448" y="500"/>
                  </a:lnTo>
                  <a:lnTo>
                    <a:pt x="442" y="504"/>
                  </a:lnTo>
                  <a:lnTo>
                    <a:pt x="438" y="506"/>
                  </a:lnTo>
                  <a:lnTo>
                    <a:pt x="434" y="508"/>
                  </a:lnTo>
                  <a:lnTo>
                    <a:pt x="432" y="512"/>
                  </a:lnTo>
                  <a:lnTo>
                    <a:pt x="428" y="514"/>
                  </a:lnTo>
                  <a:lnTo>
                    <a:pt x="426" y="516"/>
                  </a:lnTo>
                  <a:lnTo>
                    <a:pt x="420" y="506"/>
                  </a:lnTo>
                  <a:lnTo>
                    <a:pt x="416" y="494"/>
                  </a:lnTo>
                  <a:lnTo>
                    <a:pt x="412" y="494"/>
                  </a:lnTo>
                  <a:lnTo>
                    <a:pt x="410" y="496"/>
                  </a:lnTo>
                  <a:lnTo>
                    <a:pt x="408" y="500"/>
                  </a:lnTo>
                  <a:lnTo>
                    <a:pt x="386" y="514"/>
                  </a:lnTo>
                  <a:lnTo>
                    <a:pt x="380" y="510"/>
                  </a:lnTo>
                  <a:lnTo>
                    <a:pt x="378" y="504"/>
                  </a:lnTo>
                  <a:lnTo>
                    <a:pt x="370" y="504"/>
                  </a:lnTo>
                  <a:lnTo>
                    <a:pt x="364" y="504"/>
                  </a:lnTo>
                  <a:lnTo>
                    <a:pt x="358" y="500"/>
                  </a:lnTo>
                  <a:lnTo>
                    <a:pt x="354" y="494"/>
                  </a:lnTo>
                  <a:lnTo>
                    <a:pt x="348" y="488"/>
                  </a:lnTo>
                  <a:lnTo>
                    <a:pt x="346" y="482"/>
                  </a:lnTo>
                  <a:lnTo>
                    <a:pt x="346" y="478"/>
                  </a:lnTo>
                  <a:lnTo>
                    <a:pt x="350" y="474"/>
                  </a:lnTo>
                  <a:lnTo>
                    <a:pt x="352" y="470"/>
                  </a:lnTo>
                  <a:lnTo>
                    <a:pt x="354" y="464"/>
                  </a:lnTo>
                  <a:lnTo>
                    <a:pt x="352" y="458"/>
                  </a:lnTo>
                  <a:lnTo>
                    <a:pt x="348" y="454"/>
                  </a:lnTo>
                  <a:lnTo>
                    <a:pt x="344" y="452"/>
                  </a:lnTo>
                  <a:lnTo>
                    <a:pt x="340" y="448"/>
                  </a:lnTo>
                  <a:lnTo>
                    <a:pt x="346" y="440"/>
                  </a:lnTo>
                  <a:lnTo>
                    <a:pt x="346" y="436"/>
                  </a:lnTo>
                  <a:lnTo>
                    <a:pt x="348" y="432"/>
                  </a:lnTo>
                  <a:lnTo>
                    <a:pt x="346" y="428"/>
                  </a:lnTo>
                  <a:lnTo>
                    <a:pt x="342" y="428"/>
                  </a:lnTo>
                  <a:lnTo>
                    <a:pt x="340" y="430"/>
                  </a:lnTo>
                  <a:lnTo>
                    <a:pt x="336" y="436"/>
                  </a:lnTo>
                  <a:lnTo>
                    <a:pt x="332" y="442"/>
                  </a:lnTo>
                  <a:lnTo>
                    <a:pt x="330" y="444"/>
                  </a:lnTo>
                  <a:lnTo>
                    <a:pt x="326" y="444"/>
                  </a:lnTo>
                  <a:lnTo>
                    <a:pt x="324" y="444"/>
                  </a:lnTo>
                  <a:lnTo>
                    <a:pt x="322" y="442"/>
                  </a:lnTo>
                  <a:lnTo>
                    <a:pt x="324" y="438"/>
                  </a:lnTo>
                  <a:lnTo>
                    <a:pt x="328" y="438"/>
                  </a:lnTo>
                  <a:lnTo>
                    <a:pt x="332" y="436"/>
                  </a:lnTo>
                  <a:lnTo>
                    <a:pt x="346" y="420"/>
                  </a:lnTo>
                  <a:lnTo>
                    <a:pt x="352" y="412"/>
                  </a:lnTo>
                  <a:lnTo>
                    <a:pt x="356" y="404"/>
                  </a:lnTo>
                  <a:lnTo>
                    <a:pt x="350" y="404"/>
                  </a:lnTo>
                  <a:lnTo>
                    <a:pt x="342" y="404"/>
                  </a:lnTo>
                  <a:lnTo>
                    <a:pt x="340" y="410"/>
                  </a:lnTo>
                  <a:lnTo>
                    <a:pt x="338" y="416"/>
                  </a:lnTo>
                  <a:lnTo>
                    <a:pt x="332" y="416"/>
                  </a:lnTo>
                  <a:lnTo>
                    <a:pt x="326" y="418"/>
                  </a:lnTo>
                  <a:lnTo>
                    <a:pt x="318" y="424"/>
                  </a:lnTo>
                  <a:lnTo>
                    <a:pt x="312" y="432"/>
                  </a:lnTo>
                  <a:lnTo>
                    <a:pt x="310" y="438"/>
                  </a:lnTo>
                  <a:lnTo>
                    <a:pt x="304" y="438"/>
                  </a:lnTo>
                  <a:lnTo>
                    <a:pt x="304" y="436"/>
                  </a:lnTo>
                  <a:lnTo>
                    <a:pt x="304" y="434"/>
                  </a:lnTo>
                  <a:lnTo>
                    <a:pt x="304" y="426"/>
                  </a:lnTo>
                  <a:lnTo>
                    <a:pt x="306" y="418"/>
                  </a:lnTo>
                  <a:lnTo>
                    <a:pt x="304" y="410"/>
                  </a:lnTo>
                  <a:lnTo>
                    <a:pt x="304" y="406"/>
                  </a:lnTo>
                  <a:lnTo>
                    <a:pt x="302" y="400"/>
                  </a:lnTo>
                  <a:lnTo>
                    <a:pt x="300" y="392"/>
                  </a:lnTo>
                  <a:lnTo>
                    <a:pt x="286" y="388"/>
                  </a:lnTo>
                  <a:lnTo>
                    <a:pt x="276" y="384"/>
                  </a:lnTo>
                  <a:lnTo>
                    <a:pt x="270" y="382"/>
                  </a:lnTo>
                  <a:lnTo>
                    <a:pt x="268" y="380"/>
                  </a:lnTo>
                  <a:lnTo>
                    <a:pt x="264" y="378"/>
                  </a:lnTo>
                  <a:lnTo>
                    <a:pt x="232" y="378"/>
                  </a:lnTo>
                  <a:lnTo>
                    <a:pt x="208" y="392"/>
                  </a:lnTo>
                  <a:lnTo>
                    <a:pt x="176" y="392"/>
                  </a:lnTo>
                  <a:lnTo>
                    <a:pt x="164" y="398"/>
                  </a:lnTo>
                  <a:lnTo>
                    <a:pt x="150" y="406"/>
                  </a:lnTo>
                  <a:lnTo>
                    <a:pt x="134" y="416"/>
                  </a:lnTo>
                  <a:lnTo>
                    <a:pt x="122" y="420"/>
                  </a:lnTo>
                  <a:lnTo>
                    <a:pt x="108" y="422"/>
                  </a:lnTo>
                  <a:lnTo>
                    <a:pt x="92" y="422"/>
                  </a:lnTo>
                  <a:lnTo>
                    <a:pt x="84" y="424"/>
                  </a:lnTo>
                  <a:lnTo>
                    <a:pt x="74" y="426"/>
                  </a:lnTo>
                  <a:lnTo>
                    <a:pt x="58" y="432"/>
                  </a:lnTo>
                  <a:lnTo>
                    <a:pt x="42" y="438"/>
                  </a:lnTo>
                  <a:lnTo>
                    <a:pt x="32" y="440"/>
                  </a:lnTo>
                  <a:lnTo>
                    <a:pt x="24" y="440"/>
                  </a:lnTo>
                  <a:lnTo>
                    <a:pt x="18" y="440"/>
                  </a:lnTo>
                  <a:lnTo>
                    <a:pt x="14" y="436"/>
                  </a:lnTo>
                  <a:lnTo>
                    <a:pt x="6" y="430"/>
                  </a:lnTo>
                  <a:lnTo>
                    <a:pt x="4" y="428"/>
                  </a:lnTo>
                  <a:lnTo>
                    <a:pt x="2" y="428"/>
                  </a:lnTo>
                  <a:lnTo>
                    <a:pt x="0" y="426"/>
                  </a:lnTo>
                  <a:lnTo>
                    <a:pt x="0" y="422"/>
                  </a:lnTo>
                  <a:lnTo>
                    <a:pt x="0" y="420"/>
                  </a:lnTo>
                  <a:lnTo>
                    <a:pt x="2" y="416"/>
                  </a:lnTo>
                  <a:lnTo>
                    <a:pt x="4" y="414"/>
                  </a:lnTo>
                  <a:lnTo>
                    <a:pt x="10" y="412"/>
                  </a:lnTo>
                  <a:lnTo>
                    <a:pt x="16" y="408"/>
                  </a:lnTo>
                  <a:lnTo>
                    <a:pt x="24" y="394"/>
                  </a:lnTo>
                  <a:lnTo>
                    <a:pt x="30" y="380"/>
                  </a:lnTo>
                  <a:lnTo>
                    <a:pt x="28" y="376"/>
                  </a:lnTo>
                  <a:lnTo>
                    <a:pt x="26" y="372"/>
                  </a:lnTo>
                  <a:lnTo>
                    <a:pt x="26" y="362"/>
                  </a:lnTo>
                  <a:lnTo>
                    <a:pt x="26" y="328"/>
                  </a:lnTo>
                  <a:lnTo>
                    <a:pt x="26" y="316"/>
                  </a:lnTo>
                  <a:lnTo>
                    <a:pt x="26" y="304"/>
                  </a:lnTo>
                  <a:lnTo>
                    <a:pt x="24" y="296"/>
                  </a:lnTo>
                  <a:lnTo>
                    <a:pt x="20" y="288"/>
                  </a:lnTo>
                  <a:lnTo>
                    <a:pt x="16" y="280"/>
                  </a:lnTo>
                  <a:lnTo>
                    <a:pt x="16" y="276"/>
                  </a:lnTo>
                  <a:lnTo>
                    <a:pt x="20" y="280"/>
                  </a:lnTo>
                  <a:lnTo>
                    <a:pt x="20" y="284"/>
                  </a:lnTo>
                  <a:lnTo>
                    <a:pt x="26" y="284"/>
                  </a:lnTo>
                  <a:lnTo>
                    <a:pt x="24" y="278"/>
                  </a:lnTo>
                  <a:lnTo>
                    <a:pt x="24" y="272"/>
                  </a:lnTo>
                  <a:lnTo>
                    <a:pt x="28" y="276"/>
                  </a:lnTo>
                  <a:lnTo>
                    <a:pt x="28" y="280"/>
                  </a:lnTo>
                  <a:lnTo>
                    <a:pt x="30" y="278"/>
                  </a:lnTo>
                  <a:lnTo>
                    <a:pt x="30" y="276"/>
                  </a:lnTo>
                  <a:lnTo>
                    <a:pt x="32" y="272"/>
                  </a:lnTo>
                  <a:lnTo>
                    <a:pt x="28" y="256"/>
                  </a:lnTo>
                  <a:lnTo>
                    <a:pt x="36" y="236"/>
                  </a:lnTo>
                  <a:lnTo>
                    <a:pt x="38" y="226"/>
                  </a:lnTo>
                  <a:lnTo>
                    <a:pt x="40" y="214"/>
                  </a:lnTo>
                  <a:lnTo>
                    <a:pt x="40" y="208"/>
                  </a:lnTo>
                  <a:lnTo>
                    <a:pt x="44" y="202"/>
                  </a:lnTo>
                  <a:lnTo>
                    <a:pt x="46" y="206"/>
                  </a:lnTo>
                  <a:lnTo>
                    <a:pt x="48" y="208"/>
                  </a:lnTo>
                  <a:lnTo>
                    <a:pt x="48" y="210"/>
                  </a:lnTo>
                  <a:lnTo>
                    <a:pt x="52" y="208"/>
                  </a:lnTo>
                  <a:lnTo>
                    <a:pt x="54" y="206"/>
                  </a:lnTo>
                  <a:lnTo>
                    <a:pt x="56" y="202"/>
                  </a:lnTo>
                  <a:lnTo>
                    <a:pt x="58" y="198"/>
                  </a:lnTo>
                  <a:lnTo>
                    <a:pt x="62" y="196"/>
                  </a:lnTo>
                  <a:lnTo>
                    <a:pt x="70" y="194"/>
                  </a:lnTo>
                  <a:lnTo>
                    <a:pt x="76" y="190"/>
                  </a:lnTo>
                  <a:lnTo>
                    <a:pt x="78" y="188"/>
                  </a:lnTo>
                  <a:lnTo>
                    <a:pt x="82" y="186"/>
                  </a:lnTo>
                  <a:lnTo>
                    <a:pt x="86" y="182"/>
                  </a:lnTo>
                  <a:lnTo>
                    <a:pt x="94" y="178"/>
                  </a:lnTo>
                  <a:lnTo>
                    <a:pt x="102" y="176"/>
                  </a:lnTo>
                  <a:lnTo>
                    <a:pt x="110" y="174"/>
                  </a:lnTo>
                  <a:lnTo>
                    <a:pt x="118" y="172"/>
                  </a:lnTo>
                  <a:lnTo>
                    <a:pt x="128" y="168"/>
                  </a:lnTo>
                  <a:lnTo>
                    <a:pt x="138" y="166"/>
                  </a:lnTo>
                  <a:lnTo>
                    <a:pt x="146" y="166"/>
                  </a:lnTo>
                  <a:lnTo>
                    <a:pt x="156" y="164"/>
                  </a:lnTo>
                  <a:lnTo>
                    <a:pt x="162" y="162"/>
                  </a:lnTo>
                  <a:lnTo>
                    <a:pt x="168" y="152"/>
                  </a:lnTo>
                  <a:lnTo>
                    <a:pt x="180" y="1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70" name="Google Shape;2670;p55"/>
            <p:cNvSpPr/>
            <p:nvPr/>
          </p:nvSpPr>
          <p:spPr>
            <a:xfrm>
              <a:off x="4957" y="2764"/>
              <a:ext cx="74" cy="41"/>
            </a:xfrm>
            <a:custGeom>
              <a:avLst/>
              <a:gdLst/>
              <a:ahLst/>
              <a:cxnLst/>
              <a:rect l="l" t="t" r="r" b="b"/>
              <a:pathLst>
                <a:path w="64" h="38" extrusionOk="0">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71" name="Google Shape;2671;p55"/>
            <p:cNvSpPr/>
            <p:nvPr/>
          </p:nvSpPr>
          <p:spPr>
            <a:xfrm>
              <a:off x="4894" y="2759"/>
              <a:ext cx="59" cy="11"/>
            </a:xfrm>
            <a:custGeom>
              <a:avLst/>
              <a:gdLst/>
              <a:ahLst/>
              <a:cxnLst/>
              <a:rect l="l" t="t" r="r" b="b"/>
              <a:pathLst>
                <a:path w="50" h="10" extrusionOk="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72" name="Google Shape;2672;p55"/>
            <p:cNvSpPr/>
            <p:nvPr/>
          </p:nvSpPr>
          <p:spPr>
            <a:xfrm>
              <a:off x="4632" y="2715"/>
              <a:ext cx="187" cy="55"/>
            </a:xfrm>
            <a:custGeom>
              <a:avLst/>
              <a:gdLst/>
              <a:ahLst/>
              <a:cxnLst/>
              <a:rect l="l" t="t" r="r" b="b"/>
              <a:pathLst>
                <a:path w="162" h="50" extrusionOk="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73" name="Google Shape;2673;p55"/>
            <p:cNvSpPr/>
            <p:nvPr/>
          </p:nvSpPr>
          <p:spPr>
            <a:xfrm>
              <a:off x="4632" y="2627"/>
              <a:ext cx="27" cy="29"/>
            </a:xfrm>
            <a:custGeom>
              <a:avLst/>
              <a:gdLst/>
              <a:ahLst/>
              <a:cxnLst/>
              <a:rect l="l" t="t" r="r" b="b"/>
              <a:pathLst>
                <a:path w="24" h="26" extrusionOk="0">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74" name="Google Shape;2674;p55"/>
            <p:cNvSpPr/>
            <p:nvPr/>
          </p:nvSpPr>
          <p:spPr>
            <a:xfrm>
              <a:off x="4676" y="2647"/>
              <a:ext cx="13" cy="11"/>
            </a:xfrm>
            <a:custGeom>
              <a:avLst/>
              <a:gdLst/>
              <a:ahLst/>
              <a:cxnLst/>
              <a:rect l="l" t="t" r="r" b="b"/>
              <a:pathLst>
                <a:path w="12" h="10" extrusionOk="0">
                  <a:moveTo>
                    <a:pt x="12" y="2"/>
                  </a:moveTo>
                  <a:lnTo>
                    <a:pt x="10" y="6"/>
                  </a:lnTo>
                  <a:lnTo>
                    <a:pt x="10" y="10"/>
                  </a:lnTo>
                  <a:lnTo>
                    <a:pt x="4" y="10"/>
                  </a:lnTo>
                  <a:lnTo>
                    <a:pt x="2" y="8"/>
                  </a:lnTo>
                  <a:lnTo>
                    <a:pt x="0" y="4"/>
                  </a:lnTo>
                  <a:lnTo>
                    <a:pt x="2" y="2"/>
                  </a:lnTo>
                  <a:lnTo>
                    <a:pt x="4" y="0"/>
                  </a:lnTo>
                  <a:lnTo>
                    <a:pt x="12"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75" name="Google Shape;2675;p55"/>
            <p:cNvSpPr/>
            <p:nvPr/>
          </p:nvSpPr>
          <p:spPr>
            <a:xfrm>
              <a:off x="4509" y="2614"/>
              <a:ext cx="11" cy="13"/>
            </a:xfrm>
            <a:custGeom>
              <a:avLst/>
              <a:gdLst/>
              <a:ahLst/>
              <a:cxnLst/>
              <a:rect l="l" t="t" r="r" b="b"/>
              <a:pathLst>
                <a:path w="10" h="12" extrusionOk="0">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76" name="Google Shape;2676;p55"/>
            <p:cNvSpPr/>
            <p:nvPr/>
          </p:nvSpPr>
          <p:spPr>
            <a:xfrm>
              <a:off x="4484" y="2566"/>
              <a:ext cx="13" cy="15"/>
            </a:xfrm>
            <a:custGeom>
              <a:avLst/>
              <a:gdLst/>
              <a:ahLst/>
              <a:cxnLst/>
              <a:rect l="l" t="t" r="r" b="b"/>
              <a:pathLst>
                <a:path w="12" h="14" extrusionOk="0">
                  <a:moveTo>
                    <a:pt x="12" y="8"/>
                  </a:moveTo>
                  <a:lnTo>
                    <a:pt x="10" y="12"/>
                  </a:lnTo>
                  <a:lnTo>
                    <a:pt x="8" y="14"/>
                  </a:lnTo>
                  <a:lnTo>
                    <a:pt x="4" y="12"/>
                  </a:lnTo>
                  <a:lnTo>
                    <a:pt x="0" y="8"/>
                  </a:lnTo>
                  <a:lnTo>
                    <a:pt x="0" y="6"/>
                  </a:lnTo>
                  <a:lnTo>
                    <a:pt x="0" y="0"/>
                  </a:lnTo>
                  <a:lnTo>
                    <a:pt x="6" y="4"/>
                  </a:lnTo>
                  <a:lnTo>
                    <a:pt x="10"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77" name="Google Shape;2677;p55"/>
            <p:cNvSpPr/>
            <p:nvPr/>
          </p:nvSpPr>
          <p:spPr>
            <a:xfrm>
              <a:off x="5081" y="2821"/>
              <a:ext cx="24" cy="11"/>
            </a:xfrm>
            <a:custGeom>
              <a:avLst/>
              <a:gdLst/>
              <a:ahLst/>
              <a:cxnLst/>
              <a:rect l="l" t="t" r="r" b="b"/>
              <a:pathLst>
                <a:path w="20" h="10" extrusionOk="0">
                  <a:moveTo>
                    <a:pt x="0" y="0"/>
                  </a:moveTo>
                  <a:lnTo>
                    <a:pt x="0" y="8"/>
                  </a:lnTo>
                  <a:lnTo>
                    <a:pt x="4" y="10"/>
                  </a:lnTo>
                  <a:lnTo>
                    <a:pt x="10" y="10"/>
                  </a:lnTo>
                  <a:lnTo>
                    <a:pt x="14" y="10"/>
                  </a:lnTo>
                  <a:lnTo>
                    <a:pt x="16" y="6"/>
                  </a:lnTo>
                  <a:lnTo>
                    <a:pt x="20" y="2"/>
                  </a:lnTo>
                  <a:lnTo>
                    <a:pt x="16" y="0"/>
                  </a:lnTo>
                  <a:lnTo>
                    <a:pt x="10" y="0"/>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78" name="Google Shape;2678;p55"/>
            <p:cNvSpPr/>
            <p:nvPr/>
          </p:nvSpPr>
          <p:spPr>
            <a:xfrm>
              <a:off x="5125" y="3408"/>
              <a:ext cx="77" cy="64"/>
            </a:xfrm>
            <a:custGeom>
              <a:avLst/>
              <a:gdLst/>
              <a:ahLst/>
              <a:cxnLst/>
              <a:rect l="l" t="t" r="r" b="b"/>
              <a:pathLst>
                <a:path w="66" h="58" extrusionOk="0">
                  <a:moveTo>
                    <a:pt x="18" y="2"/>
                  </a:moveTo>
                  <a:lnTo>
                    <a:pt x="24" y="8"/>
                  </a:lnTo>
                  <a:lnTo>
                    <a:pt x="28" y="10"/>
                  </a:lnTo>
                  <a:lnTo>
                    <a:pt x="32" y="12"/>
                  </a:lnTo>
                  <a:lnTo>
                    <a:pt x="40" y="12"/>
                  </a:lnTo>
                  <a:lnTo>
                    <a:pt x="46" y="10"/>
                  </a:lnTo>
                  <a:lnTo>
                    <a:pt x="58" y="6"/>
                  </a:lnTo>
                  <a:lnTo>
                    <a:pt x="66" y="6"/>
                  </a:lnTo>
                  <a:lnTo>
                    <a:pt x="66" y="8"/>
                  </a:lnTo>
                  <a:lnTo>
                    <a:pt x="64" y="12"/>
                  </a:lnTo>
                  <a:lnTo>
                    <a:pt x="60" y="16"/>
                  </a:lnTo>
                  <a:lnTo>
                    <a:pt x="56" y="24"/>
                  </a:lnTo>
                  <a:lnTo>
                    <a:pt x="54" y="32"/>
                  </a:lnTo>
                  <a:lnTo>
                    <a:pt x="50" y="34"/>
                  </a:lnTo>
                  <a:lnTo>
                    <a:pt x="46" y="36"/>
                  </a:lnTo>
                  <a:lnTo>
                    <a:pt x="42" y="42"/>
                  </a:lnTo>
                  <a:lnTo>
                    <a:pt x="38" y="48"/>
                  </a:lnTo>
                  <a:lnTo>
                    <a:pt x="34" y="50"/>
                  </a:lnTo>
                  <a:lnTo>
                    <a:pt x="32" y="52"/>
                  </a:lnTo>
                  <a:lnTo>
                    <a:pt x="30" y="50"/>
                  </a:lnTo>
                  <a:lnTo>
                    <a:pt x="28" y="46"/>
                  </a:lnTo>
                  <a:lnTo>
                    <a:pt x="18" y="54"/>
                  </a:lnTo>
                  <a:lnTo>
                    <a:pt x="16" y="56"/>
                  </a:lnTo>
                  <a:lnTo>
                    <a:pt x="10" y="58"/>
                  </a:lnTo>
                  <a:lnTo>
                    <a:pt x="4" y="56"/>
                  </a:lnTo>
                  <a:lnTo>
                    <a:pt x="0" y="52"/>
                  </a:lnTo>
                  <a:lnTo>
                    <a:pt x="0" y="48"/>
                  </a:lnTo>
                  <a:lnTo>
                    <a:pt x="0" y="42"/>
                  </a:lnTo>
                  <a:lnTo>
                    <a:pt x="0" y="38"/>
                  </a:lnTo>
                  <a:lnTo>
                    <a:pt x="2" y="36"/>
                  </a:lnTo>
                  <a:lnTo>
                    <a:pt x="6" y="32"/>
                  </a:lnTo>
                  <a:lnTo>
                    <a:pt x="8" y="32"/>
                  </a:lnTo>
                  <a:lnTo>
                    <a:pt x="8" y="28"/>
                  </a:lnTo>
                  <a:lnTo>
                    <a:pt x="6" y="20"/>
                  </a:lnTo>
                  <a:lnTo>
                    <a:pt x="8" y="16"/>
                  </a:lnTo>
                  <a:lnTo>
                    <a:pt x="12" y="8"/>
                  </a:lnTo>
                  <a:lnTo>
                    <a:pt x="18" y="0"/>
                  </a:lnTo>
                  <a:lnTo>
                    <a:pt x="18" y="4"/>
                  </a:lnTo>
                  <a:lnTo>
                    <a:pt x="18"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79" name="Google Shape;2679;p55"/>
            <p:cNvSpPr/>
            <p:nvPr/>
          </p:nvSpPr>
          <p:spPr>
            <a:xfrm>
              <a:off x="5431" y="2682"/>
              <a:ext cx="74" cy="42"/>
            </a:xfrm>
            <a:custGeom>
              <a:avLst/>
              <a:gdLst/>
              <a:ahLst/>
              <a:cxnLst/>
              <a:rect l="l" t="t" r="r" b="b"/>
              <a:pathLst>
                <a:path w="64" h="38" extrusionOk="0">
                  <a:moveTo>
                    <a:pt x="36" y="38"/>
                  </a:moveTo>
                  <a:lnTo>
                    <a:pt x="34" y="38"/>
                  </a:lnTo>
                  <a:lnTo>
                    <a:pt x="30" y="38"/>
                  </a:lnTo>
                  <a:lnTo>
                    <a:pt x="22" y="38"/>
                  </a:lnTo>
                  <a:lnTo>
                    <a:pt x="10" y="36"/>
                  </a:lnTo>
                  <a:lnTo>
                    <a:pt x="2" y="32"/>
                  </a:lnTo>
                  <a:lnTo>
                    <a:pt x="0" y="28"/>
                  </a:lnTo>
                  <a:lnTo>
                    <a:pt x="0" y="26"/>
                  </a:lnTo>
                  <a:lnTo>
                    <a:pt x="0" y="24"/>
                  </a:lnTo>
                  <a:lnTo>
                    <a:pt x="2" y="22"/>
                  </a:lnTo>
                  <a:lnTo>
                    <a:pt x="24" y="22"/>
                  </a:lnTo>
                  <a:lnTo>
                    <a:pt x="28" y="24"/>
                  </a:lnTo>
                  <a:lnTo>
                    <a:pt x="30" y="24"/>
                  </a:lnTo>
                  <a:lnTo>
                    <a:pt x="38" y="22"/>
                  </a:lnTo>
                  <a:lnTo>
                    <a:pt x="42" y="18"/>
                  </a:lnTo>
                  <a:lnTo>
                    <a:pt x="46" y="14"/>
                  </a:lnTo>
                  <a:lnTo>
                    <a:pt x="52" y="10"/>
                  </a:lnTo>
                  <a:lnTo>
                    <a:pt x="52" y="4"/>
                  </a:lnTo>
                  <a:lnTo>
                    <a:pt x="52" y="0"/>
                  </a:lnTo>
                  <a:lnTo>
                    <a:pt x="54" y="0"/>
                  </a:lnTo>
                  <a:lnTo>
                    <a:pt x="56" y="2"/>
                  </a:lnTo>
                  <a:lnTo>
                    <a:pt x="60" y="4"/>
                  </a:lnTo>
                  <a:lnTo>
                    <a:pt x="62" y="8"/>
                  </a:lnTo>
                  <a:lnTo>
                    <a:pt x="64" y="10"/>
                  </a:lnTo>
                  <a:lnTo>
                    <a:pt x="62" y="12"/>
                  </a:lnTo>
                  <a:lnTo>
                    <a:pt x="60" y="16"/>
                  </a:lnTo>
                  <a:lnTo>
                    <a:pt x="58" y="18"/>
                  </a:lnTo>
                  <a:lnTo>
                    <a:pt x="58" y="20"/>
                  </a:lnTo>
                  <a:lnTo>
                    <a:pt x="54" y="26"/>
                  </a:lnTo>
                  <a:lnTo>
                    <a:pt x="46" y="32"/>
                  </a:lnTo>
                  <a:lnTo>
                    <a:pt x="40" y="36"/>
                  </a:lnTo>
                  <a:lnTo>
                    <a:pt x="34" y="38"/>
                  </a:lnTo>
                  <a:lnTo>
                    <a:pt x="36" y="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80" name="Google Shape;2680;p55"/>
            <p:cNvSpPr/>
            <p:nvPr/>
          </p:nvSpPr>
          <p:spPr>
            <a:xfrm>
              <a:off x="5165" y="2706"/>
              <a:ext cx="14" cy="18"/>
            </a:xfrm>
            <a:custGeom>
              <a:avLst/>
              <a:gdLst/>
              <a:ahLst/>
              <a:cxnLst/>
              <a:rect l="l" t="t" r="r" b="b"/>
              <a:pathLst>
                <a:path w="12" h="16" extrusionOk="0">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81" name="Google Shape;2681;p55"/>
            <p:cNvSpPr/>
            <p:nvPr/>
          </p:nvSpPr>
          <p:spPr>
            <a:xfrm>
              <a:off x="5105" y="2739"/>
              <a:ext cx="14" cy="22"/>
            </a:xfrm>
            <a:custGeom>
              <a:avLst/>
              <a:gdLst/>
              <a:ahLst/>
              <a:cxnLst/>
              <a:rect l="l" t="t" r="r" b="b"/>
              <a:pathLst>
                <a:path w="12" h="20" extrusionOk="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82" name="Google Shape;2682;p55"/>
            <p:cNvSpPr/>
            <p:nvPr/>
          </p:nvSpPr>
          <p:spPr>
            <a:xfrm>
              <a:off x="5052" y="2651"/>
              <a:ext cx="58" cy="25"/>
            </a:xfrm>
            <a:custGeom>
              <a:avLst/>
              <a:gdLst/>
              <a:ahLst/>
              <a:cxnLst/>
              <a:rect l="l" t="t" r="r" b="b"/>
              <a:pathLst>
                <a:path w="50" h="22" extrusionOk="0">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83" name="Google Shape;2683;p55"/>
            <p:cNvSpPr/>
            <p:nvPr/>
          </p:nvSpPr>
          <p:spPr>
            <a:xfrm>
              <a:off x="5050" y="2557"/>
              <a:ext cx="23" cy="46"/>
            </a:xfrm>
            <a:custGeom>
              <a:avLst/>
              <a:gdLst/>
              <a:ahLst/>
              <a:cxnLst/>
              <a:rect l="l" t="t" r="r" b="b"/>
              <a:pathLst>
                <a:path w="20" h="42" extrusionOk="0">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84" name="Google Shape;2684;p55"/>
            <p:cNvSpPr/>
            <p:nvPr/>
          </p:nvSpPr>
          <p:spPr>
            <a:xfrm>
              <a:off x="5020" y="2658"/>
              <a:ext cx="21" cy="18"/>
            </a:xfrm>
            <a:custGeom>
              <a:avLst/>
              <a:gdLst/>
              <a:ahLst/>
              <a:cxnLst/>
              <a:rect l="l" t="t" r="r" b="b"/>
              <a:pathLst>
                <a:path w="18" h="16" extrusionOk="0">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85" name="Google Shape;2685;p55"/>
            <p:cNvSpPr/>
            <p:nvPr/>
          </p:nvSpPr>
          <p:spPr>
            <a:xfrm>
              <a:off x="4825" y="2757"/>
              <a:ext cx="58" cy="18"/>
            </a:xfrm>
            <a:custGeom>
              <a:avLst/>
              <a:gdLst/>
              <a:ahLst/>
              <a:cxnLst/>
              <a:rect l="l" t="t" r="r" b="b"/>
              <a:pathLst>
                <a:path w="50" h="16" extrusionOk="0">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86" name="Google Shape;2686;p55"/>
            <p:cNvSpPr/>
            <p:nvPr/>
          </p:nvSpPr>
          <p:spPr>
            <a:xfrm>
              <a:off x="4938" y="2396"/>
              <a:ext cx="88" cy="86"/>
            </a:xfrm>
            <a:custGeom>
              <a:avLst/>
              <a:gdLst/>
              <a:ahLst/>
              <a:cxnLst/>
              <a:rect l="l" t="t" r="r" b="b"/>
              <a:pathLst>
                <a:path w="76" h="78" extrusionOk="0">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87" name="Google Shape;2687;p55"/>
            <p:cNvSpPr/>
            <p:nvPr/>
          </p:nvSpPr>
          <p:spPr>
            <a:xfrm>
              <a:off x="4850" y="2376"/>
              <a:ext cx="44" cy="47"/>
            </a:xfrm>
            <a:custGeom>
              <a:avLst/>
              <a:gdLst/>
              <a:ahLst/>
              <a:cxnLst/>
              <a:rect l="l" t="t" r="r" b="b"/>
              <a:pathLst>
                <a:path w="38" h="42" extrusionOk="0">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88" name="Google Shape;2688;p55"/>
            <p:cNvSpPr/>
            <p:nvPr/>
          </p:nvSpPr>
          <p:spPr>
            <a:xfrm>
              <a:off x="4883" y="2222"/>
              <a:ext cx="86" cy="121"/>
            </a:xfrm>
            <a:custGeom>
              <a:avLst/>
              <a:gdLst/>
              <a:ahLst/>
              <a:cxnLst/>
              <a:rect l="l" t="t" r="r" b="b"/>
              <a:pathLst>
                <a:path w="74" h="110" extrusionOk="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89" name="Google Shape;2689;p55"/>
            <p:cNvSpPr/>
            <p:nvPr/>
          </p:nvSpPr>
          <p:spPr>
            <a:xfrm>
              <a:off x="4974" y="2345"/>
              <a:ext cx="27" cy="47"/>
            </a:xfrm>
            <a:custGeom>
              <a:avLst/>
              <a:gdLst/>
              <a:ahLst/>
              <a:cxnLst/>
              <a:rect l="l" t="t" r="r" b="b"/>
              <a:pathLst>
                <a:path w="24" h="42" extrusionOk="0">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90" name="Google Shape;2690;p55"/>
            <p:cNvSpPr/>
            <p:nvPr/>
          </p:nvSpPr>
          <p:spPr>
            <a:xfrm>
              <a:off x="4930" y="2359"/>
              <a:ext cx="25" cy="31"/>
            </a:xfrm>
            <a:custGeom>
              <a:avLst/>
              <a:gdLst/>
              <a:ahLst/>
              <a:cxnLst/>
              <a:rect l="l" t="t" r="r" b="b"/>
              <a:pathLst>
                <a:path w="22" h="28" extrusionOk="0">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91" name="Google Shape;2691;p55"/>
            <p:cNvSpPr/>
            <p:nvPr/>
          </p:nvSpPr>
          <p:spPr>
            <a:xfrm>
              <a:off x="4888" y="2561"/>
              <a:ext cx="115" cy="150"/>
            </a:xfrm>
            <a:custGeom>
              <a:avLst/>
              <a:gdLst/>
              <a:ahLst/>
              <a:cxnLst/>
              <a:rect l="l" t="t" r="r" b="b"/>
              <a:pathLst>
                <a:path w="100" h="136" extrusionOk="0">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92" name="Google Shape;2692;p55"/>
            <p:cNvSpPr/>
            <p:nvPr/>
          </p:nvSpPr>
          <p:spPr>
            <a:xfrm>
              <a:off x="4720" y="2453"/>
              <a:ext cx="174" cy="124"/>
            </a:xfrm>
            <a:custGeom>
              <a:avLst/>
              <a:gdLst/>
              <a:ahLst/>
              <a:cxnLst/>
              <a:rect l="l" t="t" r="r" b="b"/>
              <a:pathLst>
                <a:path w="152" h="112" extrusionOk="0">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93" name="Google Shape;2693;p55"/>
            <p:cNvSpPr/>
            <p:nvPr/>
          </p:nvSpPr>
          <p:spPr>
            <a:xfrm>
              <a:off x="4787" y="2506"/>
              <a:ext cx="17" cy="16"/>
            </a:xfrm>
            <a:custGeom>
              <a:avLst/>
              <a:gdLst/>
              <a:ahLst/>
              <a:cxnLst/>
              <a:rect l="l" t="t" r="r" b="b"/>
              <a:pathLst>
                <a:path w="16" h="14" extrusionOk="0">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94" name="Google Shape;2694;p55"/>
            <p:cNvSpPr/>
            <p:nvPr/>
          </p:nvSpPr>
          <p:spPr>
            <a:xfrm>
              <a:off x="5108" y="2603"/>
              <a:ext cx="185" cy="180"/>
            </a:xfrm>
            <a:custGeom>
              <a:avLst/>
              <a:gdLst/>
              <a:ahLst/>
              <a:cxnLst/>
              <a:rect l="l" t="t" r="r" b="b"/>
              <a:pathLst>
                <a:path w="160" h="164" extrusionOk="0">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95" name="Google Shape;2695;p55"/>
            <p:cNvSpPr/>
            <p:nvPr/>
          </p:nvSpPr>
          <p:spPr>
            <a:xfrm>
              <a:off x="4881" y="2783"/>
              <a:ext cx="28" cy="16"/>
            </a:xfrm>
            <a:custGeom>
              <a:avLst/>
              <a:gdLst/>
              <a:ahLst/>
              <a:cxnLst/>
              <a:rect l="l" t="t" r="r" b="b"/>
              <a:pathLst>
                <a:path w="24" h="14" extrusionOk="0">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96" name="Google Shape;2696;p55"/>
            <p:cNvSpPr/>
            <p:nvPr/>
          </p:nvSpPr>
          <p:spPr>
            <a:xfrm>
              <a:off x="5058" y="3314"/>
              <a:ext cx="27" cy="8"/>
            </a:xfrm>
            <a:custGeom>
              <a:avLst/>
              <a:gdLst/>
              <a:ahLst/>
              <a:cxnLst/>
              <a:rect l="l" t="t" r="r" b="b"/>
              <a:pathLst>
                <a:path w="22" h="8" extrusionOk="0">
                  <a:moveTo>
                    <a:pt x="8" y="2"/>
                  </a:moveTo>
                  <a:lnTo>
                    <a:pt x="4" y="2"/>
                  </a:lnTo>
                  <a:lnTo>
                    <a:pt x="2" y="4"/>
                  </a:lnTo>
                  <a:lnTo>
                    <a:pt x="0" y="6"/>
                  </a:lnTo>
                  <a:lnTo>
                    <a:pt x="4" y="8"/>
                  </a:lnTo>
                  <a:lnTo>
                    <a:pt x="8" y="8"/>
                  </a:lnTo>
                  <a:lnTo>
                    <a:pt x="12" y="8"/>
                  </a:lnTo>
                  <a:lnTo>
                    <a:pt x="16" y="6"/>
                  </a:lnTo>
                  <a:lnTo>
                    <a:pt x="22" y="2"/>
                  </a:lnTo>
                  <a:lnTo>
                    <a:pt x="20" y="0"/>
                  </a:lnTo>
                  <a:lnTo>
                    <a:pt x="16" y="0"/>
                  </a:lnTo>
                  <a:lnTo>
                    <a:pt x="8"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97" name="Google Shape;2697;p55"/>
            <p:cNvSpPr/>
            <p:nvPr/>
          </p:nvSpPr>
          <p:spPr>
            <a:xfrm>
              <a:off x="5486" y="2654"/>
              <a:ext cx="34" cy="39"/>
            </a:xfrm>
            <a:custGeom>
              <a:avLst/>
              <a:gdLst/>
              <a:ahLst/>
              <a:cxnLst/>
              <a:rect l="l" t="t" r="r" b="b"/>
              <a:pathLst>
                <a:path w="30" h="36" extrusionOk="0">
                  <a:moveTo>
                    <a:pt x="30" y="26"/>
                  </a:moveTo>
                  <a:lnTo>
                    <a:pt x="30" y="36"/>
                  </a:lnTo>
                  <a:lnTo>
                    <a:pt x="26" y="36"/>
                  </a:lnTo>
                  <a:lnTo>
                    <a:pt x="22" y="32"/>
                  </a:lnTo>
                  <a:lnTo>
                    <a:pt x="20" y="26"/>
                  </a:lnTo>
                  <a:lnTo>
                    <a:pt x="18" y="18"/>
                  </a:lnTo>
                  <a:lnTo>
                    <a:pt x="14" y="14"/>
                  </a:lnTo>
                  <a:lnTo>
                    <a:pt x="6" y="8"/>
                  </a:lnTo>
                  <a:lnTo>
                    <a:pt x="0" y="6"/>
                  </a:lnTo>
                  <a:lnTo>
                    <a:pt x="0" y="0"/>
                  </a:lnTo>
                  <a:lnTo>
                    <a:pt x="14" y="12"/>
                  </a:lnTo>
                  <a:lnTo>
                    <a:pt x="30" y="2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98" name="Google Shape;2698;p55"/>
            <p:cNvSpPr/>
            <p:nvPr/>
          </p:nvSpPr>
          <p:spPr>
            <a:xfrm>
              <a:off x="5195" y="2607"/>
              <a:ext cx="14" cy="14"/>
            </a:xfrm>
            <a:custGeom>
              <a:avLst/>
              <a:gdLst/>
              <a:ahLst/>
              <a:cxnLst/>
              <a:rect l="l" t="t" r="r" b="b"/>
              <a:pathLst>
                <a:path w="12" h="12" extrusionOk="0">
                  <a:moveTo>
                    <a:pt x="12" y="12"/>
                  </a:moveTo>
                  <a:lnTo>
                    <a:pt x="10" y="12"/>
                  </a:lnTo>
                  <a:lnTo>
                    <a:pt x="6" y="12"/>
                  </a:lnTo>
                  <a:lnTo>
                    <a:pt x="4" y="8"/>
                  </a:lnTo>
                  <a:lnTo>
                    <a:pt x="0" y="4"/>
                  </a:lnTo>
                  <a:lnTo>
                    <a:pt x="0" y="0"/>
                  </a:lnTo>
                  <a:lnTo>
                    <a:pt x="4" y="2"/>
                  </a:lnTo>
                  <a:lnTo>
                    <a:pt x="8" y="4"/>
                  </a:lnTo>
                  <a:lnTo>
                    <a:pt x="1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699" name="Google Shape;2699;p55"/>
            <p:cNvSpPr/>
            <p:nvPr/>
          </p:nvSpPr>
          <p:spPr>
            <a:xfrm>
              <a:off x="5197" y="2632"/>
              <a:ext cx="16" cy="4"/>
            </a:xfrm>
            <a:custGeom>
              <a:avLst/>
              <a:gdLst/>
              <a:ahLst/>
              <a:cxnLst/>
              <a:rect l="l" t="t" r="r" b="b"/>
              <a:pathLst>
                <a:path w="14" h="4" extrusionOk="0">
                  <a:moveTo>
                    <a:pt x="14" y="0"/>
                  </a:moveTo>
                  <a:lnTo>
                    <a:pt x="14" y="4"/>
                  </a:lnTo>
                  <a:lnTo>
                    <a:pt x="0" y="2"/>
                  </a:lnTo>
                  <a:lnTo>
                    <a:pt x="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00" name="Google Shape;2700;p55"/>
            <p:cNvSpPr/>
            <p:nvPr/>
          </p:nvSpPr>
          <p:spPr>
            <a:xfrm>
              <a:off x="5161" y="2724"/>
              <a:ext cx="11" cy="13"/>
            </a:xfrm>
            <a:custGeom>
              <a:avLst/>
              <a:gdLst/>
              <a:ahLst/>
              <a:cxnLst/>
              <a:rect l="l" t="t" r="r" b="b"/>
              <a:pathLst>
                <a:path w="10" h="12" extrusionOk="0">
                  <a:moveTo>
                    <a:pt x="10" y="6"/>
                  </a:moveTo>
                  <a:lnTo>
                    <a:pt x="8" y="10"/>
                  </a:lnTo>
                  <a:lnTo>
                    <a:pt x="4" y="12"/>
                  </a:lnTo>
                  <a:lnTo>
                    <a:pt x="2" y="12"/>
                  </a:lnTo>
                  <a:lnTo>
                    <a:pt x="0" y="10"/>
                  </a:lnTo>
                  <a:lnTo>
                    <a:pt x="0" y="6"/>
                  </a:lnTo>
                  <a:lnTo>
                    <a:pt x="2" y="0"/>
                  </a:lnTo>
                  <a:lnTo>
                    <a:pt x="1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01" name="Google Shape;2701;p55"/>
            <p:cNvSpPr/>
            <p:nvPr/>
          </p:nvSpPr>
          <p:spPr>
            <a:xfrm>
              <a:off x="5098" y="2596"/>
              <a:ext cx="19" cy="7"/>
            </a:xfrm>
            <a:custGeom>
              <a:avLst/>
              <a:gdLst/>
              <a:ahLst/>
              <a:cxnLst/>
              <a:rect l="l" t="t" r="r" b="b"/>
              <a:pathLst>
                <a:path w="16" h="6" extrusionOk="0">
                  <a:moveTo>
                    <a:pt x="16" y="6"/>
                  </a:moveTo>
                  <a:lnTo>
                    <a:pt x="8" y="6"/>
                  </a:lnTo>
                  <a:lnTo>
                    <a:pt x="4" y="6"/>
                  </a:lnTo>
                  <a:lnTo>
                    <a:pt x="0" y="6"/>
                  </a:lnTo>
                  <a:lnTo>
                    <a:pt x="4" y="2"/>
                  </a:lnTo>
                  <a:lnTo>
                    <a:pt x="8" y="0"/>
                  </a:lnTo>
                  <a:lnTo>
                    <a:pt x="12" y="0"/>
                  </a:lnTo>
                  <a:lnTo>
                    <a:pt x="14" y="2"/>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02" name="Google Shape;2702;p55"/>
            <p:cNvSpPr/>
            <p:nvPr/>
          </p:nvSpPr>
          <p:spPr>
            <a:xfrm>
              <a:off x="4989" y="2634"/>
              <a:ext cx="12" cy="4"/>
            </a:xfrm>
            <a:custGeom>
              <a:avLst/>
              <a:gdLst/>
              <a:ahLst/>
              <a:cxnLst/>
              <a:rect l="l" t="t" r="r" b="b"/>
              <a:pathLst>
                <a:path w="10" h="4" extrusionOk="0">
                  <a:moveTo>
                    <a:pt x="10" y="0"/>
                  </a:moveTo>
                  <a:lnTo>
                    <a:pt x="8" y="2"/>
                  </a:lnTo>
                  <a:lnTo>
                    <a:pt x="4" y="4"/>
                  </a:lnTo>
                  <a:lnTo>
                    <a:pt x="2" y="2"/>
                  </a:lnTo>
                  <a:lnTo>
                    <a:pt x="0" y="0"/>
                  </a:lnTo>
                  <a:lnTo>
                    <a:pt x="6" y="0"/>
                  </a:lnTo>
                  <a:lnTo>
                    <a:pt x="1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03" name="Google Shape;2703;p55"/>
            <p:cNvSpPr/>
            <p:nvPr/>
          </p:nvSpPr>
          <p:spPr>
            <a:xfrm>
              <a:off x="4946" y="2379"/>
              <a:ext cx="20" cy="37"/>
            </a:xfrm>
            <a:custGeom>
              <a:avLst/>
              <a:gdLst/>
              <a:ahLst/>
              <a:cxnLst/>
              <a:rect l="l" t="t" r="r" b="b"/>
              <a:pathLst>
                <a:path w="18" h="34" extrusionOk="0">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04" name="Google Shape;2704;p55"/>
            <p:cNvSpPr/>
            <p:nvPr/>
          </p:nvSpPr>
          <p:spPr>
            <a:xfrm>
              <a:off x="4969" y="2394"/>
              <a:ext cx="16" cy="13"/>
            </a:xfrm>
            <a:custGeom>
              <a:avLst/>
              <a:gdLst/>
              <a:ahLst/>
              <a:cxnLst/>
              <a:rect l="l" t="t" r="r" b="b"/>
              <a:pathLst>
                <a:path w="14" h="12" extrusionOk="0">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05" name="Google Shape;2705;p55"/>
            <p:cNvSpPr/>
            <p:nvPr/>
          </p:nvSpPr>
          <p:spPr>
            <a:xfrm>
              <a:off x="4955" y="2345"/>
              <a:ext cx="14" cy="18"/>
            </a:xfrm>
            <a:custGeom>
              <a:avLst/>
              <a:gdLst/>
              <a:ahLst/>
              <a:cxnLst/>
              <a:rect l="l" t="t" r="r" b="b"/>
              <a:pathLst>
                <a:path w="12" h="16" extrusionOk="0">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06" name="Google Shape;2706;p55"/>
            <p:cNvSpPr/>
            <p:nvPr/>
          </p:nvSpPr>
          <p:spPr>
            <a:xfrm>
              <a:off x="4900" y="2328"/>
              <a:ext cx="23" cy="22"/>
            </a:xfrm>
            <a:custGeom>
              <a:avLst/>
              <a:gdLst/>
              <a:ahLst/>
              <a:cxnLst/>
              <a:rect l="l" t="t" r="r" b="b"/>
              <a:pathLst>
                <a:path w="20" h="20" extrusionOk="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07" name="Google Shape;2707;p55"/>
            <p:cNvSpPr/>
            <p:nvPr/>
          </p:nvSpPr>
          <p:spPr>
            <a:xfrm>
              <a:off x="1675" y="2487"/>
              <a:ext cx="62" cy="76"/>
            </a:xfrm>
            <a:custGeom>
              <a:avLst/>
              <a:gdLst/>
              <a:ahLst/>
              <a:cxnLst/>
              <a:rect l="l" t="t" r="r" b="b"/>
              <a:pathLst>
                <a:path w="54" h="67" extrusionOk="0">
                  <a:moveTo>
                    <a:pt x="0" y="64"/>
                  </a:moveTo>
                  <a:lnTo>
                    <a:pt x="7" y="46"/>
                  </a:lnTo>
                  <a:lnTo>
                    <a:pt x="6" y="33"/>
                  </a:lnTo>
                  <a:lnTo>
                    <a:pt x="0" y="24"/>
                  </a:lnTo>
                  <a:lnTo>
                    <a:pt x="9" y="4"/>
                  </a:lnTo>
                  <a:lnTo>
                    <a:pt x="25" y="0"/>
                  </a:lnTo>
                  <a:lnTo>
                    <a:pt x="54" y="24"/>
                  </a:lnTo>
                  <a:lnTo>
                    <a:pt x="45" y="40"/>
                  </a:lnTo>
                  <a:lnTo>
                    <a:pt x="21" y="67"/>
                  </a:lnTo>
                  <a:lnTo>
                    <a:pt x="0" y="6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sp>
        <p:nvSpPr>
          <p:cNvPr id="2708" name="Google Shape;2708;p55"/>
          <p:cNvSpPr txBox="1">
            <a:spLocks noGrp="1"/>
          </p:cNvSpPr>
          <p:nvPr>
            <p:ph type="sldNum" idx="12"/>
          </p:nvPr>
        </p:nvSpPr>
        <p:spPr>
          <a:xfrm>
            <a:off x="14257338" y="10267950"/>
            <a:ext cx="633412" cy="3032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r>
              <a:rPr lang="ja-JP"/>
              <a:t>1</a:t>
            </a:r>
            <a:endParaRPr sz="2500"/>
          </a:p>
          <a:p>
            <a:pPr marL="0" lvl="0" indent="0" algn="r" rtl="0">
              <a:spcBef>
                <a:spcPts val="0"/>
              </a:spcBef>
              <a:spcAft>
                <a:spcPts val="0"/>
              </a:spcAft>
              <a:buNone/>
            </a:pPr>
            <a:endParaRPr/>
          </a:p>
        </p:txBody>
      </p:sp>
      <p:sp>
        <p:nvSpPr>
          <p:cNvPr id="2709" name="Google Shape;2709;p55"/>
          <p:cNvSpPr txBox="1">
            <a:spLocks noGrp="1"/>
          </p:cNvSpPr>
          <p:nvPr>
            <p:ph type="ftr" idx="11"/>
          </p:nvPr>
        </p:nvSpPr>
        <p:spPr>
          <a:xfrm>
            <a:off x="9209088" y="10374313"/>
            <a:ext cx="4959350" cy="196850"/>
          </a:xfrm>
          <a:prstGeom prst="rect">
            <a:avLst/>
          </a:prstGeom>
          <a:noFill/>
          <a:ln>
            <a:noFill/>
          </a:ln>
        </p:spPr>
        <p:txBody>
          <a:bodyPr spcFirstLastPara="1" wrap="square" lIns="146050" tIns="73000" rIns="146050" bIns="73000" anchor="ctr" anchorCtr="0">
            <a:noAutofit/>
          </a:bodyPr>
          <a:lstStyle>
            <a:lvl1pPr lvl="0" algn="r">
              <a:lnSpc>
                <a:spcPct val="100000"/>
              </a:lnSpc>
              <a:spcBef>
                <a:spcPts val="0"/>
              </a:spcBef>
              <a:spcAft>
                <a:spcPts val="0"/>
              </a:spcAft>
              <a:buSzPts val="1400"/>
              <a:buNone/>
              <a:defRPr sz="1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10" name="Google Shape;2710;p55"/>
          <p:cNvSpPr txBox="1">
            <a:spLocks noGrp="1"/>
          </p:cNvSpPr>
          <p:nvPr>
            <p:ph type="dt" idx="10"/>
          </p:nvPr>
        </p:nvSpPr>
        <p:spPr>
          <a:xfrm>
            <a:off x="763588" y="10328275"/>
            <a:ext cx="5919787" cy="29368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matchingName="4_Title Slide">
  <p:cSld name="4_Title Slide">
    <p:spTree>
      <p:nvGrpSpPr>
        <p:cNvPr id="1" name="Shape 2711"/>
        <p:cNvGrpSpPr/>
        <p:nvPr/>
      </p:nvGrpSpPr>
      <p:grpSpPr>
        <a:xfrm>
          <a:off x="0" y="0"/>
          <a:ext cx="0" cy="0"/>
          <a:chOff x="0" y="0"/>
          <a:chExt cx="0" cy="0"/>
        </a:xfrm>
      </p:grpSpPr>
      <p:grpSp>
        <p:nvGrpSpPr>
          <p:cNvPr id="2712" name="Google Shape;2712;p56"/>
          <p:cNvGrpSpPr/>
          <p:nvPr/>
        </p:nvGrpSpPr>
        <p:grpSpPr>
          <a:xfrm>
            <a:off x="12614275" y="69850"/>
            <a:ext cx="1446214" cy="388938"/>
            <a:chOff x="8191670" y="44624"/>
            <a:chExt cx="884897" cy="252000"/>
          </a:xfrm>
        </p:grpSpPr>
        <p:grpSp>
          <p:nvGrpSpPr>
            <p:cNvPr id="2713" name="Google Shape;2713;p56"/>
            <p:cNvGrpSpPr/>
            <p:nvPr/>
          </p:nvGrpSpPr>
          <p:grpSpPr>
            <a:xfrm>
              <a:off x="8191670" y="287367"/>
              <a:ext cx="884897" cy="9257"/>
              <a:chOff x="7380312" y="97802"/>
              <a:chExt cx="1808385" cy="18830"/>
            </a:xfrm>
          </p:grpSpPr>
          <p:sp>
            <p:nvSpPr>
              <p:cNvPr id="2714" name="Google Shape;2714;p56"/>
              <p:cNvSpPr/>
              <p:nvPr/>
            </p:nvSpPr>
            <p:spPr>
              <a:xfrm rot="10800000" flipH="1">
                <a:off x="7388252" y="97802"/>
                <a:ext cx="1800444" cy="18830"/>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715" name="Google Shape;2715;p56"/>
              <p:cNvSpPr/>
              <p:nvPr/>
            </p:nvSpPr>
            <p:spPr>
              <a:xfrm rot="10800000" flipH="1">
                <a:off x="7380312" y="97802"/>
                <a:ext cx="1439164" cy="18830"/>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2716" name="Google Shape;2716;p56" descr="TYPE_3.gif"/>
            <p:cNvPicPr preferRelativeResize="0"/>
            <p:nvPr/>
          </p:nvPicPr>
          <p:blipFill rotWithShape="1">
            <a:blip r:embed="rId2">
              <a:alphaModFix/>
            </a:blip>
            <a:srcRect/>
            <a:stretch/>
          </p:blipFill>
          <p:spPr>
            <a:xfrm>
              <a:off x="8240476" y="44624"/>
              <a:ext cx="760718" cy="216600"/>
            </a:xfrm>
            <a:prstGeom prst="rect">
              <a:avLst/>
            </a:prstGeom>
            <a:noFill/>
            <a:ln>
              <a:noFill/>
            </a:ln>
          </p:spPr>
        </p:pic>
      </p:grpSp>
      <p:sp>
        <p:nvSpPr>
          <p:cNvPr id="2717" name="Google Shape;2717;p56"/>
          <p:cNvSpPr txBox="1"/>
          <p:nvPr/>
        </p:nvSpPr>
        <p:spPr>
          <a:xfrm>
            <a:off x="1117600" y="2076450"/>
            <a:ext cx="12704763" cy="1227138"/>
          </a:xfrm>
          <a:prstGeom prst="rect">
            <a:avLst/>
          </a:prstGeom>
          <a:noFill/>
          <a:ln>
            <a:noFill/>
          </a:ln>
        </p:spPr>
        <p:txBody>
          <a:bodyPr spcFirstLastPara="1" wrap="square" lIns="145925" tIns="72950" rIns="145925" bIns="72950" anchor="t" anchorCtr="0">
            <a:noAutofit/>
          </a:bodyPr>
          <a:lstStyle/>
          <a:p>
            <a:pPr marL="0" marR="0" lvl="0" indent="0" algn="l" rtl="0">
              <a:lnSpc>
                <a:spcPct val="140000"/>
              </a:lnSpc>
              <a:spcBef>
                <a:spcPts val="0"/>
              </a:spcBef>
              <a:spcAft>
                <a:spcPts val="0"/>
              </a:spcAft>
              <a:buClr>
                <a:srgbClr val="000000"/>
              </a:buClr>
              <a:buSzPts val="3600"/>
              <a:buFont typeface="Noto Sans Symbols"/>
              <a:buNone/>
            </a:pPr>
            <a:r>
              <a:rPr lang="ja-JP" sz="3600" b="0" i="0" u="none" strike="noStrike" cap="none">
                <a:solidFill>
                  <a:srgbClr val="000000"/>
                </a:solidFill>
                <a:latin typeface="Arial"/>
                <a:ea typeface="Arial"/>
                <a:cs typeface="Arial"/>
                <a:sym typeface="Arial"/>
              </a:rPr>
              <a:t>⇀中扉</a:t>
            </a:r>
            <a:endParaRPr sz="3600" b="0" i="0" u="none" strike="noStrike" cap="none">
              <a:solidFill>
                <a:srgbClr val="000000"/>
              </a:solidFill>
              <a:latin typeface="Arial"/>
              <a:ea typeface="Arial"/>
              <a:cs typeface="Arial"/>
              <a:sym typeface="Arial"/>
            </a:endParaRPr>
          </a:p>
        </p:txBody>
      </p:sp>
      <p:grpSp>
        <p:nvGrpSpPr>
          <p:cNvPr id="2718" name="Google Shape;2718;p56"/>
          <p:cNvGrpSpPr/>
          <p:nvPr/>
        </p:nvGrpSpPr>
        <p:grpSpPr>
          <a:xfrm>
            <a:off x="5032375" y="7345363"/>
            <a:ext cx="3397250" cy="1835150"/>
            <a:chOff x="5875353" y="2862950"/>
            <a:chExt cx="2079154" cy="1184185"/>
          </a:xfrm>
        </p:grpSpPr>
        <p:grpSp>
          <p:nvGrpSpPr>
            <p:cNvPr id="2719" name="Google Shape;2719;p56"/>
            <p:cNvGrpSpPr/>
            <p:nvPr/>
          </p:nvGrpSpPr>
          <p:grpSpPr>
            <a:xfrm>
              <a:off x="5875353" y="2862950"/>
              <a:ext cx="2079154" cy="1184185"/>
              <a:chOff x="5875353" y="2862950"/>
              <a:chExt cx="2079154" cy="1184185"/>
            </a:xfrm>
          </p:grpSpPr>
          <p:sp>
            <p:nvSpPr>
              <p:cNvPr id="2720" name="Google Shape;2720;p56"/>
              <p:cNvSpPr/>
              <p:nvPr/>
            </p:nvSpPr>
            <p:spPr>
              <a:xfrm>
                <a:off x="5875353" y="2884420"/>
                <a:ext cx="1647664" cy="1090045"/>
              </a:xfrm>
              <a:custGeom>
                <a:avLst/>
                <a:gdLst/>
                <a:ahLst/>
                <a:cxnLst/>
                <a:rect l="l" t="t" r="r" b="b"/>
                <a:pathLst>
                  <a:path w="820" h="600" extrusionOk="0">
                    <a:moveTo>
                      <a:pt x="414" y="452"/>
                    </a:moveTo>
                    <a:lnTo>
                      <a:pt x="420" y="452"/>
                    </a:lnTo>
                    <a:lnTo>
                      <a:pt x="424" y="454"/>
                    </a:lnTo>
                    <a:lnTo>
                      <a:pt x="426" y="456"/>
                    </a:lnTo>
                    <a:lnTo>
                      <a:pt x="430" y="462"/>
                    </a:lnTo>
                    <a:lnTo>
                      <a:pt x="430" y="464"/>
                    </a:lnTo>
                    <a:lnTo>
                      <a:pt x="434" y="466"/>
                    </a:lnTo>
                    <a:lnTo>
                      <a:pt x="438" y="466"/>
                    </a:lnTo>
                    <a:lnTo>
                      <a:pt x="440" y="470"/>
                    </a:lnTo>
                    <a:lnTo>
                      <a:pt x="442" y="480"/>
                    </a:lnTo>
                    <a:lnTo>
                      <a:pt x="446" y="496"/>
                    </a:lnTo>
                    <a:lnTo>
                      <a:pt x="444" y="500"/>
                    </a:lnTo>
                    <a:lnTo>
                      <a:pt x="446" y="502"/>
                    </a:lnTo>
                    <a:lnTo>
                      <a:pt x="440" y="504"/>
                    </a:lnTo>
                    <a:lnTo>
                      <a:pt x="436" y="510"/>
                    </a:lnTo>
                    <a:lnTo>
                      <a:pt x="434" y="516"/>
                    </a:lnTo>
                    <a:lnTo>
                      <a:pt x="434" y="520"/>
                    </a:lnTo>
                    <a:lnTo>
                      <a:pt x="436" y="528"/>
                    </a:lnTo>
                    <a:lnTo>
                      <a:pt x="438" y="532"/>
                    </a:lnTo>
                    <a:lnTo>
                      <a:pt x="442" y="534"/>
                    </a:lnTo>
                    <a:lnTo>
                      <a:pt x="448" y="534"/>
                    </a:lnTo>
                    <a:lnTo>
                      <a:pt x="452" y="534"/>
                    </a:lnTo>
                    <a:lnTo>
                      <a:pt x="454" y="536"/>
                    </a:lnTo>
                    <a:lnTo>
                      <a:pt x="456" y="542"/>
                    </a:lnTo>
                    <a:lnTo>
                      <a:pt x="458" y="546"/>
                    </a:lnTo>
                    <a:lnTo>
                      <a:pt x="462" y="548"/>
                    </a:lnTo>
                    <a:lnTo>
                      <a:pt x="466" y="550"/>
                    </a:lnTo>
                    <a:lnTo>
                      <a:pt x="468" y="554"/>
                    </a:lnTo>
                    <a:lnTo>
                      <a:pt x="468" y="558"/>
                    </a:lnTo>
                    <a:lnTo>
                      <a:pt x="466" y="568"/>
                    </a:lnTo>
                    <a:lnTo>
                      <a:pt x="472" y="570"/>
                    </a:lnTo>
                    <a:lnTo>
                      <a:pt x="478" y="574"/>
                    </a:lnTo>
                    <a:lnTo>
                      <a:pt x="484" y="578"/>
                    </a:lnTo>
                    <a:lnTo>
                      <a:pt x="490" y="580"/>
                    </a:lnTo>
                    <a:lnTo>
                      <a:pt x="492" y="582"/>
                    </a:lnTo>
                    <a:lnTo>
                      <a:pt x="496" y="578"/>
                    </a:lnTo>
                    <a:lnTo>
                      <a:pt x="500" y="582"/>
                    </a:lnTo>
                    <a:lnTo>
                      <a:pt x="502" y="582"/>
                    </a:lnTo>
                    <a:lnTo>
                      <a:pt x="506" y="580"/>
                    </a:lnTo>
                    <a:lnTo>
                      <a:pt x="502" y="574"/>
                    </a:lnTo>
                    <a:lnTo>
                      <a:pt x="500" y="568"/>
                    </a:lnTo>
                    <a:lnTo>
                      <a:pt x="500" y="566"/>
                    </a:lnTo>
                    <a:lnTo>
                      <a:pt x="502" y="562"/>
                    </a:lnTo>
                    <a:lnTo>
                      <a:pt x="506" y="560"/>
                    </a:lnTo>
                    <a:lnTo>
                      <a:pt x="518" y="560"/>
                    </a:lnTo>
                    <a:lnTo>
                      <a:pt x="524" y="560"/>
                    </a:lnTo>
                    <a:lnTo>
                      <a:pt x="534" y="558"/>
                    </a:lnTo>
                    <a:lnTo>
                      <a:pt x="542" y="552"/>
                    </a:lnTo>
                    <a:lnTo>
                      <a:pt x="550" y="548"/>
                    </a:lnTo>
                    <a:lnTo>
                      <a:pt x="558" y="546"/>
                    </a:lnTo>
                    <a:lnTo>
                      <a:pt x="564" y="548"/>
                    </a:lnTo>
                    <a:lnTo>
                      <a:pt x="568" y="550"/>
                    </a:lnTo>
                    <a:lnTo>
                      <a:pt x="574" y="552"/>
                    </a:lnTo>
                    <a:lnTo>
                      <a:pt x="578" y="552"/>
                    </a:lnTo>
                    <a:lnTo>
                      <a:pt x="580" y="558"/>
                    </a:lnTo>
                    <a:lnTo>
                      <a:pt x="582" y="562"/>
                    </a:lnTo>
                    <a:lnTo>
                      <a:pt x="590" y="570"/>
                    </a:lnTo>
                    <a:lnTo>
                      <a:pt x="598" y="574"/>
                    </a:lnTo>
                    <a:lnTo>
                      <a:pt x="606" y="576"/>
                    </a:lnTo>
                    <a:lnTo>
                      <a:pt x="620" y="576"/>
                    </a:lnTo>
                    <a:lnTo>
                      <a:pt x="626" y="576"/>
                    </a:lnTo>
                    <a:lnTo>
                      <a:pt x="630" y="578"/>
                    </a:lnTo>
                    <a:lnTo>
                      <a:pt x="638" y="582"/>
                    </a:lnTo>
                    <a:lnTo>
                      <a:pt x="638" y="588"/>
                    </a:lnTo>
                    <a:lnTo>
                      <a:pt x="638" y="594"/>
                    </a:lnTo>
                    <a:lnTo>
                      <a:pt x="640" y="598"/>
                    </a:lnTo>
                    <a:lnTo>
                      <a:pt x="646" y="600"/>
                    </a:lnTo>
                    <a:lnTo>
                      <a:pt x="650" y="596"/>
                    </a:lnTo>
                    <a:lnTo>
                      <a:pt x="648" y="594"/>
                    </a:lnTo>
                    <a:lnTo>
                      <a:pt x="648" y="590"/>
                    </a:lnTo>
                    <a:lnTo>
                      <a:pt x="646" y="584"/>
                    </a:lnTo>
                    <a:lnTo>
                      <a:pt x="662" y="580"/>
                    </a:lnTo>
                    <a:lnTo>
                      <a:pt x="674" y="572"/>
                    </a:lnTo>
                    <a:lnTo>
                      <a:pt x="696" y="558"/>
                    </a:lnTo>
                    <a:lnTo>
                      <a:pt x="696" y="568"/>
                    </a:lnTo>
                    <a:lnTo>
                      <a:pt x="708" y="568"/>
                    </a:lnTo>
                    <a:lnTo>
                      <a:pt x="712" y="562"/>
                    </a:lnTo>
                    <a:lnTo>
                      <a:pt x="714" y="560"/>
                    </a:lnTo>
                    <a:lnTo>
                      <a:pt x="724" y="556"/>
                    </a:lnTo>
                    <a:lnTo>
                      <a:pt x="734" y="554"/>
                    </a:lnTo>
                    <a:lnTo>
                      <a:pt x="738" y="552"/>
                    </a:lnTo>
                    <a:lnTo>
                      <a:pt x="742" y="548"/>
                    </a:lnTo>
                    <a:lnTo>
                      <a:pt x="742" y="550"/>
                    </a:lnTo>
                    <a:lnTo>
                      <a:pt x="746" y="540"/>
                    </a:lnTo>
                    <a:lnTo>
                      <a:pt x="752" y="532"/>
                    </a:lnTo>
                    <a:lnTo>
                      <a:pt x="770" y="518"/>
                    </a:lnTo>
                    <a:lnTo>
                      <a:pt x="772" y="514"/>
                    </a:lnTo>
                    <a:lnTo>
                      <a:pt x="774" y="508"/>
                    </a:lnTo>
                    <a:lnTo>
                      <a:pt x="774" y="498"/>
                    </a:lnTo>
                    <a:lnTo>
                      <a:pt x="774" y="488"/>
                    </a:lnTo>
                    <a:lnTo>
                      <a:pt x="778" y="478"/>
                    </a:lnTo>
                    <a:lnTo>
                      <a:pt x="786" y="466"/>
                    </a:lnTo>
                    <a:lnTo>
                      <a:pt x="792" y="454"/>
                    </a:lnTo>
                    <a:lnTo>
                      <a:pt x="794" y="448"/>
                    </a:lnTo>
                    <a:lnTo>
                      <a:pt x="794" y="442"/>
                    </a:lnTo>
                    <a:lnTo>
                      <a:pt x="792" y="432"/>
                    </a:lnTo>
                    <a:lnTo>
                      <a:pt x="790" y="426"/>
                    </a:lnTo>
                    <a:lnTo>
                      <a:pt x="782" y="420"/>
                    </a:lnTo>
                    <a:lnTo>
                      <a:pt x="772" y="418"/>
                    </a:lnTo>
                    <a:lnTo>
                      <a:pt x="778" y="410"/>
                    </a:lnTo>
                    <a:lnTo>
                      <a:pt x="786" y="406"/>
                    </a:lnTo>
                    <a:lnTo>
                      <a:pt x="778" y="400"/>
                    </a:lnTo>
                    <a:lnTo>
                      <a:pt x="774" y="396"/>
                    </a:lnTo>
                    <a:lnTo>
                      <a:pt x="772" y="392"/>
                    </a:lnTo>
                    <a:lnTo>
                      <a:pt x="776" y="392"/>
                    </a:lnTo>
                    <a:lnTo>
                      <a:pt x="768" y="378"/>
                    </a:lnTo>
                    <a:lnTo>
                      <a:pt x="760" y="366"/>
                    </a:lnTo>
                    <a:lnTo>
                      <a:pt x="750" y="352"/>
                    </a:lnTo>
                    <a:lnTo>
                      <a:pt x="738" y="342"/>
                    </a:lnTo>
                    <a:lnTo>
                      <a:pt x="726" y="338"/>
                    </a:lnTo>
                    <a:lnTo>
                      <a:pt x="720" y="334"/>
                    </a:lnTo>
                    <a:lnTo>
                      <a:pt x="718" y="332"/>
                    </a:lnTo>
                    <a:lnTo>
                      <a:pt x="718" y="328"/>
                    </a:lnTo>
                    <a:lnTo>
                      <a:pt x="718" y="324"/>
                    </a:lnTo>
                    <a:lnTo>
                      <a:pt x="720" y="316"/>
                    </a:lnTo>
                    <a:lnTo>
                      <a:pt x="724" y="312"/>
                    </a:lnTo>
                    <a:lnTo>
                      <a:pt x="728" y="308"/>
                    </a:lnTo>
                    <a:lnTo>
                      <a:pt x="748" y="294"/>
                    </a:lnTo>
                    <a:lnTo>
                      <a:pt x="734" y="286"/>
                    </a:lnTo>
                    <a:lnTo>
                      <a:pt x="726" y="282"/>
                    </a:lnTo>
                    <a:lnTo>
                      <a:pt x="718" y="280"/>
                    </a:lnTo>
                    <a:lnTo>
                      <a:pt x="714" y="282"/>
                    </a:lnTo>
                    <a:lnTo>
                      <a:pt x="710" y="286"/>
                    </a:lnTo>
                    <a:lnTo>
                      <a:pt x="706" y="290"/>
                    </a:lnTo>
                    <a:lnTo>
                      <a:pt x="702" y="290"/>
                    </a:lnTo>
                    <a:lnTo>
                      <a:pt x="662" y="266"/>
                    </a:lnTo>
                    <a:lnTo>
                      <a:pt x="662" y="262"/>
                    </a:lnTo>
                    <a:lnTo>
                      <a:pt x="666" y="260"/>
                    </a:lnTo>
                    <a:lnTo>
                      <a:pt x="670" y="256"/>
                    </a:lnTo>
                    <a:lnTo>
                      <a:pt x="676" y="254"/>
                    </a:lnTo>
                    <a:lnTo>
                      <a:pt x="682" y="250"/>
                    </a:lnTo>
                    <a:lnTo>
                      <a:pt x="686" y="240"/>
                    </a:lnTo>
                    <a:lnTo>
                      <a:pt x="694" y="228"/>
                    </a:lnTo>
                    <a:lnTo>
                      <a:pt x="698" y="224"/>
                    </a:lnTo>
                    <a:lnTo>
                      <a:pt x="704" y="224"/>
                    </a:lnTo>
                    <a:lnTo>
                      <a:pt x="708" y="224"/>
                    </a:lnTo>
                    <a:lnTo>
                      <a:pt x="712" y="228"/>
                    </a:lnTo>
                    <a:lnTo>
                      <a:pt x="714" y="236"/>
                    </a:lnTo>
                    <a:lnTo>
                      <a:pt x="714" y="262"/>
                    </a:lnTo>
                    <a:lnTo>
                      <a:pt x="718" y="262"/>
                    </a:lnTo>
                    <a:lnTo>
                      <a:pt x="724" y="258"/>
                    </a:lnTo>
                    <a:lnTo>
                      <a:pt x="732" y="250"/>
                    </a:lnTo>
                    <a:lnTo>
                      <a:pt x="740" y="242"/>
                    </a:lnTo>
                    <a:lnTo>
                      <a:pt x="742" y="242"/>
                    </a:lnTo>
                    <a:lnTo>
                      <a:pt x="748" y="242"/>
                    </a:lnTo>
                    <a:lnTo>
                      <a:pt x="752" y="234"/>
                    </a:lnTo>
                    <a:lnTo>
                      <a:pt x="760" y="222"/>
                    </a:lnTo>
                    <a:lnTo>
                      <a:pt x="770" y="210"/>
                    </a:lnTo>
                    <a:lnTo>
                      <a:pt x="774" y="212"/>
                    </a:lnTo>
                    <a:lnTo>
                      <a:pt x="780" y="214"/>
                    </a:lnTo>
                    <a:lnTo>
                      <a:pt x="792" y="214"/>
                    </a:lnTo>
                    <a:lnTo>
                      <a:pt x="790" y="208"/>
                    </a:lnTo>
                    <a:lnTo>
                      <a:pt x="792" y="204"/>
                    </a:lnTo>
                    <a:lnTo>
                      <a:pt x="796" y="198"/>
                    </a:lnTo>
                    <a:lnTo>
                      <a:pt x="802" y="188"/>
                    </a:lnTo>
                    <a:lnTo>
                      <a:pt x="806" y="190"/>
                    </a:lnTo>
                    <a:lnTo>
                      <a:pt x="810" y="192"/>
                    </a:lnTo>
                    <a:lnTo>
                      <a:pt x="814" y="190"/>
                    </a:lnTo>
                    <a:lnTo>
                      <a:pt x="818" y="188"/>
                    </a:lnTo>
                    <a:lnTo>
                      <a:pt x="818" y="186"/>
                    </a:lnTo>
                    <a:lnTo>
                      <a:pt x="820" y="188"/>
                    </a:lnTo>
                    <a:lnTo>
                      <a:pt x="814" y="172"/>
                    </a:lnTo>
                    <a:lnTo>
                      <a:pt x="808" y="164"/>
                    </a:lnTo>
                    <a:lnTo>
                      <a:pt x="800" y="158"/>
                    </a:lnTo>
                    <a:lnTo>
                      <a:pt x="800" y="142"/>
                    </a:lnTo>
                    <a:lnTo>
                      <a:pt x="812" y="146"/>
                    </a:lnTo>
                    <a:lnTo>
                      <a:pt x="820" y="152"/>
                    </a:lnTo>
                    <a:lnTo>
                      <a:pt x="820" y="142"/>
                    </a:lnTo>
                    <a:lnTo>
                      <a:pt x="820" y="136"/>
                    </a:lnTo>
                    <a:lnTo>
                      <a:pt x="820" y="124"/>
                    </a:lnTo>
                    <a:lnTo>
                      <a:pt x="818" y="110"/>
                    </a:lnTo>
                    <a:lnTo>
                      <a:pt x="814" y="100"/>
                    </a:lnTo>
                    <a:lnTo>
                      <a:pt x="806" y="86"/>
                    </a:lnTo>
                    <a:lnTo>
                      <a:pt x="798" y="92"/>
                    </a:lnTo>
                    <a:lnTo>
                      <a:pt x="792" y="98"/>
                    </a:lnTo>
                    <a:lnTo>
                      <a:pt x="786" y="102"/>
                    </a:lnTo>
                    <a:lnTo>
                      <a:pt x="774" y="104"/>
                    </a:lnTo>
                    <a:lnTo>
                      <a:pt x="770" y="104"/>
                    </a:lnTo>
                    <a:lnTo>
                      <a:pt x="764" y="102"/>
                    </a:lnTo>
                    <a:lnTo>
                      <a:pt x="756" y="96"/>
                    </a:lnTo>
                    <a:lnTo>
                      <a:pt x="750" y="88"/>
                    </a:lnTo>
                    <a:lnTo>
                      <a:pt x="744" y="80"/>
                    </a:lnTo>
                    <a:lnTo>
                      <a:pt x="732" y="76"/>
                    </a:lnTo>
                    <a:lnTo>
                      <a:pt x="718" y="72"/>
                    </a:lnTo>
                    <a:lnTo>
                      <a:pt x="704" y="68"/>
                    </a:lnTo>
                    <a:lnTo>
                      <a:pt x="690" y="62"/>
                    </a:lnTo>
                    <a:lnTo>
                      <a:pt x="680" y="54"/>
                    </a:lnTo>
                    <a:lnTo>
                      <a:pt x="668" y="46"/>
                    </a:lnTo>
                    <a:lnTo>
                      <a:pt x="646" y="24"/>
                    </a:lnTo>
                    <a:lnTo>
                      <a:pt x="634" y="16"/>
                    </a:lnTo>
                    <a:lnTo>
                      <a:pt x="622" y="8"/>
                    </a:lnTo>
                    <a:lnTo>
                      <a:pt x="606" y="2"/>
                    </a:lnTo>
                    <a:lnTo>
                      <a:pt x="584" y="0"/>
                    </a:lnTo>
                    <a:lnTo>
                      <a:pt x="572" y="0"/>
                    </a:lnTo>
                    <a:lnTo>
                      <a:pt x="562" y="2"/>
                    </a:lnTo>
                    <a:lnTo>
                      <a:pt x="556" y="4"/>
                    </a:lnTo>
                    <a:lnTo>
                      <a:pt x="552" y="8"/>
                    </a:lnTo>
                    <a:lnTo>
                      <a:pt x="550" y="12"/>
                    </a:lnTo>
                    <a:lnTo>
                      <a:pt x="550" y="18"/>
                    </a:lnTo>
                    <a:lnTo>
                      <a:pt x="552" y="20"/>
                    </a:lnTo>
                    <a:lnTo>
                      <a:pt x="556" y="24"/>
                    </a:lnTo>
                    <a:lnTo>
                      <a:pt x="562" y="30"/>
                    </a:lnTo>
                    <a:lnTo>
                      <a:pt x="564" y="40"/>
                    </a:lnTo>
                    <a:lnTo>
                      <a:pt x="566" y="50"/>
                    </a:lnTo>
                    <a:lnTo>
                      <a:pt x="566" y="56"/>
                    </a:lnTo>
                    <a:lnTo>
                      <a:pt x="566" y="62"/>
                    </a:lnTo>
                    <a:lnTo>
                      <a:pt x="562" y="66"/>
                    </a:lnTo>
                    <a:lnTo>
                      <a:pt x="560" y="68"/>
                    </a:lnTo>
                    <a:lnTo>
                      <a:pt x="550" y="68"/>
                    </a:lnTo>
                    <a:lnTo>
                      <a:pt x="536" y="66"/>
                    </a:lnTo>
                    <a:lnTo>
                      <a:pt x="538" y="88"/>
                    </a:lnTo>
                    <a:lnTo>
                      <a:pt x="538" y="94"/>
                    </a:lnTo>
                    <a:lnTo>
                      <a:pt x="542" y="98"/>
                    </a:lnTo>
                    <a:lnTo>
                      <a:pt x="544" y="102"/>
                    </a:lnTo>
                    <a:lnTo>
                      <a:pt x="550" y="102"/>
                    </a:lnTo>
                    <a:lnTo>
                      <a:pt x="568" y="102"/>
                    </a:lnTo>
                    <a:lnTo>
                      <a:pt x="576" y="100"/>
                    </a:lnTo>
                    <a:lnTo>
                      <a:pt x="582" y="98"/>
                    </a:lnTo>
                    <a:lnTo>
                      <a:pt x="592" y="100"/>
                    </a:lnTo>
                    <a:lnTo>
                      <a:pt x="602" y="106"/>
                    </a:lnTo>
                    <a:lnTo>
                      <a:pt x="610" y="112"/>
                    </a:lnTo>
                    <a:lnTo>
                      <a:pt x="616" y="120"/>
                    </a:lnTo>
                    <a:lnTo>
                      <a:pt x="596" y="122"/>
                    </a:lnTo>
                    <a:lnTo>
                      <a:pt x="578" y="124"/>
                    </a:lnTo>
                    <a:lnTo>
                      <a:pt x="576" y="128"/>
                    </a:lnTo>
                    <a:lnTo>
                      <a:pt x="576" y="132"/>
                    </a:lnTo>
                    <a:lnTo>
                      <a:pt x="574" y="134"/>
                    </a:lnTo>
                    <a:lnTo>
                      <a:pt x="574" y="140"/>
                    </a:lnTo>
                    <a:lnTo>
                      <a:pt x="570" y="142"/>
                    </a:lnTo>
                    <a:lnTo>
                      <a:pt x="566" y="142"/>
                    </a:lnTo>
                    <a:lnTo>
                      <a:pt x="556" y="144"/>
                    </a:lnTo>
                    <a:lnTo>
                      <a:pt x="552" y="146"/>
                    </a:lnTo>
                    <a:lnTo>
                      <a:pt x="550" y="150"/>
                    </a:lnTo>
                    <a:lnTo>
                      <a:pt x="544" y="152"/>
                    </a:lnTo>
                    <a:lnTo>
                      <a:pt x="538" y="154"/>
                    </a:lnTo>
                    <a:lnTo>
                      <a:pt x="532" y="154"/>
                    </a:lnTo>
                    <a:lnTo>
                      <a:pt x="528" y="152"/>
                    </a:lnTo>
                    <a:lnTo>
                      <a:pt x="524" y="150"/>
                    </a:lnTo>
                    <a:lnTo>
                      <a:pt x="522" y="150"/>
                    </a:lnTo>
                    <a:lnTo>
                      <a:pt x="518" y="152"/>
                    </a:lnTo>
                    <a:lnTo>
                      <a:pt x="516" y="156"/>
                    </a:lnTo>
                    <a:lnTo>
                      <a:pt x="516" y="160"/>
                    </a:lnTo>
                    <a:lnTo>
                      <a:pt x="518" y="160"/>
                    </a:lnTo>
                    <a:lnTo>
                      <a:pt x="524" y="164"/>
                    </a:lnTo>
                    <a:lnTo>
                      <a:pt x="528" y="166"/>
                    </a:lnTo>
                    <a:lnTo>
                      <a:pt x="530" y="168"/>
                    </a:lnTo>
                    <a:lnTo>
                      <a:pt x="530" y="172"/>
                    </a:lnTo>
                    <a:lnTo>
                      <a:pt x="530" y="176"/>
                    </a:lnTo>
                    <a:lnTo>
                      <a:pt x="526" y="182"/>
                    </a:lnTo>
                    <a:lnTo>
                      <a:pt x="518" y="188"/>
                    </a:lnTo>
                    <a:lnTo>
                      <a:pt x="508" y="194"/>
                    </a:lnTo>
                    <a:lnTo>
                      <a:pt x="496" y="198"/>
                    </a:lnTo>
                    <a:lnTo>
                      <a:pt x="468" y="198"/>
                    </a:lnTo>
                    <a:lnTo>
                      <a:pt x="458" y="206"/>
                    </a:lnTo>
                    <a:lnTo>
                      <a:pt x="452" y="210"/>
                    </a:lnTo>
                    <a:lnTo>
                      <a:pt x="444" y="212"/>
                    </a:lnTo>
                    <a:lnTo>
                      <a:pt x="430" y="210"/>
                    </a:lnTo>
                    <a:lnTo>
                      <a:pt x="414" y="206"/>
                    </a:lnTo>
                    <a:lnTo>
                      <a:pt x="402" y="200"/>
                    </a:lnTo>
                    <a:lnTo>
                      <a:pt x="392" y="194"/>
                    </a:lnTo>
                    <a:lnTo>
                      <a:pt x="348" y="194"/>
                    </a:lnTo>
                    <a:lnTo>
                      <a:pt x="348" y="192"/>
                    </a:lnTo>
                    <a:lnTo>
                      <a:pt x="314" y="192"/>
                    </a:lnTo>
                    <a:lnTo>
                      <a:pt x="306" y="188"/>
                    </a:lnTo>
                    <a:lnTo>
                      <a:pt x="298" y="180"/>
                    </a:lnTo>
                    <a:lnTo>
                      <a:pt x="290" y="172"/>
                    </a:lnTo>
                    <a:lnTo>
                      <a:pt x="280" y="166"/>
                    </a:lnTo>
                    <a:lnTo>
                      <a:pt x="272" y="160"/>
                    </a:lnTo>
                    <a:lnTo>
                      <a:pt x="262" y="160"/>
                    </a:lnTo>
                    <a:lnTo>
                      <a:pt x="252" y="156"/>
                    </a:lnTo>
                    <a:lnTo>
                      <a:pt x="244" y="152"/>
                    </a:lnTo>
                    <a:lnTo>
                      <a:pt x="214" y="152"/>
                    </a:lnTo>
                    <a:lnTo>
                      <a:pt x="210" y="146"/>
                    </a:lnTo>
                    <a:lnTo>
                      <a:pt x="206" y="140"/>
                    </a:lnTo>
                    <a:lnTo>
                      <a:pt x="202" y="126"/>
                    </a:lnTo>
                    <a:lnTo>
                      <a:pt x="198" y="118"/>
                    </a:lnTo>
                    <a:lnTo>
                      <a:pt x="194" y="112"/>
                    </a:lnTo>
                    <a:lnTo>
                      <a:pt x="182" y="104"/>
                    </a:lnTo>
                    <a:lnTo>
                      <a:pt x="174" y="100"/>
                    </a:lnTo>
                    <a:lnTo>
                      <a:pt x="168" y="98"/>
                    </a:lnTo>
                    <a:lnTo>
                      <a:pt x="154" y="92"/>
                    </a:lnTo>
                    <a:lnTo>
                      <a:pt x="146" y="90"/>
                    </a:lnTo>
                    <a:lnTo>
                      <a:pt x="140" y="86"/>
                    </a:lnTo>
                    <a:lnTo>
                      <a:pt x="138" y="82"/>
                    </a:lnTo>
                    <a:lnTo>
                      <a:pt x="134" y="76"/>
                    </a:lnTo>
                    <a:lnTo>
                      <a:pt x="134" y="78"/>
                    </a:lnTo>
                    <a:lnTo>
                      <a:pt x="122" y="86"/>
                    </a:lnTo>
                    <a:lnTo>
                      <a:pt x="114" y="94"/>
                    </a:lnTo>
                    <a:lnTo>
                      <a:pt x="126" y="108"/>
                    </a:lnTo>
                    <a:lnTo>
                      <a:pt x="116" y="116"/>
                    </a:lnTo>
                    <a:lnTo>
                      <a:pt x="110" y="118"/>
                    </a:lnTo>
                    <a:lnTo>
                      <a:pt x="100" y="116"/>
                    </a:lnTo>
                    <a:lnTo>
                      <a:pt x="88" y="112"/>
                    </a:lnTo>
                    <a:lnTo>
                      <a:pt x="92" y="130"/>
                    </a:lnTo>
                    <a:lnTo>
                      <a:pt x="92" y="140"/>
                    </a:lnTo>
                    <a:lnTo>
                      <a:pt x="90" y="148"/>
                    </a:lnTo>
                    <a:lnTo>
                      <a:pt x="86" y="150"/>
                    </a:lnTo>
                    <a:lnTo>
                      <a:pt x="84" y="150"/>
                    </a:lnTo>
                    <a:lnTo>
                      <a:pt x="78" y="150"/>
                    </a:lnTo>
                    <a:lnTo>
                      <a:pt x="68" y="146"/>
                    </a:lnTo>
                    <a:lnTo>
                      <a:pt x="70" y="156"/>
                    </a:lnTo>
                    <a:lnTo>
                      <a:pt x="76" y="164"/>
                    </a:lnTo>
                    <a:lnTo>
                      <a:pt x="80" y="176"/>
                    </a:lnTo>
                    <a:lnTo>
                      <a:pt x="82" y="188"/>
                    </a:lnTo>
                    <a:lnTo>
                      <a:pt x="78" y="194"/>
                    </a:lnTo>
                    <a:lnTo>
                      <a:pt x="74" y="200"/>
                    </a:lnTo>
                    <a:lnTo>
                      <a:pt x="64" y="214"/>
                    </a:lnTo>
                    <a:lnTo>
                      <a:pt x="50" y="228"/>
                    </a:lnTo>
                    <a:lnTo>
                      <a:pt x="38" y="236"/>
                    </a:lnTo>
                    <a:lnTo>
                      <a:pt x="28" y="238"/>
                    </a:lnTo>
                    <a:lnTo>
                      <a:pt x="14" y="240"/>
                    </a:lnTo>
                    <a:lnTo>
                      <a:pt x="8" y="242"/>
                    </a:lnTo>
                    <a:lnTo>
                      <a:pt x="4" y="244"/>
                    </a:lnTo>
                    <a:lnTo>
                      <a:pt x="2" y="248"/>
                    </a:lnTo>
                    <a:lnTo>
                      <a:pt x="0" y="254"/>
                    </a:lnTo>
                    <a:lnTo>
                      <a:pt x="2" y="258"/>
                    </a:lnTo>
                    <a:lnTo>
                      <a:pt x="4" y="262"/>
                    </a:lnTo>
                    <a:lnTo>
                      <a:pt x="14" y="268"/>
                    </a:lnTo>
                    <a:lnTo>
                      <a:pt x="24" y="276"/>
                    </a:lnTo>
                    <a:lnTo>
                      <a:pt x="26" y="280"/>
                    </a:lnTo>
                    <a:lnTo>
                      <a:pt x="26" y="286"/>
                    </a:lnTo>
                    <a:lnTo>
                      <a:pt x="20" y="288"/>
                    </a:lnTo>
                    <a:lnTo>
                      <a:pt x="14" y="290"/>
                    </a:lnTo>
                    <a:lnTo>
                      <a:pt x="18" y="292"/>
                    </a:lnTo>
                    <a:lnTo>
                      <a:pt x="20" y="294"/>
                    </a:lnTo>
                    <a:lnTo>
                      <a:pt x="28" y="296"/>
                    </a:lnTo>
                    <a:lnTo>
                      <a:pt x="28" y="298"/>
                    </a:lnTo>
                    <a:lnTo>
                      <a:pt x="36" y="298"/>
                    </a:lnTo>
                    <a:lnTo>
                      <a:pt x="44" y="302"/>
                    </a:lnTo>
                    <a:lnTo>
                      <a:pt x="50" y="308"/>
                    </a:lnTo>
                    <a:lnTo>
                      <a:pt x="54" y="316"/>
                    </a:lnTo>
                    <a:lnTo>
                      <a:pt x="58" y="320"/>
                    </a:lnTo>
                    <a:lnTo>
                      <a:pt x="62" y="322"/>
                    </a:lnTo>
                    <a:lnTo>
                      <a:pt x="68" y="322"/>
                    </a:lnTo>
                    <a:lnTo>
                      <a:pt x="74" y="324"/>
                    </a:lnTo>
                    <a:lnTo>
                      <a:pt x="78" y="324"/>
                    </a:lnTo>
                    <a:lnTo>
                      <a:pt x="82" y="326"/>
                    </a:lnTo>
                    <a:lnTo>
                      <a:pt x="84" y="326"/>
                    </a:lnTo>
                    <a:lnTo>
                      <a:pt x="86" y="324"/>
                    </a:lnTo>
                    <a:lnTo>
                      <a:pt x="90" y="322"/>
                    </a:lnTo>
                    <a:lnTo>
                      <a:pt x="94" y="320"/>
                    </a:lnTo>
                    <a:lnTo>
                      <a:pt x="100" y="320"/>
                    </a:lnTo>
                    <a:lnTo>
                      <a:pt x="108" y="320"/>
                    </a:lnTo>
                    <a:lnTo>
                      <a:pt x="114" y="324"/>
                    </a:lnTo>
                    <a:lnTo>
                      <a:pt x="116" y="324"/>
                    </a:lnTo>
                    <a:lnTo>
                      <a:pt x="122" y="326"/>
                    </a:lnTo>
                    <a:lnTo>
                      <a:pt x="122" y="332"/>
                    </a:lnTo>
                    <a:lnTo>
                      <a:pt x="120" y="336"/>
                    </a:lnTo>
                    <a:lnTo>
                      <a:pt x="114" y="344"/>
                    </a:lnTo>
                    <a:lnTo>
                      <a:pt x="112" y="352"/>
                    </a:lnTo>
                    <a:lnTo>
                      <a:pt x="110" y="358"/>
                    </a:lnTo>
                    <a:lnTo>
                      <a:pt x="112" y="362"/>
                    </a:lnTo>
                    <a:lnTo>
                      <a:pt x="114" y="368"/>
                    </a:lnTo>
                    <a:lnTo>
                      <a:pt x="122" y="376"/>
                    </a:lnTo>
                    <a:lnTo>
                      <a:pt x="120" y="378"/>
                    </a:lnTo>
                    <a:lnTo>
                      <a:pt x="118" y="378"/>
                    </a:lnTo>
                    <a:lnTo>
                      <a:pt x="112" y="380"/>
                    </a:lnTo>
                    <a:lnTo>
                      <a:pt x="114" y="388"/>
                    </a:lnTo>
                    <a:lnTo>
                      <a:pt x="114" y="392"/>
                    </a:lnTo>
                    <a:lnTo>
                      <a:pt x="116" y="396"/>
                    </a:lnTo>
                    <a:lnTo>
                      <a:pt x="118" y="400"/>
                    </a:lnTo>
                    <a:lnTo>
                      <a:pt x="126" y="404"/>
                    </a:lnTo>
                    <a:lnTo>
                      <a:pt x="136" y="408"/>
                    </a:lnTo>
                    <a:lnTo>
                      <a:pt x="144" y="416"/>
                    </a:lnTo>
                    <a:lnTo>
                      <a:pt x="152" y="424"/>
                    </a:lnTo>
                    <a:lnTo>
                      <a:pt x="158" y="424"/>
                    </a:lnTo>
                    <a:lnTo>
                      <a:pt x="162" y="424"/>
                    </a:lnTo>
                    <a:lnTo>
                      <a:pt x="164" y="422"/>
                    </a:lnTo>
                    <a:lnTo>
                      <a:pt x="166" y="420"/>
                    </a:lnTo>
                    <a:lnTo>
                      <a:pt x="168" y="420"/>
                    </a:lnTo>
                    <a:lnTo>
                      <a:pt x="180" y="428"/>
                    </a:lnTo>
                    <a:lnTo>
                      <a:pt x="190" y="436"/>
                    </a:lnTo>
                    <a:lnTo>
                      <a:pt x="198" y="442"/>
                    </a:lnTo>
                    <a:lnTo>
                      <a:pt x="208" y="446"/>
                    </a:lnTo>
                    <a:lnTo>
                      <a:pt x="220" y="450"/>
                    </a:lnTo>
                    <a:lnTo>
                      <a:pt x="222" y="452"/>
                    </a:lnTo>
                    <a:lnTo>
                      <a:pt x="226" y="456"/>
                    </a:lnTo>
                    <a:lnTo>
                      <a:pt x="230" y="458"/>
                    </a:lnTo>
                    <a:lnTo>
                      <a:pt x="236" y="460"/>
                    </a:lnTo>
                    <a:lnTo>
                      <a:pt x="240" y="460"/>
                    </a:lnTo>
                    <a:lnTo>
                      <a:pt x="242" y="460"/>
                    </a:lnTo>
                    <a:lnTo>
                      <a:pt x="244" y="460"/>
                    </a:lnTo>
                    <a:lnTo>
                      <a:pt x="250" y="464"/>
                    </a:lnTo>
                    <a:lnTo>
                      <a:pt x="256" y="466"/>
                    </a:lnTo>
                    <a:lnTo>
                      <a:pt x="274" y="466"/>
                    </a:lnTo>
                    <a:lnTo>
                      <a:pt x="274" y="468"/>
                    </a:lnTo>
                    <a:lnTo>
                      <a:pt x="274" y="464"/>
                    </a:lnTo>
                    <a:lnTo>
                      <a:pt x="278" y="462"/>
                    </a:lnTo>
                    <a:lnTo>
                      <a:pt x="284" y="460"/>
                    </a:lnTo>
                    <a:lnTo>
                      <a:pt x="288" y="472"/>
                    </a:lnTo>
                    <a:lnTo>
                      <a:pt x="290" y="468"/>
                    </a:lnTo>
                    <a:lnTo>
                      <a:pt x="294" y="462"/>
                    </a:lnTo>
                    <a:lnTo>
                      <a:pt x="298" y="460"/>
                    </a:lnTo>
                    <a:lnTo>
                      <a:pt x="302" y="458"/>
                    </a:lnTo>
                    <a:lnTo>
                      <a:pt x="312" y="460"/>
                    </a:lnTo>
                    <a:lnTo>
                      <a:pt x="322" y="464"/>
                    </a:lnTo>
                    <a:lnTo>
                      <a:pt x="332" y="472"/>
                    </a:lnTo>
                    <a:lnTo>
                      <a:pt x="336" y="478"/>
                    </a:lnTo>
                    <a:lnTo>
                      <a:pt x="336" y="480"/>
                    </a:lnTo>
                    <a:lnTo>
                      <a:pt x="338" y="478"/>
                    </a:lnTo>
                    <a:lnTo>
                      <a:pt x="340" y="470"/>
                    </a:lnTo>
                    <a:lnTo>
                      <a:pt x="344" y="460"/>
                    </a:lnTo>
                    <a:lnTo>
                      <a:pt x="348" y="454"/>
                    </a:lnTo>
                    <a:lnTo>
                      <a:pt x="356" y="446"/>
                    </a:lnTo>
                    <a:lnTo>
                      <a:pt x="362" y="442"/>
                    </a:lnTo>
                    <a:lnTo>
                      <a:pt x="372" y="438"/>
                    </a:lnTo>
                    <a:lnTo>
                      <a:pt x="374" y="440"/>
                    </a:lnTo>
                    <a:lnTo>
                      <a:pt x="376" y="440"/>
                    </a:lnTo>
                    <a:lnTo>
                      <a:pt x="380" y="442"/>
                    </a:lnTo>
                    <a:lnTo>
                      <a:pt x="382" y="440"/>
                    </a:lnTo>
                    <a:lnTo>
                      <a:pt x="386" y="438"/>
                    </a:lnTo>
                    <a:lnTo>
                      <a:pt x="386" y="436"/>
                    </a:lnTo>
                    <a:lnTo>
                      <a:pt x="392" y="436"/>
                    </a:lnTo>
                    <a:lnTo>
                      <a:pt x="400" y="444"/>
                    </a:lnTo>
                    <a:lnTo>
                      <a:pt x="400" y="448"/>
                    </a:lnTo>
                    <a:lnTo>
                      <a:pt x="400" y="450"/>
                    </a:lnTo>
                    <a:lnTo>
                      <a:pt x="404" y="454"/>
                    </a:lnTo>
                    <a:lnTo>
                      <a:pt x="410" y="456"/>
                    </a:lnTo>
                    <a:lnTo>
                      <a:pt x="414" y="456"/>
                    </a:lnTo>
                    <a:lnTo>
                      <a:pt x="414" y="4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21" name="Google Shape;2721;p56"/>
              <p:cNvSpPr/>
              <p:nvPr/>
            </p:nvSpPr>
            <p:spPr>
              <a:xfrm>
                <a:off x="7775299" y="3145370"/>
                <a:ext cx="167028" cy="127172"/>
              </a:xfrm>
              <a:custGeom>
                <a:avLst/>
                <a:gdLst/>
                <a:ahLst/>
                <a:cxnLst/>
                <a:rect l="l" t="t" r="r" b="b"/>
                <a:pathLst>
                  <a:path w="82" h="70" extrusionOk="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22" name="Google Shape;2722;p56"/>
              <p:cNvSpPr/>
              <p:nvPr/>
            </p:nvSpPr>
            <p:spPr>
              <a:xfrm>
                <a:off x="7679606" y="3280800"/>
                <a:ext cx="274901" cy="267557"/>
              </a:xfrm>
              <a:custGeom>
                <a:avLst/>
                <a:gdLst/>
                <a:ahLst/>
                <a:cxnLst/>
                <a:rect l="l" t="t" r="r" b="b"/>
                <a:pathLst>
                  <a:path w="136" h="148" extrusionOk="0">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23" name="Google Shape;2723;p56"/>
              <p:cNvSpPr/>
              <p:nvPr/>
            </p:nvSpPr>
            <p:spPr>
              <a:xfrm>
                <a:off x="7740502" y="3516977"/>
                <a:ext cx="64375" cy="46244"/>
              </a:xfrm>
              <a:custGeom>
                <a:avLst/>
                <a:gdLst/>
                <a:ahLst/>
                <a:cxnLst/>
                <a:rect l="l" t="t" r="r" b="b"/>
                <a:pathLst>
                  <a:path w="32" h="26" extrusionOk="0">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24" name="Google Shape;2724;p56"/>
              <p:cNvSpPr/>
              <p:nvPr/>
            </p:nvSpPr>
            <p:spPr>
              <a:xfrm>
                <a:off x="7660467" y="3526886"/>
                <a:ext cx="80034" cy="94140"/>
              </a:xfrm>
              <a:custGeom>
                <a:avLst/>
                <a:gdLst/>
                <a:ahLst/>
                <a:cxnLst/>
                <a:rect l="l" t="t" r="r" b="b"/>
                <a:pathLst>
                  <a:path w="40" h="52" extrusionOk="0">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25" name="Google Shape;2725;p56"/>
              <p:cNvSpPr/>
              <p:nvPr/>
            </p:nvSpPr>
            <p:spPr>
              <a:xfrm>
                <a:off x="7467341" y="3814262"/>
                <a:ext cx="48717" cy="102398"/>
              </a:xfrm>
              <a:custGeom>
                <a:avLst/>
                <a:gdLst/>
                <a:ahLst/>
                <a:cxnLst/>
                <a:rect l="l" t="t" r="r" b="b"/>
                <a:pathLst>
                  <a:path w="24" h="56" extrusionOk="0">
                    <a:moveTo>
                      <a:pt x="24" y="0"/>
                    </a:moveTo>
                    <a:lnTo>
                      <a:pt x="24" y="12"/>
                    </a:lnTo>
                    <a:lnTo>
                      <a:pt x="22" y="32"/>
                    </a:lnTo>
                    <a:lnTo>
                      <a:pt x="16" y="56"/>
                    </a:lnTo>
                    <a:lnTo>
                      <a:pt x="4" y="44"/>
                    </a:lnTo>
                    <a:lnTo>
                      <a:pt x="2" y="38"/>
                    </a:lnTo>
                    <a:lnTo>
                      <a:pt x="0" y="32"/>
                    </a:lnTo>
                    <a:lnTo>
                      <a:pt x="0" y="20"/>
                    </a:lnTo>
                    <a:lnTo>
                      <a:pt x="4" y="10"/>
                    </a:lnTo>
                    <a:lnTo>
                      <a:pt x="8" y="4"/>
                    </a:lnTo>
                    <a:lnTo>
                      <a:pt x="12" y="4"/>
                    </a:lnTo>
                    <a:lnTo>
                      <a:pt x="18" y="2"/>
                    </a:lnTo>
                    <a:lnTo>
                      <a:pt x="2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26" name="Google Shape;2726;p56"/>
              <p:cNvSpPr/>
              <p:nvPr/>
            </p:nvSpPr>
            <p:spPr>
              <a:xfrm>
                <a:off x="7133284" y="3981072"/>
                <a:ext cx="67855" cy="66063"/>
              </a:xfrm>
              <a:custGeom>
                <a:avLst/>
                <a:gdLst/>
                <a:ahLst/>
                <a:cxnLst/>
                <a:rect l="l" t="t" r="r" b="b"/>
                <a:pathLst>
                  <a:path w="34" h="36" extrusionOk="0">
                    <a:moveTo>
                      <a:pt x="18" y="36"/>
                    </a:moveTo>
                    <a:lnTo>
                      <a:pt x="12" y="34"/>
                    </a:lnTo>
                    <a:lnTo>
                      <a:pt x="6" y="30"/>
                    </a:lnTo>
                    <a:lnTo>
                      <a:pt x="2" y="24"/>
                    </a:lnTo>
                    <a:lnTo>
                      <a:pt x="0" y="20"/>
                    </a:lnTo>
                    <a:lnTo>
                      <a:pt x="2" y="16"/>
                    </a:lnTo>
                    <a:lnTo>
                      <a:pt x="4" y="12"/>
                    </a:lnTo>
                    <a:lnTo>
                      <a:pt x="12" y="6"/>
                    </a:lnTo>
                    <a:lnTo>
                      <a:pt x="26" y="2"/>
                    </a:lnTo>
                    <a:lnTo>
                      <a:pt x="34" y="0"/>
                    </a:lnTo>
                    <a:lnTo>
                      <a:pt x="34" y="10"/>
                    </a:lnTo>
                    <a:lnTo>
                      <a:pt x="30" y="20"/>
                    </a:lnTo>
                    <a:lnTo>
                      <a:pt x="24" y="32"/>
                    </a:lnTo>
                    <a:lnTo>
                      <a:pt x="22" y="34"/>
                    </a:lnTo>
                    <a:lnTo>
                      <a:pt x="18"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27" name="Google Shape;2727;p56"/>
              <p:cNvSpPr/>
              <p:nvPr/>
            </p:nvSpPr>
            <p:spPr>
              <a:xfrm>
                <a:off x="7380347" y="3221343"/>
                <a:ext cx="149629" cy="168462"/>
              </a:xfrm>
              <a:custGeom>
                <a:avLst/>
                <a:gdLst/>
                <a:ahLst/>
                <a:cxnLst/>
                <a:rect l="l" t="t" r="r" b="b"/>
                <a:pathLst>
                  <a:path w="76" h="92" extrusionOk="0">
                    <a:moveTo>
                      <a:pt x="70" y="78"/>
                    </a:moveTo>
                    <a:lnTo>
                      <a:pt x="62" y="70"/>
                    </a:lnTo>
                    <a:lnTo>
                      <a:pt x="54" y="64"/>
                    </a:lnTo>
                    <a:lnTo>
                      <a:pt x="56" y="60"/>
                    </a:lnTo>
                    <a:lnTo>
                      <a:pt x="58" y="58"/>
                    </a:lnTo>
                    <a:lnTo>
                      <a:pt x="66" y="54"/>
                    </a:lnTo>
                    <a:lnTo>
                      <a:pt x="74" y="50"/>
                    </a:lnTo>
                    <a:lnTo>
                      <a:pt x="76" y="46"/>
                    </a:lnTo>
                    <a:lnTo>
                      <a:pt x="76" y="42"/>
                    </a:lnTo>
                    <a:lnTo>
                      <a:pt x="76" y="36"/>
                    </a:lnTo>
                    <a:lnTo>
                      <a:pt x="74" y="32"/>
                    </a:lnTo>
                    <a:lnTo>
                      <a:pt x="70" y="28"/>
                    </a:lnTo>
                    <a:lnTo>
                      <a:pt x="70" y="24"/>
                    </a:lnTo>
                    <a:lnTo>
                      <a:pt x="70" y="16"/>
                    </a:lnTo>
                    <a:lnTo>
                      <a:pt x="74" y="8"/>
                    </a:lnTo>
                    <a:lnTo>
                      <a:pt x="70" y="0"/>
                    </a:lnTo>
                    <a:lnTo>
                      <a:pt x="70" y="2"/>
                    </a:lnTo>
                    <a:lnTo>
                      <a:pt x="66" y="4"/>
                    </a:lnTo>
                    <a:lnTo>
                      <a:pt x="62" y="6"/>
                    </a:lnTo>
                    <a:lnTo>
                      <a:pt x="58" y="4"/>
                    </a:lnTo>
                    <a:lnTo>
                      <a:pt x="54" y="2"/>
                    </a:lnTo>
                    <a:lnTo>
                      <a:pt x="48" y="12"/>
                    </a:lnTo>
                    <a:lnTo>
                      <a:pt x="44" y="18"/>
                    </a:lnTo>
                    <a:lnTo>
                      <a:pt x="42" y="22"/>
                    </a:lnTo>
                    <a:lnTo>
                      <a:pt x="44" y="28"/>
                    </a:lnTo>
                    <a:lnTo>
                      <a:pt x="32" y="28"/>
                    </a:lnTo>
                    <a:lnTo>
                      <a:pt x="26" y="26"/>
                    </a:lnTo>
                    <a:lnTo>
                      <a:pt x="22" y="24"/>
                    </a:lnTo>
                    <a:lnTo>
                      <a:pt x="12" y="36"/>
                    </a:lnTo>
                    <a:lnTo>
                      <a:pt x="4" y="48"/>
                    </a:lnTo>
                    <a:lnTo>
                      <a:pt x="0" y="56"/>
                    </a:lnTo>
                    <a:lnTo>
                      <a:pt x="10" y="56"/>
                    </a:lnTo>
                    <a:lnTo>
                      <a:pt x="18" y="60"/>
                    </a:lnTo>
                    <a:lnTo>
                      <a:pt x="24" y="70"/>
                    </a:lnTo>
                    <a:lnTo>
                      <a:pt x="28" y="80"/>
                    </a:lnTo>
                    <a:lnTo>
                      <a:pt x="24" y="84"/>
                    </a:lnTo>
                    <a:lnTo>
                      <a:pt x="24" y="86"/>
                    </a:lnTo>
                    <a:lnTo>
                      <a:pt x="26" y="88"/>
                    </a:lnTo>
                    <a:lnTo>
                      <a:pt x="32" y="90"/>
                    </a:lnTo>
                    <a:lnTo>
                      <a:pt x="46" y="90"/>
                    </a:lnTo>
                    <a:lnTo>
                      <a:pt x="56" y="92"/>
                    </a:lnTo>
                    <a:lnTo>
                      <a:pt x="56" y="88"/>
                    </a:lnTo>
                    <a:lnTo>
                      <a:pt x="68" y="88"/>
                    </a:lnTo>
                    <a:lnTo>
                      <a:pt x="72" y="86"/>
                    </a:lnTo>
                    <a:lnTo>
                      <a:pt x="74" y="84"/>
                    </a:lnTo>
                    <a:lnTo>
                      <a:pt x="74" y="80"/>
                    </a:lnTo>
                    <a:lnTo>
                      <a:pt x="70" y="7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28" name="Google Shape;2728;p56"/>
              <p:cNvSpPr/>
              <p:nvPr/>
            </p:nvSpPr>
            <p:spPr>
              <a:xfrm>
                <a:off x="7489959" y="3366683"/>
                <a:ext cx="130491" cy="138733"/>
              </a:xfrm>
              <a:custGeom>
                <a:avLst/>
                <a:gdLst/>
                <a:ahLst/>
                <a:cxnLst/>
                <a:rect l="l" t="t" r="r" b="b"/>
                <a:pathLst>
                  <a:path w="64" h="76" extrusionOk="0">
                    <a:moveTo>
                      <a:pt x="18" y="0"/>
                    </a:moveTo>
                    <a:lnTo>
                      <a:pt x="18" y="2"/>
                    </a:lnTo>
                    <a:lnTo>
                      <a:pt x="18" y="4"/>
                    </a:lnTo>
                    <a:lnTo>
                      <a:pt x="16" y="6"/>
                    </a:lnTo>
                    <a:lnTo>
                      <a:pt x="12" y="8"/>
                    </a:lnTo>
                    <a:lnTo>
                      <a:pt x="0" y="8"/>
                    </a:lnTo>
                    <a:lnTo>
                      <a:pt x="0" y="12"/>
                    </a:lnTo>
                    <a:lnTo>
                      <a:pt x="2" y="16"/>
                    </a:lnTo>
                    <a:lnTo>
                      <a:pt x="4" y="20"/>
                    </a:lnTo>
                    <a:lnTo>
                      <a:pt x="6" y="28"/>
                    </a:lnTo>
                    <a:lnTo>
                      <a:pt x="8" y="40"/>
                    </a:lnTo>
                    <a:lnTo>
                      <a:pt x="14" y="56"/>
                    </a:lnTo>
                    <a:lnTo>
                      <a:pt x="20" y="70"/>
                    </a:lnTo>
                    <a:lnTo>
                      <a:pt x="24" y="74"/>
                    </a:lnTo>
                    <a:lnTo>
                      <a:pt x="30" y="76"/>
                    </a:lnTo>
                    <a:lnTo>
                      <a:pt x="40" y="74"/>
                    </a:lnTo>
                    <a:lnTo>
                      <a:pt x="50" y="70"/>
                    </a:lnTo>
                    <a:lnTo>
                      <a:pt x="60" y="64"/>
                    </a:lnTo>
                    <a:lnTo>
                      <a:pt x="64" y="60"/>
                    </a:lnTo>
                    <a:lnTo>
                      <a:pt x="64" y="58"/>
                    </a:lnTo>
                    <a:lnTo>
                      <a:pt x="64" y="50"/>
                    </a:lnTo>
                    <a:lnTo>
                      <a:pt x="58" y="42"/>
                    </a:lnTo>
                    <a:lnTo>
                      <a:pt x="52" y="32"/>
                    </a:lnTo>
                    <a:lnTo>
                      <a:pt x="46" y="26"/>
                    </a:lnTo>
                    <a:lnTo>
                      <a:pt x="1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29" name="Google Shape;2729;p56"/>
              <p:cNvSpPr/>
              <p:nvPr/>
            </p:nvSpPr>
            <p:spPr>
              <a:xfrm>
                <a:off x="7563034" y="2862950"/>
                <a:ext cx="241843" cy="264253"/>
              </a:xfrm>
              <a:custGeom>
                <a:avLst/>
                <a:gdLst/>
                <a:ahLst/>
                <a:cxnLst/>
                <a:rect l="l" t="t" r="r" b="b"/>
                <a:pathLst>
                  <a:path w="120" h="146" extrusionOk="0">
                    <a:moveTo>
                      <a:pt x="0" y="0"/>
                    </a:moveTo>
                    <a:lnTo>
                      <a:pt x="98" y="90"/>
                    </a:lnTo>
                    <a:lnTo>
                      <a:pt x="94" y="90"/>
                    </a:lnTo>
                    <a:lnTo>
                      <a:pt x="92" y="90"/>
                    </a:lnTo>
                    <a:lnTo>
                      <a:pt x="88" y="88"/>
                    </a:lnTo>
                    <a:lnTo>
                      <a:pt x="82" y="86"/>
                    </a:lnTo>
                    <a:lnTo>
                      <a:pt x="78" y="88"/>
                    </a:lnTo>
                    <a:lnTo>
                      <a:pt x="76" y="90"/>
                    </a:lnTo>
                    <a:lnTo>
                      <a:pt x="78" y="98"/>
                    </a:lnTo>
                    <a:lnTo>
                      <a:pt x="82" y="106"/>
                    </a:lnTo>
                    <a:lnTo>
                      <a:pt x="88" y="114"/>
                    </a:lnTo>
                    <a:lnTo>
                      <a:pt x="92" y="118"/>
                    </a:lnTo>
                    <a:lnTo>
                      <a:pt x="108" y="130"/>
                    </a:lnTo>
                    <a:lnTo>
                      <a:pt x="120" y="138"/>
                    </a:lnTo>
                    <a:lnTo>
                      <a:pt x="112" y="138"/>
                    </a:lnTo>
                    <a:lnTo>
                      <a:pt x="108" y="136"/>
                    </a:lnTo>
                    <a:lnTo>
                      <a:pt x="102" y="134"/>
                    </a:lnTo>
                    <a:lnTo>
                      <a:pt x="102" y="146"/>
                    </a:lnTo>
                    <a:lnTo>
                      <a:pt x="94" y="140"/>
                    </a:lnTo>
                    <a:lnTo>
                      <a:pt x="88" y="130"/>
                    </a:lnTo>
                    <a:lnTo>
                      <a:pt x="76" y="114"/>
                    </a:lnTo>
                    <a:lnTo>
                      <a:pt x="66" y="94"/>
                    </a:lnTo>
                    <a:lnTo>
                      <a:pt x="54" y="76"/>
                    </a:lnTo>
                    <a:lnTo>
                      <a:pt x="44" y="62"/>
                    </a:lnTo>
                    <a:lnTo>
                      <a:pt x="34" y="50"/>
                    </a:lnTo>
                    <a:lnTo>
                      <a:pt x="24" y="42"/>
                    </a:lnTo>
                    <a:lnTo>
                      <a:pt x="12" y="36"/>
                    </a:lnTo>
                    <a:lnTo>
                      <a:pt x="10" y="32"/>
                    </a:lnTo>
                    <a:lnTo>
                      <a:pt x="6" y="28"/>
                    </a:lnTo>
                    <a:lnTo>
                      <a:pt x="4" y="22"/>
                    </a:lnTo>
                    <a:lnTo>
                      <a:pt x="2" y="16"/>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sp>
          <p:nvSpPr>
            <p:cNvPr id="2730" name="Google Shape;2730;p56"/>
            <p:cNvSpPr/>
            <p:nvPr/>
          </p:nvSpPr>
          <p:spPr>
            <a:xfrm>
              <a:off x="6145034" y="2930665"/>
              <a:ext cx="969112" cy="338575"/>
            </a:xfrm>
            <a:custGeom>
              <a:avLst/>
              <a:gdLst/>
              <a:ahLst/>
              <a:cxnLst/>
              <a:rect l="l" t="t" r="r" b="b"/>
              <a:pathLst>
                <a:path w="482" h="186" extrusionOk="0">
                  <a:moveTo>
                    <a:pt x="0" y="50"/>
                  </a:moveTo>
                  <a:lnTo>
                    <a:pt x="4" y="56"/>
                  </a:lnTo>
                  <a:lnTo>
                    <a:pt x="6" y="60"/>
                  </a:lnTo>
                  <a:lnTo>
                    <a:pt x="12" y="64"/>
                  </a:lnTo>
                  <a:lnTo>
                    <a:pt x="20" y="66"/>
                  </a:lnTo>
                  <a:lnTo>
                    <a:pt x="34" y="72"/>
                  </a:lnTo>
                  <a:lnTo>
                    <a:pt x="40" y="74"/>
                  </a:lnTo>
                  <a:lnTo>
                    <a:pt x="48" y="78"/>
                  </a:lnTo>
                  <a:lnTo>
                    <a:pt x="60" y="86"/>
                  </a:lnTo>
                  <a:lnTo>
                    <a:pt x="64" y="92"/>
                  </a:lnTo>
                  <a:lnTo>
                    <a:pt x="68" y="100"/>
                  </a:lnTo>
                  <a:lnTo>
                    <a:pt x="72" y="114"/>
                  </a:lnTo>
                  <a:lnTo>
                    <a:pt x="76" y="120"/>
                  </a:lnTo>
                  <a:lnTo>
                    <a:pt x="80" y="126"/>
                  </a:lnTo>
                  <a:lnTo>
                    <a:pt x="110" y="126"/>
                  </a:lnTo>
                  <a:lnTo>
                    <a:pt x="118" y="130"/>
                  </a:lnTo>
                  <a:lnTo>
                    <a:pt x="128" y="134"/>
                  </a:lnTo>
                  <a:lnTo>
                    <a:pt x="138" y="134"/>
                  </a:lnTo>
                  <a:lnTo>
                    <a:pt x="146" y="140"/>
                  </a:lnTo>
                  <a:lnTo>
                    <a:pt x="156" y="146"/>
                  </a:lnTo>
                  <a:lnTo>
                    <a:pt x="164" y="154"/>
                  </a:lnTo>
                  <a:lnTo>
                    <a:pt x="172" y="162"/>
                  </a:lnTo>
                  <a:lnTo>
                    <a:pt x="180" y="166"/>
                  </a:lnTo>
                  <a:lnTo>
                    <a:pt x="214" y="166"/>
                  </a:lnTo>
                  <a:lnTo>
                    <a:pt x="214" y="168"/>
                  </a:lnTo>
                  <a:lnTo>
                    <a:pt x="258" y="168"/>
                  </a:lnTo>
                  <a:lnTo>
                    <a:pt x="268" y="174"/>
                  </a:lnTo>
                  <a:lnTo>
                    <a:pt x="280" y="180"/>
                  </a:lnTo>
                  <a:lnTo>
                    <a:pt x="296" y="184"/>
                  </a:lnTo>
                  <a:lnTo>
                    <a:pt x="310" y="186"/>
                  </a:lnTo>
                  <a:lnTo>
                    <a:pt x="318" y="184"/>
                  </a:lnTo>
                  <a:lnTo>
                    <a:pt x="324" y="180"/>
                  </a:lnTo>
                  <a:lnTo>
                    <a:pt x="334" y="172"/>
                  </a:lnTo>
                  <a:lnTo>
                    <a:pt x="362" y="172"/>
                  </a:lnTo>
                  <a:lnTo>
                    <a:pt x="374" y="168"/>
                  </a:lnTo>
                  <a:lnTo>
                    <a:pt x="384" y="162"/>
                  </a:lnTo>
                  <a:lnTo>
                    <a:pt x="392" y="156"/>
                  </a:lnTo>
                  <a:lnTo>
                    <a:pt x="396" y="150"/>
                  </a:lnTo>
                  <a:lnTo>
                    <a:pt x="396" y="146"/>
                  </a:lnTo>
                  <a:lnTo>
                    <a:pt x="396" y="142"/>
                  </a:lnTo>
                  <a:lnTo>
                    <a:pt x="394" y="140"/>
                  </a:lnTo>
                  <a:lnTo>
                    <a:pt x="390" y="138"/>
                  </a:lnTo>
                  <a:lnTo>
                    <a:pt x="384" y="134"/>
                  </a:lnTo>
                  <a:lnTo>
                    <a:pt x="382" y="134"/>
                  </a:lnTo>
                  <a:lnTo>
                    <a:pt x="382" y="130"/>
                  </a:lnTo>
                  <a:lnTo>
                    <a:pt x="384" y="126"/>
                  </a:lnTo>
                  <a:lnTo>
                    <a:pt x="388" y="124"/>
                  </a:lnTo>
                  <a:lnTo>
                    <a:pt x="390" y="124"/>
                  </a:lnTo>
                  <a:lnTo>
                    <a:pt x="394" y="126"/>
                  </a:lnTo>
                  <a:lnTo>
                    <a:pt x="398" y="128"/>
                  </a:lnTo>
                  <a:lnTo>
                    <a:pt x="404" y="128"/>
                  </a:lnTo>
                  <a:lnTo>
                    <a:pt x="410" y="126"/>
                  </a:lnTo>
                  <a:lnTo>
                    <a:pt x="416" y="124"/>
                  </a:lnTo>
                  <a:lnTo>
                    <a:pt x="418" y="120"/>
                  </a:lnTo>
                  <a:lnTo>
                    <a:pt x="422" y="118"/>
                  </a:lnTo>
                  <a:lnTo>
                    <a:pt x="432" y="116"/>
                  </a:lnTo>
                  <a:lnTo>
                    <a:pt x="436" y="116"/>
                  </a:lnTo>
                  <a:lnTo>
                    <a:pt x="440" y="114"/>
                  </a:lnTo>
                  <a:lnTo>
                    <a:pt x="440" y="108"/>
                  </a:lnTo>
                  <a:lnTo>
                    <a:pt x="442" y="106"/>
                  </a:lnTo>
                  <a:lnTo>
                    <a:pt x="442" y="102"/>
                  </a:lnTo>
                  <a:lnTo>
                    <a:pt x="444" y="98"/>
                  </a:lnTo>
                  <a:lnTo>
                    <a:pt x="462" y="96"/>
                  </a:lnTo>
                  <a:lnTo>
                    <a:pt x="482" y="94"/>
                  </a:lnTo>
                  <a:lnTo>
                    <a:pt x="476" y="86"/>
                  </a:lnTo>
                  <a:lnTo>
                    <a:pt x="468" y="80"/>
                  </a:lnTo>
                  <a:lnTo>
                    <a:pt x="458" y="74"/>
                  </a:lnTo>
                  <a:lnTo>
                    <a:pt x="448" y="72"/>
                  </a:lnTo>
                  <a:lnTo>
                    <a:pt x="442" y="74"/>
                  </a:lnTo>
                  <a:lnTo>
                    <a:pt x="434" y="76"/>
                  </a:lnTo>
                  <a:lnTo>
                    <a:pt x="416" y="76"/>
                  </a:lnTo>
                  <a:lnTo>
                    <a:pt x="410" y="76"/>
                  </a:lnTo>
                  <a:lnTo>
                    <a:pt x="408" y="72"/>
                  </a:lnTo>
                  <a:lnTo>
                    <a:pt x="404" y="68"/>
                  </a:lnTo>
                  <a:lnTo>
                    <a:pt x="404" y="62"/>
                  </a:lnTo>
                  <a:lnTo>
                    <a:pt x="402" y="40"/>
                  </a:lnTo>
                  <a:lnTo>
                    <a:pt x="384" y="32"/>
                  </a:lnTo>
                  <a:lnTo>
                    <a:pt x="374" y="30"/>
                  </a:lnTo>
                  <a:lnTo>
                    <a:pt x="368" y="30"/>
                  </a:lnTo>
                  <a:lnTo>
                    <a:pt x="362" y="30"/>
                  </a:lnTo>
                  <a:lnTo>
                    <a:pt x="356" y="32"/>
                  </a:lnTo>
                  <a:lnTo>
                    <a:pt x="344" y="40"/>
                  </a:lnTo>
                  <a:lnTo>
                    <a:pt x="334" y="48"/>
                  </a:lnTo>
                  <a:lnTo>
                    <a:pt x="326" y="50"/>
                  </a:lnTo>
                  <a:lnTo>
                    <a:pt x="318" y="50"/>
                  </a:lnTo>
                  <a:lnTo>
                    <a:pt x="304" y="48"/>
                  </a:lnTo>
                  <a:lnTo>
                    <a:pt x="290" y="46"/>
                  </a:lnTo>
                  <a:lnTo>
                    <a:pt x="264" y="34"/>
                  </a:lnTo>
                  <a:lnTo>
                    <a:pt x="252" y="28"/>
                  </a:lnTo>
                  <a:lnTo>
                    <a:pt x="240" y="26"/>
                  </a:lnTo>
                  <a:lnTo>
                    <a:pt x="226" y="24"/>
                  </a:lnTo>
                  <a:lnTo>
                    <a:pt x="212" y="26"/>
                  </a:lnTo>
                  <a:lnTo>
                    <a:pt x="204" y="28"/>
                  </a:lnTo>
                  <a:lnTo>
                    <a:pt x="198" y="26"/>
                  </a:lnTo>
                  <a:lnTo>
                    <a:pt x="196" y="24"/>
                  </a:lnTo>
                  <a:lnTo>
                    <a:pt x="192" y="22"/>
                  </a:lnTo>
                  <a:lnTo>
                    <a:pt x="186" y="14"/>
                  </a:lnTo>
                  <a:lnTo>
                    <a:pt x="180" y="8"/>
                  </a:lnTo>
                  <a:lnTo>
                    <a:pt x="170" y="4"/>
                  </a:lnTo>
                  <a:lnTo>
                    <a:pt x="152" y="0"/>
                  </a:lnTo>
                  <a:lnTo>
                    <a:pt x="134" y="0"/>
                  </a:lnTo>
                  <a:lnTo>
                    <a:pt x="128" y="2"/>
                  </a:lnTo>
                  <a:lnTo>
                    <a:pt x="126" y="2"/>
                  </a:lnTo>
                  <a:lnTo>
                    <a:pt x="124" y="4"/>
                  </a:lnTo>
                  <a:lnTo>
                    <a:pt x="126" y="8"/>
                  </a:lnTo>
                  <a:lnTo>
                    <a:pt x="128" y="12"/>
                  </a:lnTo>
                  <a:lnTo>
                    <a:pt x="132" y="18"/>
                  </a:lnTo>
                  <a:lnTo>
                    <a:pt x="138" y="24"/>
                  </a:lnTo>
                  <a:lnTo>
                    <a:pt x="140" y="26"/>
                  </a:lnTo>
                  <a:lnTo>
                    <a:pt x="140" y="30"/>
                  </a:lnTo>
                  <a:lnTo>
                    <a:pt x="138" y="34"/>
                  </a:lnTo>
                  <a:lnTo>
                    <a:pt x="134" y="36"/>
                  </a:lnTo>
                  <a:lnTo>
                    <a:pt x="130" y="38"/>
                  </a:lnTo>
                  <a:lnTo>
                    <a:pt x="124" y="38"/>
                  </a:lnTo>
                  <a:lnTo>
                    <a:pt x="114" y="38"/>
                  </a:lnTo>
                  <a:lnTo>
                    <a:pt x="104" y="36"/>
                  </a:lnTo>
                  <a:lnTo>
                    <a:pt x="86" y="30"/>
                  </a:lnTo>
                  <a:lnTo>
                    <a:pt x="68" y="24"/>
                  </a:lnTo>
                  <a:lnTo>
                    <a:pt x="62" y="24"/>
                  </a:lnTo>
                  <a:lnTo>
                    <a:pt x="54" y="22"/>
                  </a:lnTo>
                  <a:lnTo>
                    <a:pt x="46" y="24"/>
                  </a:lnTo>
                  <a:lnTo>
                    <a:pt x="38" y="24"/>
                  </a:lnTo>
                  <a:lnTo>
                    <a:pt x="24" y="30"/>
                  </a:lnTo>
                  <a:lnTo>
                    <a:pt x="10" y="42"/>
                  </a:lnTo>
                  <a:lnTo>
                    <a:pt x="0" y="52"/>
                  </a:lnTo>
                  <a:lnTo>
                    <a:pt x="0"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2731" name="Google Shape;2731;p56"/>
          <p:cNvGrpSpPr/>
          <p:nvPr/>
        </p:nvGrpSpPr>
        <p:grpSpPr>
          <a:xfrm>
            <a:off x="633413" y="3413125"/>
            <a:ext cx="4548189" cy="5013325"/>
            <a:chOff x="5835336" y="2862950"/>
            <a:chExt cx="2783804" cy="3237103"/>
          </a:xfrm>
        </p:grpSpPr>
        <p:grpSp>
          <p:nvGrpSpPr>
            <p:cNvPr id="2732" name="Google Shape;2732;p56"/>
            <p:cNvGrpSpPr/>
            <p:nvPr/>
          </p:nvGrpSpPr>
          <p:grpSpPr>
            <a:xfrm>
              <a:off x="5835336" y="2862950"/>
              <a:ext cx="2783804" cy="3237103"/>
              <a:chOff x="5835336" y="2862950"/>
              <a:chExt cx="2783804" cy="3237103"/>
            </a:xfrm>
          </p:grpSpPr>
          <p:grpSp>
            <p:nvGrpSpPr>
              <p:cNvPr id="2733" name="Google Shape;2733;p56"/>
              <p:cNvGrpSpPr/>
              <p:nvPr/>
            </p:nvGrpSpPr>
            <p:grpSpPr>
              <a:xfrm>
                <a:off x="5875353" y="2862950"/>
                <a:ext cx="2348834" cy="2135497"/>
                <a:chOff x="5875353" y="2862950"/>
                <a:chExt cx="2348834" cy="2135497"/>
              </a:xfrm>
            </p:grpSpPr>
            <p:grpSp>
              <p:nvGrpSpPr>
                <p:cNvPr id="2734" name="Google Shape;2734;p56"/>
                <p:cNvGrpSpPr/>
                <p:nvPr/>
              </p:nvGrpSpPr>
              <p:grpSpPr>
                <a:xfrm>
                  <a:off x="5875353" y="2862950"/>
                  <a:ext cx="2348834" cy="2135497"/>
                  <a:chOff x="5875353" y="2862950"/>
                  <a:chExt cx="2348834" cy="2135497"/>
                </a:xfrm>
              </p:grpSpPr>
              <p:grpSp>
                <p:nvGrpSpPr>
                  <p:cNvPr id="2735" name="Google Shape;2735;p56"/>
                  <p:cNvGrpSpPr/>
                  <p:nvPr/>
                </p:nvGrpSpPr>
                <p:grpSpPr>
                  <a:xfrm>
                    <a:off x="5875353" y="2862950"/>
                    <a:ext cx="2348834" cy="2135497"/>
                    <a:chOff x="5875353" y="2862950"/>
                    <a:chExt cx="2348834" cy="2135497"/>
                  </a:xfrm>
                </p:grpSpPr>
                <p:sp>
                  <p:nvSpPr>
                    <p:cNvPr id="2736" name="Google Shape;2736;p56"/>
                    <p:cNvSpPr/>
                    <p:nvPr/>
                  </p:nvSpPr>
                  <p:spPr>
                    <a:xfrm>
                      <a:off x="5875353" y="2884420"/>
                      <a:ext cx="1647664" cy="1090045"/>
                    </a:xfrm>
                    <a:custGeom>
                      <a:avLst/>
                      <a:gdLst/>
                      <a:ahLst/>
                      <a:cxnLst/>
                      <a:rect l="l" t="t" r="r" b="b"/>
                      <a:pathLst>
                        <a:path w="820" h="600" extrusionOk="0">
                          <a:moveTo>
                            <a:pt x="414" y="452"/>
                          </a:moveTo>
                          <a:lnTo>
                            <a:pt x="420" y="452"/>
                          </a:lnTo>
                          <a:lnTo>
                            <a:pt x="424" y="454"/>
                          </a:lnTo>
                          <a:lnTo>
                            <a:pt x="426" y="456"/>
                          </a:lnTo>
                          <a:lnTo>
                            <a:pt x="430" y="462"/>
                          </a:lnTo>
                          <a:lnTo>
                            <a:pt x="430" y="464"/>
                          </a:lnTo>
                          <a:lnTo>
                            <a:pt x="434" y="466"/>
                          </a:lnTo>
                          <a:lnTo>
                            <a:pt x="438" y="466"/>
                          </a:lnTo>
                          <a:lnTo>
                            <a:pt x="440" y="470"/>
                          </a:lnTo>
                          <a:lnTo>
                            <a:pt x="442" y="480"/>
                          </a:lnTo>
                          <a:lnTo>
                            <a:pt x="446" y="496"/>
                          </a:lnTo>
                          <a:lnTo>
                            <a:pt x="444" y="500"/>
                          </a:lnTo>
                          <a:lnTo>
                            <a:pt x="446" y="502"/>
                          </a:lnTo>
                          <a:lnTo>
                            <a:pt x="440" y="504"/>
                          </a:lnTo>
                          <a:lnTo>
                            <a:pt x="436" y="510"/>
                          </a:lnTo>
                          <a:lnTo>
                            <a:pt x="434" y="516"/>
                          </a:lnTo>
                          <a:lnTo>
                            <a:pt x="434" y="520"/>
                          </a:lnTo>
                          <a:lnTo>
                            <a:pt x="436" y="528"/>
                          </a:lnTo>
                          <a:lnTo>
                            <a:pt x="438" y="532"/>
                          </a:lnTo>
                          <a:lnTo>
                            <a:pt x="442" y="534"/>
                          </a:lnTo>
                          <a:lnTo>
                            <a:pt x="448" y="534"/>
                          </a:lnTo>
                          <a:lnTo>
                            <a:pt x="452" y="534"/>
                          </a:lnTo>
                          <a:lnTo>
                            <a:pt x="454" y="536"/>
                          </a:lnTo>
                          <a:lnTo>
                            <a:pt x="456" y="542"/>
                          </a:lnTo>
                          <a:lnTo>
                            <a:pt x="458" y="546"/>
                          </a:lnTo>
                          <a:lnTo>
                            <a:pt x="462" y="548"/>
                          </a:lnTo>
                          <a:lnTo>
                            <a:pt x="466" y="550"/>
                          </a:lnTo>
                          <a:lnTo>
                            <a:pt x="468" y="554"/>
                          </a:lnTo>
                          <a:lnTo>
                            <a:pt x="468" y="558"/>
                          </a:lnTo>
                          <a:lnTo>
                            <a:pt x="466" y="568"/>
                          </a:lnTo>
                          <a:lnTo>
                            <a:pt x="472" y="570"/>
                          </a:lnTo>
                          <a:lnTo>
                            <a:pt x="478" y="574"/>
                          </a:lnTo>
                          <a:lnTo>
                            <a:pt x="484" y="578"/>
                          </a:lnTo>
                          <a:lnTo>
                            <a:pt x="490" y="580"/>
                          </a:lnTo>
                          <a:lnTo>
                            <a:pt x="492" y="582"/>
                          </a:lnTo>
                          <a:lnTo>
                            <a:pt x="496" y="578"/>
                          </a:lnTo>
                          <a:lnTo>
                            <a:pt x="500" y="582"/>
                          </a:lnTo>
                          <a:lnTo>
                            <a:pt x="502" y="582"/>
                          </a:lnTo>
                          <a:lnTo>
                            <a:pt x="506" y="580"/>
                          </a:lnTo>
                          <a:lnTo>
                            <a:pt x="502" y="574"/>
                          </a:lnTo>
                          <a:lnTo>
                            <a:pt x="500" y="568"/>
                          </a:lnTo>
                          <a:lnTo>
                            <a:pt x="500" y="566"/>
                          </a:lnTo>
                          <a:lnTo>
                            <a:pt x="502" y="562"/>
                          </a:lnTo>
                          <a:lnTo>
                            <a:pt x="506" y="560"/>
                          </a:lnTo>
                          <a:lnTo>
                            <a:pt x="518" y="560"/>
                          </a:lnTo>
                          <a:lnTo>
                            <a:pt x="524" y="560"/>
                          </a:lnTo>
                          <a:lnTo>
                            <a:pt x="534" y="558"/>
                          </a:lnTo>
                          <a:lnTo>
                            <a:pt x="542" y="552"/>
                          </a:lnTo>
                          <a:lnTo>
                            <a:pt x="550" y="548"/>
                          </a:lnTo>
                          <a:lnTo>
                            <a:pt x="558" y="546"/>
                          </a:lnTo>
                          <a:lnTo>
                            <a:pt x="564" y="548"/>
                          </a:lnTo>
                          <a:lnTo>
                            <a:pt x="568" y="550"/>
                          </a:lnTo>
                          <a:lnTo>
                            <a:pt x="574" y="552"/>
                          </a:lnTo>
                          <a:lnTo>
                            <a:pt x="578" y="552"/>
                          </a:lnTo>
                          <a:lnTo>
                            <a:pt x="580" y="558"/>
                          </a:lnTo>
                          <a:lnTo>
                            <a:pt x="582" y="562"/>
                          </a:lnTo>
                          <a:lnTo>
                            <a:pt x="590" y="570"/>
                          </a:lnTo>
                          <a:lnTo>
                            <a:pt x="598" y="574"/>
                          </a:lnTo>
                          <a:lnTo>
                            <a:pt x="606" y="576"/>
                          </a:lnTo>
                          <a:lnTo>
                            <a:pt x="620" y="576"/>
                          </a:lnTo>
                          <a:lnTo>
                            <a:pt x="626" y="576"/>
                          </a:lnTo>
                          <a:lnTo>
                            <a:pt x="630" y="578"/>
                          </a:lnTo>
                          <a:lnTo>
                            <a:pt x="638" y="582"/>
                          </a:lnTo>
                          <a:lnTo>
                            <a:pt x="638" y="588"/>
                          </a:lnTo>
                          <a:lnTo>
                            <a:pt x="638" y="594"/>
                          </a:lnTo>
                          <a:lnTo>
                            <a:pt x="640" y="598"/>
                          </a:lnTo>
                          <a:lnTo>
                            <a:pt x="646" y="600"/>
                          </a:lnTo>
                          <a:lnTo>
                            <a:pt x="650" y="596"/>
                          </a:lnTo>
                          <a:lnTo>
                            <a:pt x="648" y="594"/>
                          </a:lnTo>
                          <a:lnTo>
                            <a:pt x="648" y="590"/>
                          </a:lnTo>
                          <a:lnTo>
                            <a:pt x="646" y="584"/>
                          </a:lnTo>
                          <a:lnTo>
                            <a:pt x="662" y="580"/>
                          </a:lnTo>
                          <a:lnTo>
                            <a:pt x="674" y="572"/>
                          </a:lnTo>
                          <a:lnTo>
                            <a:pt x="696" y="558"/>
                          </a:lnTo>
                          <a:lnTo>
                            <a:pt x="696" y="568"/>
                          </a:lnTo>
                          <a:lnTo>
                            <a:pt x="708" y="568"/>
                          </a:lnTo>
                          <a:lnTo>
                            <a:pt x="712" y="562"/>
                          </a:lnTo>
                          <a:lnTo>
                            <a:pt x="714" y="560"/>
                          </a:lnTo>
                          <a:lnTo>
                            <a:pt x="724" y="556"/>
                          </a:lnTo>
                          <a:lnTo>
                            <a:pt x="734" y="554"/>
                          </a:lnTo>
                          <a:lnTo>
                            <a:pt x="738" y="552"/>
                          </a:lnTo>
                          <a:lnTo>
                            <a:pt x="742" y="548"/>
                          </a:lnTo>
                          <a:lnTo>
                            <a:pt x="742" y="550"/>
                          </a:lnTo>
                          <a:lnTo>
                            <a:pt x="746" y="540"/>
                          </a:lnTo>
                          <a:lnTo>
                            <a:pt x="752" y="532"/>
                          </a:lnTo>
                          <a:lnTo>
                            <a:pt x="770" y="518"/>
                          </a:lnTo>
                          <a:lnTo>
                            <a:pt x="772" y="514"/>
                          </a:lnTo>
                          <a:lnTo>
                            <a:pt x="774" y="508"/>
                          </a:lnTo>
                          <a:lnTo>
                            <a:pt x="774" y="498"/>
                          </a:lnTo>
                          <a:lnTo>
                            <a:pt x="774" y="488"/>
                          </a:lnTo>
                          <a:lnTo>
                            <a:pt x="778" y="478"/>
                          </a:lnTo>
                          <a:lnTo>
                            <a:pt x="786" y="466"/>
                          </a:lnTo>
                          <a:lnTo>
                            <a:pt x="792" y="454"/>
                          </a:lnTo>
                          <a:lnTo>
                            <a:pt x="794" y="448"/>
                          </a:lnTo>
                          <a:lnTo>
                            <a:pt x="794" y="442"/>
                          </a:lnTo>
                          <a:lnTo>
                            <a:pt x="792" y="432"/>
                          </a:lnTo>
                          <a:lnTo>
                            <a:pt x="790" y="426"/>
                          </a:lnTo>
                          <a:lnTo>
                            <a:pt x="782" y="420"/>
                          </a:lnTo>
                          <a:lnTo>
                            <a:pt x="772" y="418"/>
                          </a:lnTo>
                          <a:lnTo>
                            <a:pt x="778" y="410"/>
                          </a:lnTo>
                          <a:lnTo>
                            <a:pt x="786" y="406"/>
                          </a:lnTo>
                          <a:lnTo>
                            <a:pt x="778" y="400"/>
                          </a:lnTo>
                          <a:lnTo>
                            <a:pt x="774" y="396"/>
                          </a:lnTo>
                          <a:lnTo>
                            <a:pt x="772" y="392"/>
                          </a:lnTo>
                          <a:lnTo>
                            <a:pt x="776" y="392"/>
                          </a:lnTo>
                          <a:lnTo>
                            <a:pt x="768" y="378"/>
                          </a:lnTo>
                          <a:lnTo>
                            <a:pt x="760" y="366"/>
                          </a:lnTo>
                          <a:lnTo>
                            <a:pt x="750" y="352"/>
                          </a:lnTo>
                          <a:lnTo>
                            <a:pt x="738" y="342"/>
                          </a:lnTo>
                          <a:lnTo>
                            <a:pt x="726" y="338"/>
                          </a:lnTo>
                          <a:lnTo>
                            <a:pt x="720" y="334"/>
                          </a:lnTo>
                          <a:lnTo>
                            <a:pt x="718" y="332"/>
                          </a:lnTo>
                          <a:lnTo>
                            <a:pt x="718" y="328"/>
                          </a:lnTo>
                          <a:lnTo>
                            <a:pt x="718" y="324"/>
                          </a:lnTo>
                          <a:lnTo>
                            <a:pt x="720" y="316"/>
                          </a:lnTo>
                          <a:lnTo>
                            <a:pt x="724" y="312"/>
                          </a:lnTo>
                          <a:lnTo>
                            <a:pt x="728" y="308"/>
                          </a:lnTo>
                          <a:lnTo>
                            <a:pt x="748" y="294"/>
                          </a:lnTo>
                          <a:lnTo>
                            <a:pt x="734" y="286"/>
                          </a:lnTo>
                          <a:lnTo>
                            <a:pt x="726" y="282"/>
                          </a:lnTo>
                          <a:lnTo>
                            <a:pt x="718" y="280"/>
                          </a:lnTo>
                          <a:lnTo>
                            <a:pt x="714" y="282"/>
                          </a:lnTo>
                          <a:lnTo>
                            <a:pt x="710" y="286"/>
                          </a:lnTo>
                          <a:lnTo>
                            <a:pt x="706" y="290"/>
                          </a:lnTo>
                          <a:lnTo>
                            <a:pt x="702" y="290"/>
                          </a:lnTo>
                          <a:lnTo>
                            <a:pt x="662" y="266"/>
                          </a:lnTo>
                          <a:lnTo>
                            <a:pt x="662" y="262"/>
                          </a:lnTo>
                          <a:lnTo>
                            <a:pt x="666" y="260"/>
                          </a:lnTo>
                          <a:lnTo>
                            <a:pt x="670" y="256"/>
                          </a:lnTo>
                          <a:lnTo>
                            <a:pt x="676" y="254"/>
                          </a:lnTo>
                          <a:lnTo>
                            <a:pt x="682" y="250"/>
                          </a:lnTo>
                          <a:lnTo>
                            <a:pt x="686" y="240"/>
                          </a:lnTo>
                          <a:lnTo>
                            <a:pt x="694" y="228"/>
                          </a:lnTo>
                          <a:lnTo>
                            <a:pt x="698" y="224"/>
                          </a:lnTo>
                          <a:lnTo>
                            <a:pt x="704" y="224"/>
                          </a:lnTo>
                          <a:lnTo>
                            <a:pt x="708" y="224"/>
                          </a:lnTo>
                          <a:lnTo>
                            <a:pt x="712" y="228"/>
                          </a:lnTo>
                          <a:lnTo>
                            <a:pt x="714" y="236"/>
                          </a:lnTo>
                          <a:lnTo>
                            <a:pt x="714" y="262"/>
                          </a:lnTo>
                          <a:lnTo>
                            <a:pt x="718" y="262"/>
                          </a:lnTo>
                          <a:lnTo>
                            <a:pt x="724" y="258"/>
                          </a:lnTo>
                          <a:lnTo>
                            <a:pt x="732" y="250"/>
                          </a:lnTo>
                          <a:lnTo>
                            <a:pt x="740" y="242"/>
                          </a:lnTo>
                          <a:lnTo>
                            <a:pt x="742" y="242"/>
                          </a:lnTo>
                          <a:lnTo>
                            <a:pt x="748" y="242"/>
                          </a:lnTo>
                          <a:lnTo>
                            <a:pt x="752" y="234"/>
                          </a:lnTo>
                          <a:lnTo>
                            <a:pt x="760" y="222"/>
                          </a:lnTo>
                          <a:lnTo>
                            <a:pt x="770" y="210"/>
                          </a:lnTo>
                          <a:lnTo>
                            <a:pt x="774" y="212"/>
                          </a:lnTo>
                          <a:lnTo>
                            <a:pt x="780" y="214"/>
                          </a:lnTo>
                          <a:lnTo>
                            <a:pt x="792" y="214"/>
                          </a:lnTo>
                          <a:lnTo>
                            <a:pt x="790" y="208"/>
                          </a:lnTo>
                          <a:lnTo>
                            <a:pt x="792" y="204"/>
                          </a:lnTo>
                          <a:lnTo>
                            <a:pt x="796" y="198"/>
                          </a:lnTo>
                          <a:lnTo>
                            <a:pt x="802" y="188"/>
                          </a:lnTo>
                          <a:lnTo>
                            <a:pt x="806" y="190"/>
                          </a:lnTo>
                          <a:lnTo>
                            <a:pt x="810" y="192"/>
                          </a:lnTo>
                          <a:lnTo>
                            <a:pt x="814" y="190"/>
                          </a:lnTo>
                          <a:lnTo>
                            <a:pt x="818" y="188"/>
                          </a:lnTo>
                          <a:lnTo>
                            <a:pt x="818" y="186"/>
                          </a:lnTo>
                          <a:lnTo>
                            <a:pt x="820" y="188"/>
                          </a:lnTo>
                          <a:lnTo>
                            <a:pt x="814" y="172"/>
                          </a:lnTo>
                          <a:lnTo>
                            <a:pt x="808" y="164"/>
                          </a:lnTo>
                          <a:lnTo>
                            <a:pt x="800" y="158"/>
                          </a:lnTo>
                          <a:lnTo>
                            <a:pt x="800" y="142"/>
                          </a:lnTo>
                          <a:lnTo>
                            <a:pt x="812" y="146"/>
                          </a:lnTo>
                          <a:lnTo>
                            <a:pt x="820" y="152"/>
                          </a:lnTo>
                          <a:lnTo>
                            <a:pt x="820" y="142"/>
                          </a:lnTo>
                          <a:lnTo>
                            <a:pt x="820" y="136"/>
                          </a:lnTo>
                          <a:lnTo>
                            <a:pt x="820" y="124"/>
                          </a:lnTo>
                          <a:lnTo>
                            <a:pt x="818" y="110"/>
                          </a:lnTo>
                          <a:lnTo>
                            <a:pt x="814" y="100"/>
                          </a:lnTo>
                          <a:lnTo>
                            <a:pt x="806" y="86"/>
                          </a:lnTo>
                          <a:lnTo>
                            <a:pt x="798" y="92"/>
                          </a:lnTo>
                          <a:lnTo>
                            <a:pt x="792" y="98"/>
                          </a:lnTo>
                          <a:lnTo>
                            <a:pt x="786" y="102"/>
                          </a:lnTo>
                          <a:lnTo>
                            <a:pt x="774" y="104"/>
                          </a:lnTo>
                          <a:lnTo>
                            <a:pt x="770" y="104"/>
                          </a:lnTo>
                          <a:lnTo>
                            <a:pt x="764" y="102"/>
                          </a:lnTo>
                          <a:lnTo>
                            <a:pt x="756" y="96"/>
                          </a:lnTo>
                          <a:lnTo>
                            <a:pt x="750" y="88"/>
                          </a:lnTo>
                          <a:lnTo>
                            <a:pt x="744" y="80"/>
                          </a:lnTo>
                          <a:lnTo>
                            <a:pt x="732" y="76"/>
                          </a:lnTo>
                          <a:lnTo>
                            <a:pt x="718" y="72"/>
                          </a:lnTo>
                          <a:lnTo>
                            <a:pt x="704" y="68"/>
                          </a:lnTo>
                          <a:lnTo>
                            <a:pt x="690" y="62"/>
                          </a:lnTo>
                          <a:lnTo>
                            <a:pt x="680" y="54"/>
                          </a:lnTo>
                          <a:lnTo>
                            <a:pt x="668" y="46"/>
                          </a:lnTo>
                          <a:lnTo>
                            <a:pt x="646" y="24"/>
                          </a:lnTo>
                          <a:lnTo>
                            <a:pt x="634" y="16"/>
                          </a:lnTo>
                          <a:lnTo>
                            <a:pt x="622" y="8"/>
                          </a:lnTo>
                          <a:lnTo>
                            <a:pt x="606" y="2"/>
                          </a:lnTo>
                          <a:lnTo>
                            <a:pt x="584" y="0"/>
                          </a:lnTo>
                          <a:lnTo>
                            <a:pt x="572" y="0"/>
                          </a:lnTo>
                          <a:lnTo>
                            <a:pt x="562" y="2"/>
                          </a:lnTo>
                          <a:lnTo>
                            <a:pt x="556" y="4"/>
                          </a:lnTo>
                          <a:lnTo>
                            <a:pt x="552" y="8"/>
                          </a:lnTo>
                          <a:lnTo>
                            <a:pt x="550" y="12"/>
                          </a:lnTo>
                          <a:lnTo>
                            <a:pt x="550" y="18"/>
                          </a:lnTo>
                          <a:lnTo>
                            <a:pt x="552" y="20"/>
                          </a:lnTo>
                          <a:lnTo>
                            <a:pt x="556" y="24"/>
                          </a:lnTo>
                          <a:lnTo>
                            <a:pt x="562" y="30"/>
                          </a:lnTo>
                          <a:lnTo>
                            <a:pt x="564" y="40"/>
                          </a:lnTo>
                          <a:lnTo>
                            <a:pt x="566" y="50"/>
                          </a:lnTo>
                          <a:lnTo>
                            <a:pt x="566" y="56"/>
                          </a:lnTo>
                          <a:lnTo>
                            <a:pt x="566" y="62"/>
                          </a:lnTo>
                          <a:lnTo>
                            <a:pt x="562" y="66"/>
                          </a:lnTo>
                          <a:lnTo>
                            <a:pt x="560" y="68"/>
                          </a:lnTo>
                          <a:lnTo>
                            <a:pt x="550" y="68"/>
                          </a:lnTo>
                          <a:lnTo>
                            <a:pt x="536" y="66"/>
                          </a:lnTo>
                          <a:lnTo>
                            <a:pt x="538" y="88"/>
                          </a:lnTo>
                          <a:lnTo>
                            <a:pt x="538" y="94"/>
                          </a:lnTo>
                          <a:lnTo>
                            <a:pt x="542" y="98"/>
                          </a:lnTo>
                          <a:lnTo>
                            <a:pt x="544" y="102"/>
                          </a:lnTo>
                          <a:lnTo>
                            <a:pt x="550" y="102"/>
                          </a:lnTo>
                          <a:lnTo>
                            <a:pt x="568" y="102"/>
                          </a:lnTo>
                          <a:lnTo>
                            <a:pt x="576" y="100"/>
                          </a:lnTo>
                          <a:lnTo>
                            <a:pt x="582" y="98"/>
                          </a:lnTo>
                          <a:lnTo>
                            <a:pt x="592" y="100"/>
                          </a:lnTo>
                          <a:lnTo>
                            <a:pt x="602" y="106"/>
                          </a:lnTo>
                          <a:lnTo>
                            <a:pt x="610" y="112"/>
                          </a:lnTo>
                          <a:lnTo>
                            <a:pt x="616" y="120"/>
                          </a:lnTo>
                          <a:lnTo>
                            <a:pt x="596" y="122"/>
                          </a:lnTo>
                          <a:lnTo>
                            <a:pt x="578" y="124"/>
                          </a:lnTo>
                          <a:lnTo>
                            <a:pt x="576" y="128"/>
                          </a:lnTo>
                          <a:lnTo>
                            <a:pt x="576" y="132"/>
                          </a:lnTo>
                          <a:lnTo>
                            <a:pt x="574" y="134"/>
                          </a:lnTo>
                          <a:lnTo>
                            <a:pt x="574" y="140"/>
                          </a:lnTo>
                          <a:lnTo>
                            <a:pt x="570" y="142"/>
                          </a:lnTo>
                          <a:lnTo>
                            <a:pt x="566" y="142"/>
                          </a:lnTo>
                          <a:lnTo>
                            <a:pt x="556" y="144"/>
                          </a:lnTo>
                          <a:lnTo>
                            <a:pt x="552" y="146"/>
                          </a:lnTo>
                          <a:lnTo>
                            <a:pt x="550" y="150"/>
                          </a:lnTo>
                          <a:lnTo>
                            <a:pt x="544" y="152"/>
                          </a:lnTo>
                          <a:lnTo>
                            <a:pt x="538" y="154"/>
                          </a:lnTo>
                          <a:lnTo>
                            <a:pt x="532" y="154"/>
                          </a:lnTo>
                          <a:lnTo>
                            <a:pt x="528" y="152"/>
                          </a:lnTo>
                          <a:lnTo>
                            <a:pt x="524" y="150"/>
                          </a:lnTo>
                          <a:lnTo>
                            <a:pt x="522" y="150"/>
                          </a:lnTo>
                          <a:lnTo>
                            <a:pt x="518" y="152"/>
                          </a:lnTo>
                          <a:lnTo>
                            <a:pt x="516" y="156"/>
                          </a:lnTo>
                          <a:lnTo>
                            <a:pt x="516" y="160"/>
                          </a:lnTo>
                          <a:lnTo>
                            <a:pt x="518" y="160"/>
                          </a:lnTo>
                          <a:lnTo>
                            <a:pt x="524" y="164"/>
                          </a:lnTo>
                          <a:lnTo>
                            <a:pt x="528" y="166"/>
                          </a:lnTo>
                          <a:lnTo>
                            <a:pt x="530" y="168"/>
                          </a:lnTo>
                          <a:lnTo>
                            <a:pt x="530" y="172"/>
                          </a:lnTo>
                          <a:lnTo>
                            <a:pt x="530" y="176"/>
                          </a:lnTo>
                          <a:lnTo>
                            <a:pt x="526" y="182"/>
                          </a:lnTo>
                          <a:lnTo>
                            <a:pt x="518" y="188"/>
                          </a:lnTo>
                          <a:lnTo>
                            <a:pt x="508" y="194"/>
                          </a:lnTo>
                          <a:lnTo>
                            <a:pt x="496" y="198"/>
                          </a:lnTo>
                          <a:lnTo>
                            <a:pt x="468" y="198"/>
                          </a:lnTo>
                          <a:lnTo>
                            <a:pt x="458" y="206"/>
                          </a:lnTo>
                          <a:lnTo>
                            <a:pt x="452" y="210"/>
                          </a:lnTo>
                          <a:lnTo>
                            <a:pt x="444" y="212"/>
                          </a:lnTo>
                          <a:lnTo>
                            <a:pt x="430" y="210"/>
                          </a:lnTo>
                          <a:lnTo>
                            <a:pt x="414" y="206"/>
                          </a:lnTo>
                          <a:lnTo>
                            <a:pt x="402" y="200"/>
                          </a:lnTo>
                          <a:lnTo>
                            <a:pt x="392" y="194"/>
                          </a:lnTo>
                          <a:lnTo>
                            <a:pt x="348" y="194"/>
                          </a:lnTo>
                          <a:lnTo>
                            <a:pt x="348" y="192"/>
                          </a:lnTo>
                          <a:lnTo>
                            <a:pt x="314" y="192"/>
                          </a:lnTo>
                          <a:lnTo>
                            <a:pt x="306" y="188"/>
                          </a:lnTo>
                          <a:lnTo>
                            <a:pt x="298" y="180"/>
                          </a:lnTo>
                          <a:lnTo>
                            <a:pt x="290" y="172"/>
                          </a:lnTo>
                          <a:lnTo>
                            <a:pt x="280" y="166"/>
                          </a:lnTo>
                          <a:lnTo>
                            <a:pt x="272" y="160"/>
                          </a:lnTo>
                          <a:lnTo>
                            <a:pt x="262" y="160"/>
                          </a:lnTo>
                          <a:lnTo>
                            <a:pt x="252" y="156"/>
                          </a:lnTo>
                          <a:lnTo>
                            <a:pt x="244" y="152"/>
                          </a:lnTo>
                          <a:lnTo>
                            <a:pt x="214" y="152"/>
                          </a:lnTo>
                          <a:lnTo>
                            <a:pt x="210" y="146"/>
                          </a:lnTo>
                          <a:lnTo>
                            <a:pt x="206" y="140"/>
                          </a:lnTo>
                          <a:lnTo>
                            <a:pt x="202" y="126"/>
                          </a:lnTo>
                          <a:lnTo>
                            <a:pt x="198" y="118"/>
                          </a:lnTo>
                          <a:lnTo>
                            <a:pt x="194" y="112"/>
                          </a:lnTo>
                          <a:lnTo>
                            <a:pt x="182" y="104"/>
                          </a:lnTo>
                          <a:lnTo>
                            <a:pt x="174" y="100"/>
                          </a:lnTo>
                          <a:lnTo>
                            <a:pt x="168" y="98"/>
                          </a:lnTo>
                          <a:lnTo>
                            <a:pt x="154" y="92"/>
                          </a:lnTo>
                          <a:lnTo>
                            <a:pt x="146" y="90"/>
                          </a:lnTo>
                          <a:lnTo>
                            <a:pt x="140" y="86"/>
                          </a:lnTo>
                          <a:lnTo>
                            <a:pt x="138" y="82"/>
                          </a:lnTo>
                          <a:lnTo>
                            <a:pt x="134" y="76"/>
                          </a:lnTo>
                          <a:lnTo>
                            <a:pt x="134" y="78"/>
                          </a:lnTo>
                          <a:lnTo>
                            <a:pt x="122" y="86"/>
                          </a:lnTo>
                          <a:lnTo>
                            <a:pt x="114" y="94"/>
                          </a:lnTo>
                          <a:lnTo>
                            <a:pt x="126" y="108"/>
                          </a:lnTo>
                          <a:lnTo>
                            <a:pt x="116" y="116"/>
                          </a:lnTo>
                          <a:lnTo>
                            <a:pt x="110" y="118"/>
                          </a:lnTo>
                          <a:lnTo>
                            <a:pt x="100" y="116"/>
                          </a:lnTo>
                          <a:lnTo>
                            <a:pt x="88" y="112"/>
                          </a:lnTo>
                          <a:lnTo>
                            <a:pt x="92" y="130"/>
                          </a:lnTo>
                          <a:lnTo>
                            <a:pt x="92" y="140"/>
                          </a:lnTo>
                          <a:lnTo>
                            <a:pt x="90" y="148"/>
                          </a:lnTo>
                          <a:lnTo>
                            <a:pt x="86" y="150"/>
                          </a:lnTo>
                          <a:lnTo>
                            <a:pt x="84" y="150"/>
                          </a:lnTo>
                          <a:lnTo>
                            <a:pt x="78" y="150"/>
                          </a:lnTo>
                          <a:lnTo>
                            <a:pt x="68" y="146"/>
                          </a:lnTo>
                          <a:lnTo>
                            <a:pt x="70" y="156"/>
                          </a:lnTo>
                          <a:lnTo>
                            <a:pt x="76" y="164"/>
                          </a:lnTo>
                          <a:lnTo>
                            <a:pt x="80" y="176"/>
                          </a:lnTo>
                          <a:lnTo>
                            <a:pt x="82" y="188"/>
                          </a:lnTo>
                          <a:lnTo>
                            <a:pt x="78" y="194"/>
                          </a:lnTo>
                          <a:lnTo>
                            <a:pt x="74" y="200"/>
                          </a:lnTo>
                          <a:lnTo>
                            <a:pt x="64" y="214"/>
                          </a:lnTo>
                          <a:lnTo>
                            <a:pt x="50" y="228"/>
                          </a:lnTo>
                          <a:lnTo>
                            <a:pt x="38" y="236"/>
                          </a:lnTo>
                          <a:lnTo>
                            <a:pt x="28" y="238"/>
                          </a:lnTo>
                          <a:lnTo>
                            <a:pt x="14" y="240"/>
                          </a:lnTo>
                          <a:lnTo>
                            <a:pt x="8" y="242"/>
                          </a:lnTo>
                          <a:lnTo>
                            <a:pt x="4" y="244"/>
                          </a:lnTo>
                          <a:lnTo>
                            <a:pt x="2" y="248"/>
                          </a:lnTo>
                          <a:lnTo>
                            <a:pt x="0" y="254"/>
                          </a:lnTo>
                          <a:lnTo>
                            <a:pt x="2" y="258"/>
                          </a:lnTo>
                          <a:lnTo>
                            <a:pt x="4" y="262"/>
                          </a:lnTo>
                          <a:lnTo>
                            <a:pt x="14" y="268"/>
                          </a:lnTo>
                          <a:lnTo>
                            <a:pt x="24" y="276"/>
                          </a:lnTo>
                          <a:lnTo>
                            <a:pt x="26" y="280"/>
                          </a:lnTo>
                          <a:lnTo>
                            <a:pt x="26" y="286"/>
                          </a:lnTo>
                          <a:lnTo>
                            <a:pt x="20" y="288"/>
                          </a:lnTo>
                          <a:lnTo>
                            <a:pt x="14" y="290"/>
                          </a:lnTo>
                          <a:lnTo>
                            <a:pt x="18" y="292"/>
                          </a:lnTo>
                          <a:lnTo>
                            <a:pt x="20" y="294"/>
                          </a:lnTo>
                          <a:lnTo>
                            <a:pt x="28" y="296"/>
                          </a:lnTo>
                          <a:lnTo>
                            <a:pt x="28" y="298"/>
                          </a:lnTo>
                          <a:lnTo>
                            <a:pt x="36" y="298"/>
                          </a:lnTo>
                          <a:lnTo>
                            <a:pt x="44" y="302"/>
                          </a:lnTo>
                          <a:lnTo>
                            <a:pt x="50" y="308"/>
                          </a:lnTo>
                          <a:lnTo>
                            <a:pt x="54" y="316"/>
                          </a:lnTo>
                          <a:lnTo>
                            <a:pt x="58" y="320"/>
                          </a:lnTo>
                          <a:lnTo>
                            <a:pt x="62" y="322"/>
                          </a:lnTo>
                          <a:lnTo>
                            <a:pt x="68" y="322"/>
                          </a:lnTo>
                          <a:lnTo>
                            <a:pt x="74" y="324"/>
                          </a:lnTo>
                          <a:lnTo>
                            <a:pt x="78" y="324"/>
                          </a:lnTo>
                          <a:lnTo>
                            <a:pt x="82" y="326"/>
                          </a:lnTo>
                          <a:lnTo>
                            <a:pt x="84" y="326"/>
                          </a:lnTo>
                          <a:lnTo>
                            <a:pt x="86" y="324"/>
                          </a:lnTo>
                          <a:lnTo>
                            <a:pt x="90" y="322"/>
                          </a:lnTo>
                          <a:lnTo>
                            <a:pt x="94" y="320"/>
                          </a:lnTo>
                          <a:lnTo>
                            <a:pt x="100" y="320"/>
                          </a:lnTo>
                          <a:lnTo>
                            <a:pt x="108" y="320"/>
                          </a:lnTo>
                          <a:lnTo>
                            <a:pt x="114" y="324"/>
                          </a:lnTo>
                          <a:lnTo>
                            <a:pt x="116" y="324"/>
                          </a:lnTo>
                          <a:lnTo>
                            <a:pt x="122" y="326"/>
                          </a:lnTo>
                          <a:lnTo>
                            <a:pt x="122" y="332"/>
                          </a:lnTo>
                          <a:lnTo>
                            <a:pt x="120" y="336"/>
                          </a:lnTo>
                          <a:lnTo>
                            <a:pt x="114" y="344"/>
                          </a:lnTo>
                          <a:lnTo>
                            <a:pt x="112" y="352"/>
                          </a:lnTo>
                          <a:lnTo>
                            <a:pt x="110" y="358"/>
                          </a:lnTo>
                          <a:lnTo>
                            <a:pt x="112" y="362"/>
                          </a:lnTo>
                          <a:lnTo>
                            <a:pt x="114" y="368"/>
                          </a:lnTo>
                          <a:lnTo>
                            <a:pt x="122" y="376"/>
                          </a:lnTo>
                          <a:lnTo>
                            <a:pt x="120" y="378"/>
                          </a:lnTo>
                          <a:lnTo>
                            <a:pt x="118" y="378"/>
                          </a:lnTo>
                          <a:lnTo>
                            <a:pt x="112" y="380"/>
                          </a:lnTo>
                          <a:lnTo>
                            <a:pt x="114" y="388"/>
                          </a:lnTo>
                          <a:lnTo>
                            <a:pt x="114" y="392"/>
                          </a:lnTo>
                          <a:lnTo>
                            <a:pt x="116" y="396"/>
                          </a:lnTo>
                          <a:lnTo>
                            <a:pt x="118" y="400"/>
                          </a:lnTo>
                          <a:lnTo>
                            <a:pt x="126" y="404"/>
                          </a:lnTo>
                          <a:lnTo>
                            <a:pt x="136" y="408"/>
                          </a:lnTo>
                          <a:lnTo>
                            <a:pt x="144" y="416"/>
                          </a:lnTo>
                          <a:lnTo>
                            <a:pt x="152" y="424"/>
                          </a:lnTo>
                          <a:lnTo>
                            <a:pt x="158" y="424"/>
                          </a:lnTo>
                          <a:lnTo>
                            <a:pt x="162" y="424"/>
                          </a:lnTo>
                          <a:lnTo>
                            <a:pt x="164" y="422"/>
                          </a:lnTo>
                          <a:lnTo>
                            <a:pt x="166" y="420"/>
                          </a:lnTo>
                          <a:lnTo>
                            <a:pt x="168" y="420"/>
                          </a:lnTo>
                          <a:lnTo>
                            <a:pt x="180" y="428"/>
                          </a:lnTo>
                          <a:lnTo>
                            <a:pt x="190" y="436"/>
                          </a:lnTo>
                          <a:lnTo>
                            <a:pt x="198" y="442"/>
                          </a:lnTo>
                          <a:lnTo>
                            <a:pt x="208" y="446"/>
                          </a:lnTo>
                          <a:lnTo>
                            <a:pt x="220" y="450"/>
                          </a:lnTo>
                          <a:lnTo>
                            <a:pt x="222" y="452"/>
                          </a:lnTo>
                          <a:lnTo>
                            <a:pt x="226" y="456"/>
                          </a:lnTo>
                          <a:lnTo>
                            <a:pt x="230" y="458"/>
                          </a:lnTo>
                          <a:lnTo>
                            <a:pt x="236" y="460"/>
                          </a:lnTo>
                          <a:lnTo>
                            <a:pt x="240" y="460"/>
                          </a:lnTo>
                          <a:lnTo>
                            <a:pt x="242" y="460"/>
                          </a:lnTo>
                          <a:lnTo>
                            <a:pt x="244" y="460"/>
                          </a:lnTo>
                          <a:lnTo>
                            <a:pt x="250" y="464"/>
                          </a:lnTo>
                          <a:lnTo>
                            <a:pt x="256" y="466"/>
                          </a:lnTo>
                          <a:lnTo>
                            <a:pt x="274" y="466"/>
                          </a:lnTo>
                          <a:lnTo>
                            <a:pt x="274" y="468"/>
                          </a:lnTo>
                          <a:lnTo>
                            <a:pt x="274" y="464"/>
                          </a:lnTo>
                          <a:lnTo>
                            <a:pt x="278" y="462"/>
                          </a:lnTo>
                          <a:lnTo>
                            <a:pt x="284" y="460"/>
                          </a:lnTo>
                          <a:lnTo>
                            <a:pt x="288" y="472"/>
                          </a:lnTo>
                          <a:lnTo>
                            <a:pt x="290" y="468"/>
                          </a:lnTo>
                          <a:lnTo>
                            <a:pt x="294" y="462"/>
                          </a:lnTo>
                          <a:lnTo>
                            <a:pt x="298" y="460"/>
                          </a:lnTo>
                          <a:lnTo>
                            <a:pt x="302" y="458"/>
                          </a:lnTo>
                          <a:lnTo>
                            <a:pt x="312" y="460"/>
                          </a:lnTo>
                          <a:lnTo>
                            <a:pt x="322" y="464"/>
                          </a:lnTo>
                          <a:lnTo>
                            <a:pt x="332" y="472"/>
                          </a:lnTo>
                          <a:lnTo>
                            <a:pt x="336" y="478"/>
                          </a:lnTo>
                          <a:lnTo>
                            <a:pt x="336" y="480"/>
                          </a:lnTo>
                          <a:lnTo>
                            <a:pt x="338" y="478"/>
                          </a:lnTo>
                          <a:lnTo>
                            <a:pt x="340" y="470"/>
                          </a:lnTo>
                          <a:lnTo>
                            <a:pt x="344" y="460"/>
                          </a:lnTo>
                          <a:lnTo>
                            <a:pt x="348" y="454"/>
                          </a:lnTo>
                          <a:lnTo>
                            <a:pt x="356" y="446"/>
                          </a:lnTo>
                          <a:lnTo>
                            <a:pt x="362" y="442"/>
                          </a:lnTo>
                          <a:lnTo>
                            <a:pt x="372" y="438"/>
                          </a:lnTo>
                          <a:lnTo>
                            <a:pt x="374" y="440"/>
                          </a:lnTo>
                          <a:lnTo>
                            <a:pt x="376" y="440"/>
                          </a:lnTo>
                          <a:lnTo>
                            <a:pt x="380" y="442"/>
                          </a:lnTo>
                          <a:lnTo>
                            <a:pt x="382" y="440"/>
                          </a:lnTo>
                          <a:lnTo>
                            <a:pt x="386" y="438"/>
                          </a:lnTo>
                          <a:lnTo>
                            <a:pt x="386" y="436"/>
                          </a:lnTo>
                          <a:lnTo>
                            <a:pt x="392" y="436"/>
                          </a:lnTo>
                          <a:lnTo>
                            <a:pt x="400" y="444"/>
                          </a:lnTo>
                          <a:lnTo>
                            <a:pt x="400" y="448"/>
                          </a:lnTo>
                          <a:lnTo>
                            <a:pt x="400" y="450"/>
                          </a:lnTo>
                          <a:lnTo>
                            <a:pt x="404" y="454"/>
                          </a:lnTo>
                          <a:lnTo>
                            <a:pt x="410" y="456"/>
                          </a:lnTo>
                          <a:lnTo>
                            <a:pt x="414" y="456"/>
                          </a:lnTo>
                          <a:lnTo>
                            <a:pt x="414" y="4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37" name="Google Shape;2737;p56"/>
                    <p:cNvSpPr/>
                    <p:nvPr/>
                  </p:nvSpPr>
                  <p:spPr>
                    <a:xfrm>
                      <a:off x="7775299" y="3145370"/>
                      <a:ext cx="167028" cy="127172"/>
                    </a:xfrm>
                    <a:custGeom>
                      <a:avLst/>
                      <a:gdLst/>
                      <a:ahLst/>
                      <a:cxnLst/>
                      <a:rect l="l" t="t" r="r" b="b"/>
                      <a:pathLst>
                        <a:path w="82" h="70" extrusionOk="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38" name="Google Shape;2738;p56"/>
                    <p:cNvSpPr/>
                    <p:nvPr/>
                  </p:nvSpPr>
                  <p:spPr>
                    <a:xfrm>
                      <a:off x="7679606" y="3280800"/>
                      <a:ext cx="274901" cy="267557"/>
                    </a:xfrm>
                    <a:custGeom>
                      <a:avLst/>
                      <a:gdLst/>
                      <a:ahLst/>
                      <a:cxnLst/>
                      <a:rect l="l" t="t" r="r" b="b"/>
                      <a:pathLst>
                        <a:path w="136" h="148" extrusionOk="0">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39" name="Google Shape;2739;p56"/>
                    <p:cNvSpPr/>
                    <p:nvPr/>
                  </p:nvSpPr>
                  <p:spPr>
                    <a:xfrm>
                      <a:off x="7740502" y="3516977"/>
                      <a:ext cx="64375" cy="46244"/>
                    </a:xfrm>
                    <a:custGeom>
                      <a:avLst/>
                      <a:gdLst/>
                      <a:ahLst/>
                      <a:cxnLst/>
                      <a:rect l="l" t="t" r="r" b="b"/>
                      <a:pathLst>
                        <a:path w="32" h="26" extrusionOk="0">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40" name="Google Shape;2740;p56"/>
                    <p:cNvSpPr/>
                    <p:nvPr/>
                  </p:nvSpPr>
                  <p:spPr>
                    <a:xfrm>
                      <a:off x="7660467" y="3526886"/>
                      <a:ext cx="80034" cy="94140"/>
                    </a:xfrm>
                    <a:custGeom>
                      <a:avLst/>
                      <a:gdLst/>
                      <a:ahLst/>
                      <a:cxnLst/>
                      <a:rect l="l" t="t" r="r" b="b"/>
                      <a:pathLst>
                        <a:path w="40" h="52" extrusionOk="0">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41" name="Google Shape;2741;p56"/>
                    <p:cNvSpPr/>
                    <p:nvPr/>
                  </p:nvSpPr>
                  <p:spPr>
                    <a:xfrm>
                      <a:off x="7467341" y="3814262"/>
                      <a:ext cx="48717" cy="102398"/>
                    </a:xfrm>
                    <a:custGeom>
                      <a:avLst/>
                      <a:gdLst/>
                      <a:ahLst/>
                      <a:cxnLst/>
                      <a:rect l="l" t="t" r="r" b="b"/>
                      <a:pathLst>
                        <a:path w="24" h="56" extrusionOk="0">
                          <a:moveTo>
                            <a:pt x="24" y="0"/>
                          </a:moveTo>
                          <a:lnTo>
                            <a:pt x="24" y="12"/>
                          </a:lnTo>
                          <a:lnTo>
                            <a:pt x="22" y="32"/>
                          </a:lnTo>
                          <a:lnTo>
                            <a:pt x="16" y="56"/>
                          </a:lnTo>
                          <a:lnTo>
                            <a:pt x="4" y="44"/>
                          </a:lnTo>
                          <a:lnTo>
                            <a:pt x="2" y="38"/>
                          </a:lnTo>
                          <a:lnTo>
                            <a:pt x="0" y="32"/>
                          </a:lnTo>
                          <a:lnTo>
                            <a:pt x="0" y="20"/>
                          </a:lnTo>
                          <a:lnTo>
                            <a:pt x="4" y="10"/>
                          </a:lnTo>
                          <a:lnTo>
                            <a:pt x="8" y="4"/>
                          </a:lnTo>
                          <a:lnTo>
                            <a:pt x="12" y="4"/>
                          </a:lnTo>
                          <a:lnTo>
                            <a:pt x="18" y="2"/>
                          </a:lnTo>
                          <a:lnTo>
                            <a:pt x="2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42" name="Google Shape;2742;p56"/>
                    <p:cNvSpPr/>
                    <p:nvPr/>
                  </p:nvSpPr>
                  <p:spPr>
                    <a:xfrm>
                      <a:off x="7133284" y="3981072"/>
                      <a:ext cx="67855" cy="66063"/>
                    </a:xfrm>
                    <a:custGeom>
                      <a:avLst/>
                      <a:gdLst/>
                      <a:ahLst/>
                      <a:cxnLst/>
                      <a:rect l="l" t="t" r="r" b="b"/>
                      <a:pathLst>
                        <a:path w="34" h="36" extrusionOk="0">
                          <a:moveTo>
                            <a:pt x="18" y="36"/>
                          </a:moveTo>
                          <a:lnTo>
                            <a:pt x="12" y="34"/>
                          </a:lnTo>
                          <a:lnTo>
                            <a:pt x="6" y="30"/>
                          </a:lnTo>
                          <a:lnTo>
                            <a:pt x="2" y="24"/>
                          </a:lnTo>
                          <a:lnTo>
                            <a:pt x="0" y="20"/>
                          </a:lnTo>
                          <a:lnTo>
                            <a:pt x="2" y="16"/>
                          </a:lnTo>
                          <a:lnTo>
                            <a:pt x="4" y="12"/>
                          </a:lnTo>
                          <a:lnTo>
                            <a:pt x="12" y="6"/>
                          </a:lnTo>
                          <a:lnTo>
                            <a:pt x="26" y="2"/>
                          </a:lnTo>
                          <a:lnTo>
                            <a:pt x="34" y="0"/>
                          </a:lnTo>
                          <a:lnTo>
                            <a:pt x="34" y="10"/>
                          </a:lnTo>
                          <a:lnTo>
                            <a:pt x="30" y="20"/>
                          </a:lnTo>
                          <a:lnTo>
                            <a:pt x="24" y="32"/>
                          </a:lnTo>
                          <a:lnTo>
                            <a:pt x="22" y="34"/>
                          </a:lnTo>
                          <a:lnTo>
                            <a:pt x="18"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43" name="Google Shape;2743;p56"/>
                    <p:cNvSpPr/>
                    <p:nvPr/>
                  </p:nvSpPr>
                  <p:spPr>
                    <a:xfrm>
                      <a:off x="6896661" y="3875370"/>
                      <a:ext cx="300999" cy="492172"/>
                    </a:xfrm>
                    <a:custGeom>
                      <a:avLst/>
                      <a:gdLst/>
                      <a:ahLst/>
                      <a:cxnLst/>
                      <a:rect l="l" t="t" r="r" b="b"/>
                      <a:pathLst>
                        <a:path w="150" h="270" extrusionOk="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44" name="Google Shape;2744;p56"/>
                    <p:cNvSpPr/>
                    <p:nvPr/>
                  </p:nvSpPr>
                  <p:spPr>
                    <a:xfrm>
                      <a:off x="6955817" y="4166049"/>
                      <a:ext cx="172248" cy="138733"/>
                    </a:xfrm>
                    <a:custGeom>
                      <a:avLst/>
                      <a:gdLst/>
                      <a:ahLst/>
                      <a:cxnLst/>
                      <a:rect l="l" t="t" r="r" b="b"/>
                      <a:pathLst>
                        <a:path w="86" h="76" extrusionOk="0">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45" name="Google Shape;2745;p56"/>
                    <p:cNvSpPr/>
                    <p:nvPr/>
                  </p:nvSpPr>
                  <p:spPr>
                    <a:xfrm>
                      <a:off x="6839245" y="3901796"/>
                      <a:ext cx="281860" cy="282421"/>
                    </a:xfrm>
                    <a:custGeom>
                      <a:avLst/>
                      <a:gdLst/>
                      <a:ahLst/>
                      <a:cxnLst/>
                      <a:rect l="l" t="t" r="r" b="b"/>
                      <a:pathLst>
                        <a:path w="140" h="156" extrusionOk="0">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46" name="Google Shape;2746;p56"/>
                    <p:cNvSpPr/>
                    <p:nvPr/>
                  </p:nvSpPr>
                  <p:spPr>
                    <a:xfrm>
                      <a:off x="6776609" y="3971162"/>
                      <a:ext cx="271421" cy="493824"/>
                    </a:xfrm>
                    <a:custGeom>
                      <a:avLst/>
                      <a:gdLst/>
                      <a:ahLst/>
                      <a:cxnLst/>
                      <a:rect l="l" t="t" r="r" b="b"/>
                      <a:pathLst>
                        <a:path w="136" h="272" extrusionOk="0">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47" name="Google Shape;2747;p56"/>
                    <p:cNvSpPr/>
                    <p:nvPr/>
                  </p:nvSpPr>
                  <p:spPr>
                    <a:xfrm>
                      <a:off x="6900141" y="4431954"/>
                      <a:ext cx="144410" cy="184977"/>
                    </a:xfrm>
                    <a:custGeom>
                      <a:avLst/>
                      <a:gdLst/>
                      <a:ahLst/>
                      <a:cxnLst/>
                      <a:rect l="l" t="t" r="r" b="b"/>
                      <a:pathLst>
                        <a:path w="72" h="102" extrusionOk="0">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48" name="Google Shape;2748;p56"/>
                    <p:cNvSpPr/>
                    <p:nvPr/>
                  </p:nvSpPr>
                  <p:spPr>
                    <a:xfrm>
                      <a:off x="6593922" y="3705257"/>
                      <a:ext cx="271421" cy="578054"/>
                    </a:xfrm>
                    <a:custGeom>
                      <a:avLst/>
                      <a:gdLst/>
                      <a:ahLst/>
                      <a:cxnLst/>
                      <a:rect l="l" t="t" r="r" b="b"/>
                      <a:pathLst>
                        <a:path w="134" h="318" extrusionOk="0">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49" name="Google Shape;2749;p56"/>
                    <p:cNvSpPr/>
                    <p:nvPr/>
                  </p:nvSpPr>
                  <p:spPr>
                    <a:xfrm>
                      <a:off x="7380347" y="3221343"/>
                      <a:ext cx="149629" cy="168462"/>
                    </a:xfrm>
                    <a:custGeom>
                      <a:avLst/>
                      <a:gdLst/>
                      <a:ahLst/>
                      <a:cxnLst/>
                      <a:rect l="l" t="t" r="r" b="b"/>
                      <a:pathLst>
                        <a:path w="76" h="92" extrusionOk="0">
                          <a:moveTo>
                            <a:pt x="70" y="78"/>
                          </a:moveTo>
                          <a:lnTo>
                            <a:pt x="62" y="70"/>
                          </a:lnTo>
                          <a:lnTo>
                            <a:pt x="54" y="64"/>
                          </a:lnTo>
                          <a:lnTo>
                            <a:pt x="56" y="60"/>
                          </a:lnTo>
                          <a:lnTo>
                            <a:pt x="58" y="58"/>
                          </a:lnTo>
                          <a:lnTo>
                            <a:pt x="66" y="54"/>
                          </a:lnTo>
                          <a:lnTo>
                            <a:pt x="74" y="50"/>
                          </a:lnTo>
                          <a:lnTo>
                            <a:pt x="76" y="46"/>
                          </a:lnTo>
                          <a:lnTo>
                            <a:pt x="76" y="42"/>
                          </a:lnTo>
                          <a:lnTo>
                            <a:pt x="76" y="36"/>
                          </a:lnTo>
                          <a:lnTo>
                            <a:pt x="74" y="32"/>
                          </a:lnTo>
                          <a:lnTo>
                            <a:pt x="70" y="28"/>
                          </a:lnTo>
                          <a:lnTo>
                            <a:pt x="70" y="24"/>
                          </a:lnTo>
                          <a:lnTo>
                            <a:pt x="70" y="16"/>
                          </a:lnTo>
                          <a:lnTo>
                            <a:pt x="74" y="8"/>
                          </a:lnTo>
                          <a:lnTo>
                            <a:pt x="70" y="0"/>
                          </a:lnTo>
                          <a:lnTo>
                            <a:pt x="70" y="2"/>
                          </a:lnTo>
                          <a:lnTo>
                            <a:pt x="66" y="4"/>
                          </a:lnTo>
                          <a:lnTo>
                            <a:pt x="62" y="6"/>
                          </a:lnTo>
                          <a:lnTo>
                            <a:pt x="58" y="4"/>
                          </a:lnTo>
                          <a:lnTo>
                            <a:pt x="54" y="2"/>
                          </a:lnTo>
                          <a:lnTo>
                            <a:pt x="48" y="12"/>
                          </a:lnTo>
                          <a:lnTo>
                            <a:pt x="44" y="18"/>
                          </a:lnTo>
                          <a:lnTo>
                            <a:pt x="42" y="22"/>
                          </a:lnTo>
                          <a:lnTo>
                            <a:pt x="44" y="28"/>
                          </a:lnTo>
                          <a:lnTo>
                            <a:pt x="32" y="28"/>
                          </a:lnTo>
                          <a:lnTo>
                            <a:pt x="26" y="26"/>
                          </a:lnTo>
                          <a:lnTo>
                            <a:pt x="22" y="24"/>
                          </a:lnTo>
                          <a:lnTo>
                            <a:pt x="12" y="36"/>
                          </a:lnTo>
                          <a:lnTo>
                            <a:pt x="4" y="48"/>
                          </a:lnTo>
                          <a:lnTo>
                            <a:pt x="0" y="56"/>
                          </a:lnTo>
                          <a:lnTo>
                            <a:pt x="10" y="56"/>
                          </a:lnTo>
                          <a:lnTo>
                            <a:pt x="18" y="60"/>
                          </a:lnTo>
                          <a:lnTo>
                            <a:pt x="24" y="70"/>
                          </a:lnTo>
                          <a:lnTo>
                            <a:pt x="28" y="80"/>
                          </a:lnTo>
                          <a:lnTo>
                            <a:pt x="24" y="84"/>
                          </a:lnTo>
                          <a:lnTo>
                            <a:pt x="24" y="86"/>
                          </a:lnTo>
                          <a:lnTo>
                            <a:pt x="26" y="88"/>
                          </a:lnTo>
                          <a:lnTo>
                            <a:pt x="32" y="90"/>
                          </a:lnTo>
                          <a:lnTo>
                            <a:pt x="46" y="90"/>
                          </a:lnTo>
                          <a:lnTo>
                            <a:pt x="56" y="92"/>
                          </a:lnTo>
                          <a:lnTo>
                            <a:pt x="56" y="88"/>
                          </a:lnTo>
                          <a:lnTo>
                            <a:pt x="68" y="88"/>
                          </a:lnTo>
                          <a:lnTo>
                            <a:pt x="72" y="86"/>
                          </a:lnTo>
                          <a:lnTo>
                            <a:pt x="74" y="84"/>
                          </a:lnTo>
                          <a:lnTo>
                            <a:pt x="74" y="80"/>
                          </a:lnTo>
                          <a:lnTo>
                            <a:pt x="70" y="7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50" name="Google Shape;2750;p56"/>
                    <p:cNvSpPr/>
                    <p:nvPr/>
                  </p:nvSpPr>
                  <p:spPr>
                    <a:xfrm>
                      <a:off x="7489959" y="3366683"/>
                      <a:ext cx="130491" cy="138733"/>
                    </a:xfrm>
                    <a:custGeom>
                      <a:avLst/>
                      <a:gdLst/>
                      <a:ahLst/>
                      <a:cxnLst/>
                      <a:rect l="l" t="t" r="r" b="b"/>
                      <a:pathLst>
                        <a:path w="64" h="76" extrusionOk="0">
                          <a:moveTo>
                            <a:pt x="18" y="0"/>
                          </a:moveTo>
                          <a:lnTo>
                            <a:pt x="18" y="2"/>
                          </a:lnTo>
                          <a:lnTo>
                            <a:pt x="18" y="4"/>
                          </a:lnTo>
                          <a:lnTo>
                            <a:pt x="16" y="6"/>
                          </a:lnTo>
                          <a:lnTo>
                            <a:pt x="12" y="8"/>
                          </a:lnTo>
                          <a:lnTo>
                            <a:pt x="0" y="8"/>
                          </a:lnTo>
                          <a:lnTo>
                            <a:pt x="0" y="12"/>
                          </a:lnTo>
                          <a:lnTo>
                            <a:pt x="2" y="16"/>
                          </a:lnTo>
                          <a:lnTo>
                            <a:pt x="4" y="20"/>
                          </a:lnTo>
                          <a:lnTo>
                            <a:pt x="6" y="28"/>
                          </a:lnTo>
                          <a:lnTo>
                            <a:pt x="8" y="40"/>
                          </a:lnTo>
                          <a:lnTo>
                            <a:pt x="14" y="56"/>
                          </a:lnTo>
                          <a:lnTo>
                            <a:pt x="20" y="70"/>
                          </a:lnTo>
                          <a:lnTo>
                            <a:pt x="24" y="74"/>
                          </a:lnTo>
                          <a:lnTo>
                            <a:pt x="30" y="76"/>
                          </a:lnTo>
                          <a:lnTo>
                            <a:pt x="40" y="74"/>
                          </a:lnTo>
                          <a:lnTo>
                            <a:pt x="50" y="70"/>
                          </a:lnTo>
                          <a:lnTo>
                            <a:pt x="60" y="64"/>
                          </a:lnTo>
                          <a:lnTo>
                            <a:pt x="64" y="60"/>
                          </a:lnTo>
                          <a:lnTo>
                            <a:pt x="64" y="58"/>
                          </a:lnTo>
                          <a:lnTo>
                            <a:pt x="64" y="50"/>
                          </a:lnTo>
                          <a:lnTo>
                            <a:pt x="58" y="42"/>
                          </a:lnTo>
                          <a:lnTo>
                            <a:pt x="52" y="32"/>
                          </a:lnTo>
                          <a:lnTo>
                            <a:pt x="46" y="26"/>
                          </a:lnTo>
                          <a:lnTo>
                            <a:pt x="1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51" name="Google Shape;2751;p56"/>
                    <p:cNvSpPr/>
                    <p:nvPr/>
                  </p:nvSpPr>
                  <p:spPr>
                    <a:xfrm>
                      <a:off x="7563034" y="2862950"/>
                      <a:ext cx="241843" cy="264253"/>
                    </a:xfrm>
                    <a:custGeom>
                      <a:avLst/>
                      <a:gdLst/>
                      <a:ahLst/>
                      <a:cxnLst/>
                      <a:rect l="l" t="t" r="r" b="b"/>
                      <a:pathLst>
                        <a:path w="120" h="146" extrusionOk="0">
                          <a:moveTo>
                            <a:pt x="0" y="0"/>
                          </a:moveTo>
                          <a:lnTo>
                            <a:pt x="98" y="90"/>
                          </a:lnTo>
                          <a:lnTo>
                            <a:pt x="94" y="90"/>
                          </a:lnTo>
                          <a:lnTo>
                            <a:pt x="92" y="90"/>
                          </a:lnTo>
                          <a:lnTo>
                            <a:pt x="88" y="88"/>
                          </a:lnTo>
                          <a:lnTo>
                            <a:pt x="82" y="86"/>
                          </a:lnTo>
                          <a:lnTo>
                            <a:pt x="78" y="88"/>
                          </a:lnTo>
                          <a:lnTo>
                            <a:pt x="76" y="90"/>
                          </a:lnTo>
                          <a:lnTo>
                            <a:pt x="78" y="98"/>
                          </a:lnTo>
                          <a:lnTo>
                            <a:pt x="82" y="106"/>
                          </a:lnTo>
                          <a:lnTo>
                            <a:pt x="88" y="114"/>
                          </a:lnTo>
                          <a:lnTo>
                            <a:pt x="92" y="118"/>
                          </a:lnTo>
                          <a:lnTo>
                            <a:pt x="108" y="130"/>
                          </a:lnTo>
                          <a:lnTo>
                            <a:pt x="120" y="138"/>
                          </a:lnTo>
                          <a:lnTo>
                            <a:pt x="112" y="138"/>
                          </a:lnTo>
                          <a:lnTo>
                            <a:pt x="108" y="136"/>
                          </a:lnTo>
                          <a:lnTo>
                            <a:pt x="102" y="134"/>
                          </a:lnTo>
                          <a:lnTo>
                            <a:pt x="102" y="146"/>
                          </a:lnTo>
                          <a:lnTo>
                            <a:pt x="94" y="140"/>
                          </a:lnTo>
                          <a:lnTo>
                            <a:pt x="88" y="130"/>
                          </a:lnTo>
                          <a:lnTo>
                            <a:pt x="76" y="114"/>
                          </a:lnTo>
                          <a:lnTo>
                            <a:pt x="66" y="94"/>
                          </a:lnTo>
                          <a:lnTo>
                            <a:pt x="54" y="76"/>
                          </a:lnTo>
                          <a:lnTo>
                            <a:pt x="44" y="62"/>
                          </a:lnTo>
                          <a:lnTo>
                            <a:pt x="34" y="50"/>
                          </a:lnTo>
                          <a:lnTo>
                            <a:pt x="24" y="42"/>
                          </a:lnTo>
                          <a:lnTo>
                            <a:pt x="12" y="36"/>
                          </a:lnTo>
                          <a:lnTo>
                            <a:pt x="10" y="32"/>
                          </a:lnTo>
                          <a:lnTo>
                            <a:pt x="6" y="28"/>
                          </a:lnTo>
                          <a:lnTo>
                            <a:pt x="4" y="22"/>
                          </a:lnTo>
                          <a:lnTo>
                            <a:pt x="2" y="16"/>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52" name="Google Shape;2752;p56"/>
                    <p:cNvSpPr/>
                    <p:nvPr/>
                  </p:nvSpPr>
                  <p:spPr>
                    <a:xfrm>
                      <a:off x="6743552" y="4464986"/>
                      <a:ext cx="354935" cy="374910"/>
                    </a:xfrm>
                    <a:custGeom>
                      <a:avLst/>
                      <a:gdLst/>
                      <a:ahLst/>
                      <a:cxnLst/>
                      <a:rect l="l" t="t" r="r" b="b"/>
                      <a:pathLst>
                        <a:path w="176" h="206" extrusionOk="0">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53" name="Google Shape;2753;p56"/>
                    <p:cNvSpPr/>
                    <p:nvPr/>
                  </p:nvSpPr>
                  <p:spPr>
                    <a:xfrm>
                      <a:off x="7197660" y="4519488"/>
                      <a:ext cx="321877" cy="265905"/>
                    </a:xfrm>
                    <a:custGeom>
                      <a:avLst/>
                      <a:gdLst/>
                      <a:ahLst/>
                      <a:cxnLst/>
                      <a:rect l="l" t="t" r="r" b="b"/>
                      <a:pathLst>
                        <a:path w="160" h="146" extrusionOk="0">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54" name="Google Shape;2754;p56"/>
                    <p:cNvSpPr/>
                    <p:nvPr/>
                  </p:nvSpPr>
                  <p:spPr>
                    <a:xfrm>
                      <a:off x="7639589" y="4930732"/>
                      <a:ext cx="128751" cy="67715"/>
                    </a:xfrm>
                    <a:custGeom>
                      <a:avLst/>
                      <a:gdLst/>
                      <a:ahLst/>
                      <a:cxnLst/>
                      <a:rect l="l" t="t" r="r" b="b"/>
                      <a:pathLst>
                        <a:path w="64" h="38" extrusionOk="0">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55" name="Google Shape;2755;p56"/>
                    <p:cNvSpPr/>
                    <p:nvPr/>
                  </p:nvSpPr>
                  <p:spPr>
                    <a:xfrm>
                      <a:off x="7529976" y="4922475"/>
                      <a:ext cx="102653" cy="18167"/>
                    </a:xfrm>
                    <a:custGeom>
                      <a:avLst/>
                      <a:gdLst/>
                      <a:ahLst/>
                      <a:cxnLst/>
                      <a:rect l="l" t="t" r="r" b="b"/>
                      <a:pathLst>
                        <a:path w="50" h="10" extrusionOk="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56" name="Google Shape;2756;p56"/>
                    <p:cNvSpPr/>
                    <p:nvPr/>
                  </p:nvSpPr>
                  <p:spPr>
                    <a:xfrm>
                      <a:off x="7074129" y="4849805"/>
                      <a:ext cx="325357" cy="90837"/>
                    </a:xfrm>
                    <a:custGeom>
                      <a:avLst/>
                      <a:gdLst/>
                      <a:ahLst/>
                      <a:cxnLst/>
                      <a:rect l="l" t="t" r="r" b="b"/>
                      <a:pathLst>
                        <a:path w="162" h="50" extrusionOk="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57" name="Google Shape;2757;p56"/>
                    <p:cNvSpPr/>
                    <p:nvPr/>
                  </p:nvSpPr>
                  <p:spPr>
                    <a:xfrm>
                      <a:off x="7150683" y="4737497"/>
                      <a:ext cx="22618" cy="18167"/>
                    </a:xfrm>
                    <a:custGeom>
                      <a:avLst/>
                      <a:gdLst/>
                      <a:ahLst/>
                      <a:cxnLst/>
                      <a:rect l="l" t="t" r="r" b="b"/>
                      <a:pathLst>
                        <a:path w="12" h="10" extrusionOk="0">
                          <a:moveTo>
                            <a:pt x="12" y="2"/>
                          </a:moveTo>
                          <a:lnTo>
                            <a:pt x="10" y="6"/>
                          </a:lnTo>
                          <a:lnTo>
                            <a:pt x="10" y="10"/>
                          </a:lnTo>
                          <a:lnTo>
                            <a:pt x="4" y="10"/>
                          </a:lnTo>
                          <a:lnTo>
                            <a:pt x="2" y="8"/>
                          </a:lnTo>
                          <a:lnTo>
                            <a:pt x="0" y="4"/>
                          </a:lnTo>
                          <a:lnTo>
                            <a:pt x="2" y="2"/>
                          </a:lnTo>
                          <a:lnTo>
                            <a:pt x="4" y="0"/>
                          </a:lnTo>
                          <a:lnTo>
                            <a:pt x="12"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58" name="Google Shape;2758;p56"/>
                    <p:cNvSpPr/>
                    <p:nvPr/>
                  </p:nvSpPr>
                  <p:spPr>
                    <a:xfrm>
                      <a:off x="6860124" y="4682995"/>
                      <a:ext cx="19139" cy="21471"/>
                    </a:xfrm>
                    <a:custGeom>
                      <a:avLst/>
                      <a:gdLst/>
                      <a:ahLst/>
                      <a:cxnLst/>
                      <a:rect l="l" t="t" r="r" b="b"/>
                      <a:pathLst>
                        <a:path w="10" h="12" extrusionOk="0">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59" name="Google Shape;2759;p56"/>
                    <p:cNvSpPr/>
                    <p:nvPr/>
                  </p:nvSpPr>
                  <p:spPr>
                    <a:xfrm>
                      <a:off x="6816627" y="4603719"/>
                      <a:ext cx="22618" cy="24774"/>
                    </a:xfrm>
                    <a:custGeom>
                      <a:avLst/>
                      <a:gdLst/>
                      <a:ahLst/>
                      <a:cxnLst/>
                      <a:rect l="l" t="t" r="r" b="b"/>
                      <a:pathLst>
                        <a:path w="12" h="14" extrusionOk="0">
                          <a:moveTo>
                            <a:pt x="12" y="8"/>
                          </a:moveTo>
                          <a:lnTo>
                            <a:pt x="10" y="12"/>
                          </a:lnTo>
                          <a:lnTo>
                            <a:pt x="8" y="14"/>
                          </a:lnTo>
                          <a:lnTo>
                            <a:pt x="4" y="12"/>
                          </a:lnTo>
                          <a:lnTo>
                            <a:pt x="0" y="8"/>
                          </a:lnTo>
                          <a:lnTo>
                            <a:pt x="0" y="6"/>
                          </a:lnTo>
                          <a:lnTo>
                            <a:pt x="0" y="0"/>
                          </a:lnTo>
                          <a:lnTo>
                            <a:pt x="6" y="4"/>
                          </a:lnTo>
                          <a:lnTo>
                            <a:pt x="10"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60" name="Google Shape;2760;p56"/>
                    <p:cNvSpPr/>
                    <p:nvPr/>
                  </p:nvSpPr>
                  <p:spPr>
                    <a:xfrm>
                      <a:off x="8001483" y="4834941"/>
                      <a:ext cx="24358" cy="29729"/>
                    </a:xfrm>
                    <a:custGeom>
                      <a:avLst/>
                      <a:gdLst/>
                      <a:ahLst/>
                      <a:cxnLst/>
                      <a:rect l="l" t="t" r="r" b="b"/>
                      <a:pathLst>
                        <a:path w="12" h="16" extrusionOk="0">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61" name="Google Shape;2761;p56"/>
                    <p:cNvSpPr/>
                    <p:nvPr/>
                  </p:nvSpPr>
                  <p:spPr>
                    <a:xfrm>
                      <a:off x="7897091" y="4889443"/>
                      <a:ext cx="24358" cy="36335"/>
                    </a:xfrm>
                    <a:custGeom>
                      <a:avLst/>
                      <a:gdLst/>
                      <a:ahLst/>
                      <a:cxnLst/>
                      <a:rect l="l" t="t" r="r" b="b"/>
                      <a:pathLst>
                        <a:path w="12" h="20" extrusionOk="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62" name="Google Shape;2762;p56"/>
                    <p:cNvSpPr/>
                    <p:nvPr/>
                  </p:nvSpPr>
                  <p:spPr>
                    <a:xfrm>
                      <a:off x="7804877" y="4744103"/>
                      <a:ext cx="100913" cy="41290"/>
                    </a:xfrm>
                    <a:custGeom>
                      <a:avLst/>
                      <a:gdLst/>
                      <a:ahLst/>
                      <a:cxnLst/>
                      <a:rect l="l" t="t" r="r" b="b"/>
                      <a:pathLst>
                        <a:path w="50" h="22" extrusionOk="0">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63" name="Google Shape;2763;p56"/>
                    <p:cNvSpPr/>
                    <p:nvPr/>
                  </p:nvSpPr>
                  <p:spPr>
                    <a:xfrm>
                      <a:off x="7801397" y="4588855"/>
                      <a:ext cx="40017" cy="75973"/>
                    </a:xfrm>
                    <a:custGeom>
                      <a:avLst/>
                      <a:gdLst/>
                      <a:ahLst/>
                      <a:cxnLst/>
                      <a:rect l="l" t="t" r="r" b="b"/>
                      <a:pathLst>
                        <a:path w="20" h="42" extrusionOk="0">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64" name="Google Shape;2764;p56"/>
                    <p:cNvSpPr/>
                    <p:nvPr/>
                  </p:nvSpPr>
                  <p:spPr>
                    <a:xfrm>
                      <a:off x="7749201" y="4755665"/>
                      <a:ext cx="36537" cy="29729"/>
                    </a:xfrm>
                    <a:custGeom>
                      <a:avLst/>
                      <a:gdLst/>
                      <a:ahLst/>
                      <a:cxnLst/>
                      <a:rect l="l" t="t" r="r" b="b"/>
                      <a:pathLst>
                        <a:path w="18" h="16" extrusionOk="0">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65" name="Google Shape;2765;p56"/>
                    <p:cNvSpPr/>
                    <p:nvPr/>
                  </p:nvSpPr>
                  <p:spPr>
                    <a:xfrm>
                      <a:off x="7409925" y="4919171"/>
                      <a:ext cx="100913" cy="29729"/>
                    </a:xfrm>
                    <a:custGeom>
                      <a:avLst/>
                      <a:gdLst/>
                      <a:ahLst/>
                      <a:cxnLst/>
                      <a:rect l="l" t="t" r="r" b="b"/>
                      <a:pathLst>
                        <a:path w="50" h="16" extrusionOk="0">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66" name="Google Shape;2766;p56"/>
                    <p:cNvSpPr/>
                    <p:nvPr/>
                  </p:nvSpPr>
                  <p:spPr>
                    <a:xfrm>
                      <a:off x="7606531" y="4322950"/>
                      <a:ext cx="153109" cy="142036"/>
                    </a:xfrm>
                    <a:custGeom>
                      <a:avLst/>
                      <a:gdLst/>
                      <a:ahLst/>
                      <a:cxnLst/>
                      <a:rect l="l" t="t" r="r" b="b"/>
                      <a:pathLst>
                        <a:path w="76" h="78" extrusionOk="0">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67" name="Google Shape;2767;p56"/>
                    <p:cNvSpPr/>
                    <p:nvPr/>
                  </p:nvSpPr>
                  <p:spPr>
                    <a:xfrm>
                      <a:off x="7453422" y="4289918"/>
                      <a:ext cx="76555" cy="77624"/>
                    </a:xfrm>
                    <a:custGeom>
                      <a:avLst/>
                      <a:gdLst/>
                      <a:ahLst/>
                      <a:cxnLst/>
                      <a:rect l="l" t="t" r="r" b="b"/>
                      <a:pathLst>
                        <a:path w="38" h="42" extrusionOk="0">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68" name="Google Shape;2768;p56"/>
                    <p:cNvSpPr/>
                    <p:nvPr/>
                  </p:nvSpPr>
                  <p:spPr>
                    <a:xfrm>
                      <a:off x="7510838" y="4035574"/>
                      <a:ext cx="149629" cy="199842"/>
                    </a:xfrm>
                    <a:custGeom>
                      <a:avLst/>
                      <a:gdLst/>
                      <a:ahLst/>
                      <a:cxnLst/>
                      <a:rect l="l" t="t" r="r" b="b"/>
                      <a:pathLst>
                        <a:path w="74" h="110" extrusionOk="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69" name="Google Shape;2769;p56"/>
                    <p:cNvSpPr/>
                    <p:nvPr/>
                  </p:nvSpPr>
                  <p:spPr>
                    <a:xfrm>
                      <a:off x="7669167" y="4238719"/>
                      <a:ext cx="46977" cy="77624"/>
                    </a:xfrm>
                    <a:custGeom>
                      <a:avLst/>
                      <a:gdLst/>
                      <a:ahLst/>
                      <a:cxnLst/>
                      <a:rect l="l" t="t" r="r" b="b"/>
                      <a:pathLst>
                        <a:path w="24" h="42" extrusionOk="0">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70" name="Google Shape;2770;p56"/>
                    <p:cNvSpPr/>
                    <p:nvPr/>
                  </p:nvSpPr>
                  <p:spPr>
                    <a:xfrm>
                      <a:off x="7592612" y="4261841"/>
                      <a:ext cx="43497" cy="51199"/>
                    </a:xfrm>
                    <a:custGeom>
                      <a:avLst/>
                      <a:gdLst/>
                      <a:ahLst/>
                      <a:cxnLst/>
                      <a:rect l="l" t="t" r="r" b="b"/>
                      <a:pathLst>
                        <a:path w="22" h="28" extrusionOk="0">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71" name="Google Shape;2771;p56"/>
                    <p:cNvSpPr/>
                    <p:nvPr/>
                  </p:nvSpPr>
                  <p:spPr>
                    <a:xfrm>
                      <a:off x="7519537" y="4595461"/>
                      <a:ext cx="200086" cy="247738"/>
                    </a:xfrm>
                    <a:custGeom>
                      <a:avLst/>
                      <a:gdLst/>
                      <a:ahLst/>
                      <a:cxnLst/>
                      <a:rect l="l" t="t" r="r" b="b"/>
                      <a:pathLst>
                        <a:path w="100" h="136" extrusionOk="0">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72" name="Google Shape;2772;p56"/>
                    <p:cNvSpPr/>
                    <p:nvPr/>
                  </p:nvSpPr>
                  <p:spPr>
                    <a:xfrm>
                      <a:off x="7227238" y="4417090"/>
                      <a:ext cx="302739" cy="204796"/>
                    </a:xfrm>
                    <a:custGeom>
                      <a:avLst/>
                      <a:gdLst/>
                      <a:ahLst/>
                      <a:cxnLst/>
                      <a:rect l="l" t="t" r="r" b="b"/>
                      <a:pathLst>
                        <a:path w="152" h="112" extrusionOk="0">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73" name="Google Shape;2773;p56"/>
                    <p:cNvSpPr/>
                    <p:nvPr/>
                  </p:nvSpPr>
                  <p:spPr>
                    <a:xfrm>
                      <a:off x="7902310" y="4664827"/>
                      <a:ext cx="321877" cy="297285"/>
                    </a:xfrm>
                    <a:custGeom>
                      <a:avLst/>
                      <a:gdLst/>
                      <a:ahLst/>
                      <a:cxnLst/>
                      <a:rect l="l" t="t" r="r" b="b"/>
                      <a:pathLst>
                        <a:path w="160" h="164" extrusionOk="0">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74" name="Google Shape;2774;p56"/>
                    <p:cNvSpPr/>
                    <p:nvPr/>
                  </p:nvSpPr>
                  <p:spPr>
                    <a:xfrm>
                      <a:off x="7507358" y="4962113"/>
                      <a:ext cx="48717" cy="26425"/>
                    </a:xfrm>
                    <a:custGeom>
                      <a:avLst/>
                      <a:gdLst/>
                      <a:ahLst/>
                      <a:cxnLst/>
                      <a:rect l="l" t="t" r="r" b="b"/>
                      <a:pathLst>
                        <a:path w="24" h="14" extrusionOk="0">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2775" name="Google Shape;2775;p56"/>
                  <p:cNvGrpSpPr/>
                  <p:nvPr/>
                </p:nvGrpSpPr>
                <p:grpSpPr>
                  <a:xfrm>
                    <a:off x="6167652" y="3647452"/>
                    <a:ext cx="1917345" cy="1238688"/>
                    <a:chOff x="6167652" y="3647452"/>
                    <a:chExt cx="1917345" cy="1238688"/>
                  </a:xfrm>
                </p:grpSpPr>
                <p:sp>
                  <p:nvSpPr>
                    <p:cNvPr id="2776" name="Google Shape;2776;p56"/>
                    <p:cNvSpPr/>
                    <p:nvPr/>
                  </p:nvSpPr>
                  <p:spPr>
                    <a:xfrm>
                      <a:off x="6449512" y="3716818"/>
                      <a:ext cx="100913" cy="49548"/>
                    </a:xfrm>
                    <a:custGeom>
                      <a:avLst/>
                      <a:gdLst/>
                      <a:ahLst/>
                      <a:cxnLst/>
                      <a:rect l="l" t="t" r="r" b="b"/>
                      <a:pathLst>
                        <a:path w="50" h="28" extrusionOk="0">
                          <a:moveTo>
                            <a:pt x="50" y="20"/>
                          </a:moveTo>
                          <a:lnTo>
                            <a:pt x="46" y="14"/>
                          </a:lnTo>
                          <a:lnTo>
                            <a:pt x="36" y="6"/>
                          </a:lnTo>
                          <a:lnTo>
                            <a:pt x="26" y="2"/>
                          </a:lnTo>
                          <a:lnTo>
                            <a:pt x="16" y="0"/>
                          </a:lnTo>
                          <a:lnTo>
                            <a:pt x="12" y="2"/>
                          </a:lnTo>
                          <a:lnTo>
                            <a:pt x="8" y="4"/>
                          </a:lnTo>
                          <a:lnTo>
                            <a:pt x="4" y="10"/>
                          </a:lnTo>
                          <a:lnTo>
                            <a:pt x="0" y="14"/>
                          </a:lnTo>
                          <a:lnTo>
                            <a:pt x="2" y="18"/>
                          </a:lnTo>
                          <a:lnTo>
                            <a:pt x="2" y="20"/>
                          </a:lnTo>
                          <a:lnTo>
                            <a:pt x="10" y="28"/>
                          </a:lnTo>
                          <a:lnTo>
                            <a:pt x="16" y="28"/>
                          </a:lnTo>
                          <a:lnTo>
                            <a:pt x="36" y="28"/>
                          </a:lnTo>
                          <a:lnTo>
                            <a:pt x="42" y="28"/>
                          </a:lnTo>
                          <a:lnTo>
                            <a:pt x="46" y="26"/>
                          </a:lnTo>
                          <a:lnTo>
                            <a:pt x="50" y="22"/>
                          </a:lnTo>
                          <a:lnTo>
                            <a:pt x="50"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77" name="Google Shape;2777;p56"/>
                    <p:cNvSpPr/>
                    <p:nvPr/>
                  </p:nvSpPr>
                  <p:spPr>
                    <a:xfrm>
                      <a:off x="6167652" y="3647452"/>
                      <a:ext cx="266201" cy="127172"/>
                    </a:xfrm>
                    <a:custGeom>
                      <a:avLst/>
                      <a:gdLst/>
                      <a:ahLst/>
                      <a:cxnLst/>
                      <a:rect l="l" t="t" r="r" b="b"/>
                      <a:pathLst>
                        <a:path w="132" h="70" extrusionOk="0">
                          <a:moveTo>
                            <a:pt x="128" y="46"/>
                          </a:moveTo>
                          <a:lnTo>
                            <a:pt x="110" y="46"/>
                          </a:lnTo>
                          <a:lnTo>
                            <a:pt x="104" y="44"/>
                          </a:lnTo>
                          <a:lnTo>
                            <a:pt x="98" y="40"/>
                          </a:lnTo>
                          <a:lnTo>
                            <a:pt x="96" y="40"/>
                          </a:lnTo>
                          <a:lnTo>
                            <a:pt x="94" y="40"/>
                          </a:lnTo>
                          <a:lnTo>
                            <a:pt x="90" y="40"/>
                          </a:lnTo>
                          <a:lnTo>
                            <a:pt x="84" y="38"/>
                          </a:lnTo>
                          <a:lnTo>
                            <a:pt x="80" y="36"/>
                          </a:lnTo>
                          <a:lnTo>
                            <a:pt x="76" y="32"/>
                          </a:lnTo>
                          <a:lnTo>
                            <a:pt x="74" y="30"/>
                          </a:lnTo>
                          <a:lnTo>
                            <a:pt x="62" y="26"/>
                          </a:lnTo>
                          <a:lnTo>
                            <a:pt x="52" y="22"/>
                          </a:lnTo>
                          <a:lnTo>
                            <a:pt x="44" y="16"/>
                          </a:lnTo>
                          <a:lnTo>
                            <a:pt x="34" y="8"/>
                          </a:lnTo>
                          <a:lnTo>
                            <a:pt x="22" y="0"/>
                          </a:lnTo>
                          <a:lnTo>
                            <a:pt x="20" y="0"/>
                          </a:lnTo>
                          <a:lnTo>
                            <a:pt x="18" y="2"/>
                          </a:lnTo>
                          <a:lnTo>
                            <a:pt x="16" y="4"/>
                          </a:lnTo>
                          <a:lnTo>
                            <a:pt x="12" y="4"/>
                          </a:lnTo>
                          <a:lnTo>
                            <a:pt x="6" y="4"/>
                          </a:lnTo>
                          <a:lnTo>
                            <a:pt x="2" y="12"/>
                          </a:lnTo>
                          <a:lnTo>
                            <a:pt x="0" y="22"/>
                          </a:lnTo>
                          <a:lnTo>
                            <a:pt x="2" y="26"/>
                          </a:lnTo>
                          <a:lnTo>
                            <a:pt x="4" y="28"/>
                          </a:lnTo>
                          <a:lnTo>
                            <a:pt x="10" y="32"/>
                          </a:lnTo>
                          <a:lnTo>
                            <a:pt x="32" y="42"/>
                          </a:lnTo>
                          <a:lnTo>
                            <a:pt x="44" y="50"/>
                          </a:lnTo>
                          <a:lnTo>
                            <a:pt x="54" y="54"/>
                          </a:lnTo>
                          <a:lnTo>
                            <a:pt x="64" y="50"/>
                          </a:lnTo>
                          <a:lnTo>
                            <a:pt x="68" y="52"/>
                          </a:lnTo>
                          <a:lnTo>
                            <a:pt x="72" y="52"/>
                          </a:lnTo>
                          <a:lnTo>
                            <a:pt x="78" y="58"/>
                          </a:lnTo>
                          <a:lnTo>
                            <a:pt x="82" y="64"/>
                          </a:lnTo>
                          <a:lnTo>
                            <a:pt x="98" y="68"/>
                          </a:lnTo>
                          <a:lnTo>
                            <a:pt x="112" y="70"/>
                          </a:lnTo>
                          <a:lnTo>
                            <a:pt x="122" y="70"/>
                          </a:lnTo>
                          <a:lnTo>
                            <a:pt x="130" y="70"/>
                          </a:lnTo>
                          <a:lnTo>
                            <a:pt x="132" y="68"/>
                          </a:lnTo>
                          <a:lnTo>
                            <a:pt x="132" y="66"/>
                          </a:lnTo>
                          <a:lnTo>
                            <a:pt x="132" y="62"/>
                          </a:lnTo>
                          <a:lnTo>
                            <a:pt x="130" y="58"/>
                          </a:lnTo>
                          <a:lnTo>
                            <a:pt x="128" y="54"/>
                          </a:lnTo>
                          <a:lnTo>
                            <a:pt x="128" y="48"/>
                          </a:lnTo>
                          <a:lnTo>
                            <a:pt x="128"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78" name="Google Shape;2778;p56"/>
                    <p:cNvSpPr/>
                    <p:nvPr/>
                  </p:nvSpPr>
                  <p:spPr>
                    <a:xfrm>
                      <a:off x="7074129" y="4704465"/>
                      <a:ext cx="46977" cy="47896"/>
                    </a:xfrm>
                    <a:custGeom>
                      <a:avLst/>
                      <a:gdLst/>
                      <a:ahLst/>
                      <a:cxnLst/>
                      <a:rect l="l" t="t" r="r" b="b"/>
                      <a:pathLst>
                        <a:path w="24" h="26" extrusionOk="0">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79" name="Google Shape;2779;p56"/>
                    <p:cNvSpPr/>
                    <p:nvPr/>
                  </p:nvSpPr>
                  <p:spPr>
                    <a:xfrm>
                      <a:off x="7343810" y="4504624"/>
                      <a:ext cx="29578" cy="26425"/>
                    </a:xfrm>
                    <a:custGeom>
                      <a:avLst/>
                      <a:gdLst/>
                      <a:ahLst/>
                      <a:cxnLst/>
                      <a:rect l="l" t="t" r="r" b="b"/>
                      <a:pathLst>
                        <a:path w="16" h="14" extrusionOk="0">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80" name="Google Shape;2780;p56"/>
                    <p:cNvSpPr/>
                    <p:nvPr/>
                  </p:nvSpPr>
                  <p:spPr>
                    <a:xfrm>
                      <a:off x="8053680" y="4671434"/>
                      <a:ext cx="24358" cy="23122"/>
                    </a:xfrm>
                    <a:custGeom>
                      <a:avLst/>
                      <a:gdLst/>
                      <a:ahLst/>
                      <a:cxnLst/>
                      <a:rect l="l" t="t" r="r" b="b"/>
                      <a:pathLst>
                        <a:path w="12" h="12" extrusionOk="0">
                          <a:moveTo>
                            <a:pt x="12" y="12"/>
                          </a:moveTo>
                          <a:lnTo>
                            <a:pt x="10" y="12"/>
                          </a:lnTo>
                          <a:lnTo>
                            <a:pt x="6" y="12"/>
                          </a:lnTo>
                          <a:lnTo>
                            <a:pt x="4" y="8"/>
                          </a:lnTo>
                          <a:lnTo>
                            <a:pt x="0" y="4"/>
                          </a:lnTo>
                          <a:lnTo>
                            <a:pt x="0" y="0"/>
                          </a:lnTo>
                          <a:lnTo>
                            <a:pt x="4" y="2"/>
                          </a:lnTo>
                          <a:lnTo>
                            <a:pt x="8" y="4"/>
                          </a:lnTo>
                          <a:lnTo>
                            <a:pt x="1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81" name="Google Shape;2781;p56"/>
                    <p:cNvSpPr/>
                    <p:nvPr/>
                  </p:nvSpPr>
                  <p:spPr>
                    <a:xfrm>
                      <a:off x="8057159" y="4712723"/>
                      <a:ext cx="27838" cy="6606"/>
                    </a:xfrm>
                    <a:custGeom>
                      <a:avLst/>
                      <a:gdLst/>
                      <a:ahLst/>
                      <a:cxnLst/>
                      <a:rect l="l" t="t" r="r" b="b"/>
                      <a:pathLst>
                        <a:path w="14" h="4" extrusionOk="0">
                          <a:moveTo>
                            <a:pt x="14" y="0"/>
                          </a:moveTo>
                          <a:lnTo>
                            <a:pt x="14" y="4"/>
                          </a:lnTo>
                          <a:lnTo>
                            <a:pt x="0" y="2"/>
                          </a:lnTo>
                          <a:lnTo>
                            <a:pt x="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82" name="Google Shape;2782;p56"/>
                    <p:cNvSpPr/>
                    <p:nvPr/>
                  </p:nvSpPr>
                  <p:spPr>
                    <a:xfrm>
                      <a:off x="7994524" y="4864669"/>
                      <a:ext cx="19139" cy="21471"/>
                    </a:xfrm>
                    <a:custGeom>
                      <a:avLst/>
                      <a:gdLst/>
                      <a:ahLst/>
                      <a:cxnLst/>
                      <a:rect l="l" t="t" r="r" b="b"/>
                      <a:pathLst>
                        <a:path w="10" h="12" extrusionOk="0">
                          <a:moveTo>
                            <a:pt x="10" y="6"/>
                          </a:moveTo>
                          <a:lnTo>
                            <a:pt x="8" y="10"/>
                          </a:lnTo>
                          <a:lnTo>
                            <a:pt x="4" y="12"/>
                          </a:lnTo>
                          <a:lnTo>
                            <a:pt x="2" y="12"/>
                          </a:lnTo>
                          <a:lnTo>
                            <a:pt x="0" y="10"/>
                          </a:lnTo>
                          <a:lnTo>
                            <a:pt x="0" y="6"/>
                          </a:lnTo>
                          <a:lnTo>
                            <a:pt x="2" y="0"/>
                          </a:lnTo>
                          <a:lnTo>
                            <a:pt x="1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83" name="Google Shape;2783;p56"/>
                    <p:cNvSpPr/>
                    <p:nvPr/>
                  </p:nvSpPr>
                  <p:spPr>
                    <a:xfrm>
                      <a:off x="7884912" y="4653266"/>
                      <a:ext cx="33058" cy="11561"/>
                    </a:xfrm>
                    <a:custGeom>
                      <a:avLst/>
                      <a:gdLst/>
                      <a:ahLst/>
                      <a:cxnLst/>
                      <a:rect l="l" t="t" r="r" b="b"/>
                      <a:pathLst>
                        <a:path w="16" h="6" extrusionOk="0">
                          <a:moveTo>
                            <a:pt x="16" y="6"/>
                          </a:moveTo>
                          <a:lnTo>
                            <a:pt x="8" y="6"/>
                          </a:lnTo>
                          <a:lnTo>
                            <a:pt x="4" y="6"/>
                          </a:lnTo>
                          <a:lnTo>
                            <a:pt x="0" y="6"/>
                          </a:lnTo>
                          <a:lnTo>
                            <a:pt x="4" y="2"/>
                          </a:lnTo>
                          <a:lnTo>
                            <a:pt x="8" y="0"/>
                          </a:lnTo>
                          <a:lnTo>
                            <a:pt x="12" y="0"/>
                          </a:lnTo>
                          <a:lnTo>
                            <a:pt x="14" y="2"/>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84" name="Google Shape;2784;p56"/>
                    <p:cNvSpPr/>
                    <p:nvPr/>
                  </p:nvSpPr>
                  <p:spPr>
                    <a:xfrm>
                      <a:off x="7695265" y="4716027"/>
                      <a:ext cx="20879" cy="6606"/>
                    </a:xfrm>
                    <a:custGeom>
                      <a:avLst/>
                      <a:gdLst/>
                      <a:ahLst/>
                      <a:cxnLst/>
                      <a:rect l="l" t="t" r="r" b="b"/>
                      <a:pathLst>
                        <a:path w="10" h="4" extrusionOk="0">
                          <a:moveTo>
                            <a:pt x="10" y="0"/>
                          </a:moveTo>
                          <a:lnTo>
                            <a:pt x="8" y="2"/>
                          </a:lnTo>
                          <a:lnTo>
                            <a:pt x="4" y="4"/>
                          </a:lnTo>
                          <a:lnTo>
                            <a:pt x="2" y="2"/>
                          </a:lnTo>
                          <a:lnTo>
                            <a:pt x="0" y="0"/>
                          </a:lnTo>
                          <a:lnTo>
                            <a:pt x="6" y="0"/>
                          </a:lnTo>
                          <a:lnTo>
                            <a:pt x="1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85" name="Google Shape;2785;p56"/>
                    <p:cNvSpPr/>
                    <p:nvPr/>
                  </p:nvSpPr>
                  <p:spPr>
                    <a:xfrm>
                      <a:off x="7620450" y="4294873"/>
                      <a:ext cx="34798" cy="61109"/>
                    </a:xfrm>
                    <a:custGeom>
                      <a:avLst/>
                      <a:gdLst/>
                      <a:ahLst/>
                      <a:cxnLst/>
                      <a:rect l="l" t="t" r="r" b="b"/>
                      <a:pathLst>
                        <a:path w="18" h="34" extrusionOk="0">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86" name="Google Shape;2786;p56"/>
                    <p:cNvSpPr/>
                    <p:nvPr/>
                  </p:nvSpPr>
                  <p:spPr>
                    <a:xfrm>
                      <a:off x="7660467" y="4319646"/>
                      <a:ext cx="27838" cy="21471"/>
                    </a:xfrm>
                    <a:custGeom>
                      <a:avLst/>
                      <a:gdLst/>
                      <a:ahLst/>
                      <a:cxnLst/>
                      <a:rect l="l" t="t" r="r" b="b"/>
                      <a:pathLst>
                        <a:path w="14" h="12" extrusionOk="0">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87" name="Google Shape;2787;p56"/>
                    <p:cNvSpPr/>
                    <p:nvPr/>
                  </p:nvSpPr>
                  <p:spPr>
                    <a:xfrm>
                      <a:off x="7636109" y="4238719"/>
                      <a:ext cx="24358" cy="29729"/>
                    </a:xfrm>
                    <a:custGeom>
                      <a:avLst/>
                      <a:gdLst/>
                      <a:ahLst/>
                      <a:cxnLst/>
                      <a:rect l="l" t="t" r="r" b="b"/>
                      <a:pathLst>
                        <a:path w="12" h="16" extrusionOk="0">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88" name="Google Shape;2788;p56"/>
                    <p:cNvSpPr/>
                    <p:nvPr/>
                  </p:nvSpPr>
                  <p:spPr>
                    <a:xfrm>
                      <a:off x="7540416" y="4210642"/>
                      <a:ext cx="40017" cy="36335"/>
                    </a:xfrm>
                    <a:custGeom>
                      <a:avLst/>
                      <a:gdLst/>
                      <a:ahLst/>
                      <a:cxnLst/>
                      <a:rect l="l" t="t" r="r" b="b"/>
                      <a:pathLst>
                        <a:path w="20" h="20" extrusionOk="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2789" name="Google Shape;2789;p56"/>
                <p:cNvSpPr/>
                <p:nvPr/>
              </p:nvSpPr>
              <p:spPr>
                <a:xfrm>
                  <a:off x="6145034" y="2930665"/>
                  <a:ext cx="969112" cy="338575"/>
                </a:xfrm>
                <a:custGeom>
                  <a:avLst/>
                  <a:gdLst/>
                  <a:ahLst/>
                  <a:cxnLst/>
                  <a:rect l="l" t="t" r="r" b="b"/>
                  <a:pathLst>
                    <a:path w="482" h="186" extrusionOk="0">
                      <a:moveTo>
                        <a:pt x="0" y="50"/>
                      </a:moveTo>
                      <a:lnTo>
                        <a:pt x="4" y="56"/>
                      </a:lnTo>
                      <a:lnTo>
                        <a:pt x="6" y="60"/>
                      </a:lnTo>
                      <a:lnTo>
                        <a:pt x="12" y="64"/>
                      </a:lnTo>
                      <a:lnTo>
                        <a:pt x="20" y="66"/>
                      </a:lnTo>
                      <a:lnTo>
                        <a:pt x="34" y="72"/>
                      </a:lnTo>
                      <a:lnTo>
                        <a:pt x="40" y="74"/>
                      </a:lnTo>
                      <a:lnTo>
                        <a:pt x="48" y="78"/>
                      </a:lnTo>
                      <a:lnTo>
                        <a:pt x="60" y="86"/>
                      </a:lnTo>
                      <a:lnTo>
                        <a:pt x="64" y="92"/>
                      </a:lnTo>
                      <a:lnTo>
                        <a:pt x="68" y="100"/>
                      </a:lnTo>
                      <a:lnTo>
                        <a:pt x="72" y="114"/>
                      </a:lnTo>
                      <a:lnTo>
                        <a:pt x="76" y="120"/>
                      </a:lnTo>
                      <a:lnTo>
                        <a:pt x="80" y="126"/>
                      </a:lnTo>
                      <a:lnTo>
                        <a:pt x="110" y="126"/>
                      </a:lnTo>
                      <a:lnTo>
                        <a:pt x="118" y="130"/>
                      </a:lnTo>
                      <a:lnTo>
                        <a:pt x="128" y="134"/>
                      </a:lnTo>
                      <a:lnTo>
                        <a:pt x="138" y="134"/>
                      </a:lnTo>
                      <a:lnTo>
                        <a:pt x="146" y="140"/>
                      </a:lnTo>
                      <a:lnTo>
                        <a:pt x="156" y="146"/>
                      </a:lnTo>
                      <a:lnTo>
                        <a:pt x="164" y="154"/>
                      </a:lnTo>
                      <a:lnTo>
                        <a:pt x="172" y="162"/>
                      </a:lnTo>
                      <a:lnTo>
                        <a:pt x="180" y="166"/>
                      </a:lnTo>
                      <a:lnTo>
                        <a:pt x="214" y="166"/>
                      </a:lnTo>
                      <a:lnTo>
                        <a:pt x="214" y="168"/>
                      </a:lnTo>
                      <a:lnTo>
                        <a:pt x="258" y="168"/>
                      </a:lnTo>
                      <a:lnTo>
                        <a:pt x="268" y="174"/>
                      </a:lnTo>
                      <a:lnTo>
                        <a:pt x="280" y="180"/>
                      </a:lnTo>
                      <a:lnTo>
                        <a:pt x="296" y="184"/>
                      </a:lnTo>
                      <a:lnTo>
                        <a:pt x="310" y="186"/>
                      </a:lnTo>
                      <a:lnTo>
                        <a:pt x="318" y="184"/>
                      </a:lnTo>
                      <a:lnTo>
                        <a:pt x="324" y="180"/>
                      </a:lnTo>
                      <a:lnTo>
                        <a:pt x="334" y="172"/>
                      </a:lnTo>
                      <a:lnTo>
                        <a:pt x="362" y="172"/>
                      </a:lnTo>
                      <a:lnTo>
                        <a:pt x="374" y="168"/>
                      </a:lnTo>
                      <a:lnTo>
                        <a:pt x="384" y="162"/>
                      </a:lnTo>
                      <a:lnTo>
                        <a:pt x="392" y="156"/>
                      </a:lnTo>
                      <a:lnTo>
                        <a:pt x="396" y="150"/>
                      </a:lnTo>
                      <a:lnTo>
                        <a:pt x="396" y="146"/>
                      </a:lnTo>
                      <a:lnTo>
                        <a:pt x="396" y="142"/>
                      </a:lnTo>
                      <a:lnTo>
                        <a:pt x="394" y="140"/>
                      </a:lnTo>
                      <a:lnTo>
                        <a:pt x="390" y="138"/>
                      </a:lnTo>
                      <a:lnTo>
                        <a:pt x="384" y="134"/>
                      </a:lnTo>
                      <a:lnTo>
                        <a:pt x="382" y="134"/>
                      </a:lnTo>
                      <a:lnTo>
                        <a:pt x="382" y="130"/>
                      </a:lnTo>
                      <a:lnTo>
                        <a:pt x="384" y="126"/>
                      </a:lnTo>
                      <a:lnTo>
                        <a:pt x="388" y="124"/>
                      </a:lnTo>
                      <a:lnTo>
                        <a:pt x="390" y="124"/>
                      </a:lnTo>
                      <a:lnTo>
                        <a:pt x="394" y="126"/>
                      </a:lnTo>
                      <a:lnTo>
                        <a:pt x="398" y="128"/>
                      </a:lnTo>
                      <a:lnTo>
                        <a:pt x="404" y="128"/>
                      </a:lnTo>
                      <a:lnTo>
                        <a:pt x="410" y="126"/>
                      </a:lnTo>
                      <a:lnTo>
                        <a:pt x="416" y="124"/>
                      </a:lnTo>
                      <a:lnTo>
                        <a:pt x="418" y="120"/>
                      </a:lnTo>
                      <a:lnTo>
                        <a:pt x="422" y="118"/>
                      </a:lnTo>
                      <a:lnTo>
                        <a:pt x="432" y="116"/>
                      </a:lnTo>
                      <a:lnTo>
                        <a:pt x="436" y="116"/>
                      </a:lnTo>
                      <a:lnTo>
                        <a:pt x="440" y="114"/>
                      </a:lnTo>
                      <a:lnTo>
                        <a:pt x="440" y="108"/>
                      </a:lnTo>
                      <a:lnTo>
                        <a:pt x="442" y="106"/>
                      </a:lnTo>
                      <a:lnTo>
                        <a:pt x="442" y="102"/>
                      </a:lnTo>
                      <a:lnTo>
                        <a:pt x="444" y="98"/>
                      </a:lnTo>
                      <a:lnTo>
                        <a:pt x="462" y="96"/>
                      </a:lnTo>
                      <a:lnTo>
                        <a:pt x="482" y="94"/>
                      </a:lnTo>
                      <a:lnTo>
                        <a:pt x="476" y="86"/>
                      </a:lnTo>
                      <a:lnTo>
                        <a:pt x="468" y="80"/>
                      </a:lnTo>
                      <a:lnTo>
                        <a:pt x="458" y="74"/>
                      </a:lnTo>
                      <a:lnTo>
                        <a:pt x="448" y="72"/>
                      </a:lnTo>
                      <a:lnTo>
                        <a:pt x="442" y="74"/>
                      </a:lnTo>
                      <a:lnTo>
                        <a:pt x="434" y="76"/>
                      </a:lnTo>
                      <a:lnTo>
                        <a:pt x="416" y="76"/>
                      </a:lnTo>
                      <a:lnTo>
                        <a:pt x="410" y="76"/>
                      </a:lnTo>
                      <a:lnTo>
                        <a:pt x="408" y="72"/>
                      </a:lnTo>
                      <a:lnTo>
                        <a:pt x="404" y="68"/>
                      </a:lnTo>
                      <a:lnTo>
                        <a:pt x="404" y="62"/>
                      </a:lnTo>
                      <a:lnTo>
                        <a:pt x="402" y="40"/>
                      </a:lnTo>
                      <a:lnTo>
                        <a:pt x="384" y="32"/>
                      </a:lnTo>
                      <a:lnTo>
                        <a:pt x="374" y="30"/>
                      </a:lnTo>
                      <a:lnTo>
                        <a:pt x="368" y="30"/>
                      </a:lnTo>
                      <a:lnTo>
                        <a:pt x="362" y="30"/>
                      </a:lnTo>
                      <a:lnTo>
                        <a:pt x="356" y="32"/>
                      </a:lnTo>
                      <a:lnTo>
                        <a:pt x="344" y="40"/>
                      </a:lnTo>
                      <a:lnTo>
                        <a:pt x="334" y="48"/>
                      </a:lnTo>
                      <a:lnTo>
                        <a:pt x="326" y="50"/>
                      </a:lnTo>
                      <a:lnTo>
                        <a:pt x="318" y="50"/>
                      </a:lnTo>
                      <a:lnTo>
                        <a:pt x="304" y="48"/>
                      </a:lnTo>
                      <a:lnTo>
                        <a:pt x="290" y="46"/>
                      </a:lnTo>
                      <a:lnTo>
                        <a:pt x="264" y="34"/>
                      </a:lnTo>
                      <a:lnTo>
                        <a:pt x="252" y="28"/>
                      </a:lnTo>
                      <a:lnTo>
                        <a:pt x="240" y="26"/>
                      </a:lnTo>
                      <a:lnTo>
                        <a:pt x="226" y="24"/>
                      </a:lnTo>
                      <a:lnTo>
                        <a:pt x="212" y="26"/>
                      </a:lnTo>
                      <a:lnTo>
                        <a:pt x="204" y="28"/>
                      </a:lnTo>
                      <a:lnTo>
                        <a:pt x="198" y="26"/>
                      </a:lnTo>
                      <a:lnTo>
                        <a:pt x="196" y="24"/>
                      </a:lnTo>
                      <a:lnTo>
                        <a:pt x="192" y="22"/>
                      </a:lnTo>
                      <a:lnTo>
                        <a:pt x="186" y="14"/>
                      </a:lnTo>
                      <a:lnTo>
                        <a:pt x="180" y="8"/>
                      </a:lnTo>
                      <a:lnTo>
                        <a:pt x="170" y="4"/>
                      </a:lnTo>
                      <a:lnTo>
                        <a:pt x="152" y="0"/>
                      </a:lnTo>
                      <a:lnTo>
                        <a:pt x="134" y="0"/>
                      </a:lnTo>
                      <a:lnTo>
                        <a:pt x="128" y="2"/>
                      </a:lnTo>
                      <a:lnTo>
                        <a:pt x="126" y="2"/>
                      </a:lnTo>
                      <a:lnTo>
                        <a:pt x="124" y="4"/>
                      </a:lnTo>
                      <a:lnTo>
                        <a:pt x="126" y="8"/>
                      </a:lnTo>
                      <a:lnTo>
                        <a:pt x="128" y="12"/>
                      </a:lnTo>
                      <a:lnTo>
                        <a:pt x="132" y="18"/>
                      </a:lnTo>
                      <a:lnTo>
                        <a:pt x="138" y="24"/>
                      </a:lnTo>
                      <a:lnTo>
                        <a:pt x="140" y="26"/>
                      </a:lnTo>
                      <a:lnTo>
                        <a:pt x="140" y="30"/>
                      </a:lnTo>
                      <a:lnTo>
                        <a:pt x="138" y="34"/>
                      </a:lnTo>
                      <a:lnTo>
                        <a:pt x="134" y="36"/>
                      </a:lnTo>
                      <a:lnTo>
                        <a:pt x="130" y="38"/>
                      </a:lnTo>
                      <a:lnTo>
                        <a:pt x="124" y="38"/>
                      </a:lnTo>
                      <a:lnTo>
                        <a:pt x="114" y="38"/>
                      </a:lnTo>
                      <a:lnTo>
                        <a:pt x="104" y="36"/>
                      </a:lnTo>
                      <a:lnTo>
                        <a:pt x="86" y="30"/>
                      </a:lnTo>
                      <a:lnTo>
                        <a:pt x="68" y="24"/>
                      </a:lnTo>
                      <a:lnTo>
                        <a:pt x="62" y="24"/>
                      </a:lnTo>
                      <a:lnTo>
                        <a:pt x="54" y="22"/>
                      </a:lnTo>
                      <a:lnTo>
                        <a:pt x="46" y="24"/>
                      </a:lnTo>
                      <a:lnTo>
                        <a:pt x="38" y="24"/>
                      </a:lnTo>
                      <a:lnTo>
                        <a:pt x="24" y="30"/>
                      </a:lnTo>
                      <a:lnTo>
                        <a:pt x="10" y="42"/>
                      </a:lnTo>
                      <a:lnTo>
                        <a:pt x="0" y="52"/>
                      </a:lnTo>
                      <a:lnTo>
                        <a:pt x="0"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2790" name="Google Shape;2790;p56"/>
              <p:cNvGrpSpPr/>
              <p:nvPr/>
            </p:nvGrpSpPr>
            <p:grpSpPr>
              <a:xfrm>
                <a:off x="5835336" y="3465778"/>
                <a:ext cx="2783804" cy="2634275"/>
                <a:chOff x="5835336" y="3465778"/>
                <a:chExt cx="2783804" cy="2634275"/>
              </a:xfrm>
            </p:grpSpPr>
            <p:sp>
              <p:nvSpPr>
                <p:cNvPr id="2791" name="Google Shape;2791;p56"/>
                <p:cNvSpPr/>
                <p:nvPr/>
              </p:nvSpPr>
              <p:spPr>
                <a:xfrm>
                  <a:off x="6240727" y="4331208"/>
                  <a:ext cx="73075" cy="127172"/>
                </a:xfrm>
                <a:custGeom>
                  <a:avLst/>
                  <a:gdLst/>
                  <a:ahLst/>
                  <a:cxnLst/>
                  <a:rect l="l" t="t" r="r" b="b"/>
                  <a:pathLst>
                    <a:path w="36" h="70" extrusionOk="0">
                      <a:moveTo>
                        <a:pt x="36" y="52"/>
                      </a:moveTo>
                      <a:lnTo>
                        <a:pt x="34" y="58"/>
                      </a:lnTo>
                      <a:lnTo>
                        <a:pt x="30" y="64"/>
                      </a:lnTo>
                      <a:lnTo>
                        <a:pt x="22" y="68"/>
                      </a:lnTo>
                      <a:lnTo>
                        <a:pt x="16" y="70"/>
                      </a:lnTo>
                      <a:lnTo>
                        <a:pt x="12" y="68"/>
                      </a:lnTo>
                      <a:lnTo>
                        <a:pt x="8" y="64"/>
                      </a:lnTo>
                      <a:lnTo>
                        <a:pt x="6" y="60"/>
                      </a:lnTo>
                      <a:lnTo>
                        <a:pt x="4" y="54"/>
                      </a:lnTo>
                      <a:lnTo>
                        <a:pt x="2" y="44"/>
                      </a:lnTo>
                      <a:lnTo>
                        <a:pt x="0" y="34"/>
                      </a:lnTo>
                      <a:lnTo>
                        <a:pt x="2" y="24"/>
                      </a:lnTo>
                      <a:lnTo>
                        <a:pt x="4" y="18"/>
                      </a:lnTo>
                      <a:lnTo>
                        <a:pt x="6" y="10"/>
                      </a:lnTo>
                      <a:lnTo>
                        <a:pt x="8" y="0"/>
                      </a:lnTo>
                      <a:lnTo>
                        <a:pt x="14" y="2"/>
                      </a:lnTo>
                      <a:lnTo>
                        <a:pt x="16" y="8"/>
                      </a:lnTo>
                      <a:lnTo>
                        <a:pt x="26" y="20"/>
                      </a:lnTo>
                      <a:lnTo>
                        <a:pt x="34" y="36"/>
                      </a:lnTo>
                      <a:lnTo>
                        <a:pt x="36" y="44"/>
                      </a:lnTo>
                      <a:lnTo>
                        <a:pt x="36"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92" name="Google Shape;2792;p56"/>
                <p:cNvSpPr/>
                <p:nvPr/>
              </p:nvSpPr>
              <p:spPr>
                <a:xfrm>
                  <a:off x="5835336" y="3465778"/>
                  <a:ext cx="871679" cy="911674"/>
                </a:xfrm>
                <a:custGeom>
                  <a:avLst/>
                  <a:gdLst/>
                  <a:ahLst/>
                  <a:cxnLst/>
                  <a:rect l="l" t="t" r="r" b="b"/>
                  <a:pathLst>
                    <a:path w="434" h="502" extrusionOk="0">
                      <a:moveTo>
                        <a:pt x="434" y="132"/>
                      </a:moveTo>
                      <a:lnTo>
                        <a:pt x="434" y="140"/>
                      </a:lnTo>
                      <a:lnTo>
                        <a:pt x="432" y="146"/>
                      </a:lnTo>
                      <a:lnTo>
                        <a:pt x="434" y="152"/>
                      </a:lnTo>
                      <a:lnTo>
                        <a:pt x="428" y="152"/>
                      </a:lnTo>
                      <a:lnTo>
                        <a:pt x="422" y="154"/>
                      </a:lnTo>
                      <a:lnTo>
                        <a:pt x="414" y="160"/>
                      </a:lnTo>
                      <a:lnTo>
                        <a:pt x="408" y="166"/>
                      </a:lnTo>
                      <a:lnTo>
                        <a:pt x="406" y="168"/>
                      </a:lnTo>
                      <a:lnTo>
                        <a:pt x="408" y="172"/>
                      </a:lnTo>
                      <a:lnTo>
                        <a:pt x="410" y="174"/>
                      </a:lnTo>
                      <a:lnTo>
                        <a:pt x="404" y="192"/>
                      </a:lnTo>
                      <a:lnTo>
                        <a:pt x="404" y="194"/>
                      </a:lnTo>
                      <a:lnTo>
                        <a:pt x="406" y="196"/>
                      </a:lnTo>
                      <a:lnTo>
                        <a:pt x="408" y="196"/>
                      </a:lnTo>
                      <a:lnTo>
                        <a:pt x="406" y="202"/>
                      </a:lnTo>
                      <a:lnTo>
                        <a:pt x="404" y="206"/>
                      </a:lnTo>
                      <a:lnTo>
                        <a:pt x="398" y="216"/>
                      </a:lnTo>
                      <a:lnTo>
                        <a:pt x="396" y="216"/>
                      </a:lnTo>
                      <a:lnTo>
                        <a:pt x="394" y="214"/>
                      </a:lnTo>
                      <a:lnTo>
                        <a:pt x="390" y="218"/>
                      </a:lnTo>
                      <a:lnTo>
                        <a:pt x="388" y="218"/>
                      </a:lnTo>
                      <a:lnTo>
                        <a:pt x="390" y="222"/>
                      </a:lnTo>
                      <a:lnTo>
                        <a:pt x="390" y="226"/>
                      </a:lnTo>
                      <a:lnTo>
                        <a:pt x="388" y="250"/>
                      </a:lnTo>
                      <a:lnTo>
                        <a:pt x="384" y="250"/>
                      </a:lnTo>
                      <a:lnTo>
                        <a:pt x="382" y="248"/>
                      </a:lnTo>
                      <a:lnTo>
                        <a:pt x="380" y="246"/>
                      </a:lnTo>
                      <a:lnTo>
                        <a:pt x="378" y="236"/>
                      </a:lnTo>
                      <a:lnTo>
                        <a:pt x="374" y="226"/>
                      </a:lnTo>
                      <a:lnTo>
                        <a:pt x="370" y="220"/>
                      </a:lnTo>
                      <a:lnTo>
                        <a:pt x="368" y="222"/>
                      </a:lnTo>
                      <a:lnTo>
                        <a:pt x="368" y="226"/>
                      </a:lnTo>
                      <a:lnTo>
                        <a:pt x="366" y="230"/>
                      </a:lnTo>
                      <a:lnTo>
                        <a:pt x="362" y="232"/>
                      </a:lnTo>
                      <a:lnTo>
                        <a:pt x="360" y="230"/>
                      </a:lnTo>
                      <a:lnTo>
                        <a:pt x="356" y="226"/>
                      </a:lnTo>
                      <a:lnTo>
                        <a:pt x="352" y="220"/>
                      </a:lnTo>
                      <a:lnTo>
                        <a:pt x="370" y="200"/>
                      </a:lnTo>
                      <a:lnTo>
                        <a:pt x="370" y="196"/>
                      </a:lnTo>
                      <a:lnTo>
                        <a:pt x="346" y="196"/>
                      </a:lnTo>
                      <a:lnTo>
                        <a:pt x="338" y="196"/>
                      </a:lnTo>
                      <a:lnTo>
                        <a:pt x="334" y="196"/>
                      </a:lnTo>
                      <a:lnTo>
                        <a:pt x="330" y="194"/>
                      </a:lnTo>
                      <a:lnTo>
                        <a:pt x="328" y="192"/>
                      </a:lnTo>
                      <a:lnTo>
                        <a:pt x="328" y="190"/>
                      </a:lnTo>
                      <a:lnTo>
                        <a:pt x="328" y="186"/>
                      </a:lnTo>
                      <a:lnTo>
                        <a:pt x="328" y="182"/>
                      </a:lnTo>
                      <a:lnTo>
                        <a:pt x="324" y="180"/>
                      </a:lnTo>
                      <a:lnTo>
                        <a:pt x="320" y="176"/>
                      </a:lnTo>
                      <a:lnTo>
                        <a:pt x="306" y="170"/>
                      </a:lnTo>
                      <a:lnTo>
                        <a:pt x="302" y="172"/>
                      </a:lnTo>
                      <a:lnTo>
                        <a:pt x="300" y="174"/>
                      </a:lnTo>
                      <a:lnTo>
                        <a:pt x="300" y="176"/>
                      </a:lnTo>
                      <a:lnTo>
                        <a:pt x="302" y="180"/>
                      </a:lnTo>
                      <a:lnTo>
                        <a:pt x="306" y="184"/>
                      </a:lnTo>
                      <a:lnTo>
                        <a:pt x="310" y="188"/>
                      </a:lnTo>
                      <a:lnTo>
                        <a:pt x="312" y="192"/>
                      </a:lnTo>
                      <a:lnTo>
                        <a:pt x="310" y="196"/>
                      </a:lnTo>
                      <a:lnTo>
                        <a:pt x="308" y="196"/>
                      </a:lnTo>
                      <a:lnTo>
                        <a:pt x="306" y="198"/>
                      </a:lnTo>
                      <a:lnTo>
                        <a:pt x="306" y="200"/>
                      </a:lnTo>
                      <a:lnTo>
                        <a:pt x="308" y="204"/>
                      </a:lnTo>
                      <a:lnTo>
                        <a:pt x="310" y="206"/>
                      </a:lnTo>
                      <a:lnTo>
                        <a:pt x="316" y="210"/>
                      </a:lnTo>
                      <a:lnTo>
                        <a:pt x="314" y="220"/>
                      </a:lnTo>
                      <a:lnTo>
                        <a:pt x="314" y="222"/>
                      </a:lnTo>
                      <a:lnTo>
                        <a:pt x="318" y="224"/>
                      </a:lnTo>
                      <a:lnTo>
                        <a:pt x="320" y="228"/>
                      </a:lnTo>
                      <a:lnTo>
                        <a:pt x="322" y="232"/>
                      </a:lnTo>
                      <a:lnTo>
                        <a:pt x="322" y="240"/>
                      </a:lnTo>
                      <a:lnTo>
                        <a:pt x="324" y="246"/>
                      </a:lnTo>
                      <a:lnTo>
                        <a:pt x="326" y="256"/>
                      </a:lnTo>
                      <a:lnTo>
                        <a:pt x="318" y="256"/>
                      </a:lnTo>
                      <a:lnTo>
                        <a:pt x="310" y="256"/>
                      </a:lnTo>
                      <a:lnTo>
                        <a:pt x="312" y="256"/>
                      </a:lnTo>
                      <a:lnTo>
                        <a:pt x="302" y="260"/>
                      </a:lnTo>
                      <a:lnTo>
                        <a:pt x="298" y="266"/>
                      </a:lnTo>
                      <a:lnTo>
                        <a:pt x="296" y="282"/>
                      </a:lnTo>
                      <a:lnTo>
                        <a:pt x="292" y="288"/>
                      </a:lnTo>
                      <a:lnTo>
                        <a:pt x="286" y="290"/>
                      </a:lnTo>
                      <a:lnTo>
                        <a:pt x="280" y="292"/>
                      </a:lnTo>
                      <a:lnTo>
                        <a:pt x="272" y="296"/>
                      </a:lnTo>
                      <a:lnTo>
                        <a:pt x="270" y="300"/>
                      </a:lnTo>
                      <a:lnTo>
                        <a:pt x="266" y="306"/>
                      </a:lnTo>
                      <a:lnTo>
                        <a:pt x="260" y="318"/>
                      </a:lnTo>
                      <a:lnTo>
                        <a:pt x="246" y="334"/>
                      </a:lnTo>
                      <a:lnTo>
                        <a:pt x="232" y="352"/>
                      </a:lnTo>
                      <a:lnTo>
                        <a:pt x="226" y="358"/>
                      </a:lnTo>
                      <a:lnTo>
                        <a:pt x="222" y="360"/>
                      </a:lnTo>
                      <a:lnTo>
                        <a:pt x="212" y="364"/>
                      </a:lnTo>
                      <a:lnTo>
                        <a:pt x="206" y="366"/>
                      </a:lnTo>
                      <a:lnTo>
                        <a:pt x="202" y="370"/>
                      </a:lnTo>
                      <a:lnTo>
                        <a:pt x="200" y="376"/>
                      </a:lnTo>
                      <a:lnTo>
                        <a:pt x="198" y="382"/>
                      </a:lnTo>
                      <a:lnTo>
                        <a:pt x="200" y="388"/>
                      </a:lnTo>
                      <a:lnTo>
                        <a:pt x="202" y="398"/>
                      </a:lnTo>
                      <a:lnTo>
                        <a:pt x="206" y="406"/>
                      </a:lnTo>
                      <a:lnTo>
                        <a:pt x="208" y="416"/>
                      </a:lnTo>
                      <a:lnTo>
                        <a:pt x="206" y="426"/>
                      </a:lnTo>
                      <a:lnTo>
                        <a:pt x="204" y="432"/>
                      </a:lnTo>
                      <a:lnTo>
                        <a:pt x="202" y="436"/>
                      </a:lnTo>
                      <a:lnTo>
                        <a:pt x="202" y="442"/>
                      </a:lnTo>
                      <a:lnTo>
                        <a:pt x="202" y="446"/>
                      </a:lnTo>
                      <a:lnTo>
                        <a:pt x="204" y="450"/>
                      </a:lnTo>
                      <a:lnTo>
                        <a:pt x="206" y="452"/>
                      </a:lnTo>
                      <a:lnTo>
                        <a:pt x="206" y="456"/>
                      </a:lnTo>
                      <a:lnTo>
                        <a:pt x="204" y="464"/>
                      </a:lnTo>
                      <a:lnTo>
                        <a:pt x="198" y="468"/>
                      </a:lnTo>
                      <a:lnTo>
                        <a:pt x="194" y="472"/>
                      </a:lnTo>
                      <a:lnTo>
                        <a:pt x="192" y="478"/>
                      </a:lnTo>
                      <a:lnTo>
                        <a:pt x="194" y="484"/>
                      </a:lnTo>
                      <a:lnTo>
                        <a:pt x="196" y="486"/>
                      </a:lnTo>
                      <a:lnTo>
                        <a:pt x="188" y="488"/>
                      </a:lnTo>
                      <a:lnTo>
                        <a:pt x="186" y="490"/>
                      </a:lnTo>
                      <a:lnTo>
                        <a:pt x="184" y="492"/>
                      </a:lnTo>
                      <a:lnTo>
                        <a:pt x="182" y="496"/>
                      </a:lnTo>
                      <a:lnTo>
                        <a:pt x="178" y="500"/>
                      </a:lnTo>
                      <a:lnTo>
                        <a:pt x="174" y="502"/>
                      </a:lnTo>
                      <a:lnTo>
                        <a:pt x="170" y="502"/>
                      </a:lnTo>
                      <a:lnTo>
                        <a:pt x="164" y="500"/>
                      </a:lnTo>
                      <a:lnTo>
                        <a:pt x="160" y="496"/>
                      </a:lnTo>
                      <a:lnTo>
                        <a:pt x="154" y="490"/>
                      </a:lnTo>
                      <a:lnTo>
                        <a:pt x="150" y="482"/>
                      </a:lnTo>
                      <a:lnTo>
                        <a:pt x="142" y="466"/>
                      </a:lnTo>
                      <a:lnTo>
                        <a:pt x="138" y="450"/>
                      </a:lnTo>
                      <a:lnTo>
                        <a:pt x="134" y="438"/>
                      </a:lnTo>
                      <a:lnTo>
                        <a:pt x="126" y="420"/>
                      </a:lnTo>
                      <a:lnTo>
                        <a:pt x="118" y="404"/>
                      </a:lnTo>
                      <a:lnTo>
                        <a:pt x="110" y="388"/>
                      </a:lnTo>
                      <a:lnTo>
                        <a:pt x="100" y="360"/>
                      </a:lnTo>
                      <a:lnTo>
                        <a:pt x="86" y="332"/>
                      </a:lnTo>
                      <a:lnTo>
                        <a:pt x="82" y="316"/>
                      </a:lnTo>
                      <a:lnTo>
                        <a:pt x="78" y="302"/>
                      </a:lnTo>
                      <a:lnTo>
                        <a:pt x="76" y="284"/>
                      </a:lnTo>
                      <a:lnTo>
                        <a:pt x="76" y="268"/>
                      </a:lnTo>
                      <a:lnTo>
                        <a:pt x="74" y="260"/>
                      </a:lnTo>
                      <a:lnTo>
                        <a:pt x="72" y="256"/>
                      </a:lnTo>
                      <a:lnTo>
                        <a:pt x="68" y="248"/>
                      </a:lnTo>
                      <a:lnTo>
                        <a:pt x="66" y="258"/>
                      </a:lnTo>
                      <a:lnTo>
                        <a:pt x="62" y="268"/>
                      </a:lnTo>
                      <a:lnTo>
                        <a:pt x="58" y="276"/>
                      </a:lnTo>
                      <a:lnTo>
                        <a:pt x="54" y="278"/>
                      </a:lnTo>
                      <a:lnTo>
                        <a:pt x="50" y="278"/>
                      </a:lnTo>
                      <a:lnTo>
                        <a:pt x="44" y="276"/>
                      </a:lnTo>
                      <a:lnTo>
                        <a:pt x="38" y="274"/>
                      </a:lnTo>
                      <a:lnTo>
                        <a:pt x="28" y="266"/>
                      </a:lnTo>
                      <a:lnTo>
                        <a:pt x="20" y="256"/>
                      </a:lnTo>
                      <a:lnTo>
                        <a:pt x="14" y="248"/>
                      </a:lnTo>
                      <a:lnTo>
                        <a:pt x="20" y="246"/>
                      </a:lnTo>
                      <a:lnTo>
                        <a:pt x="24" y="244"/>
                      </a:lnTo>
                      <a:lnTo>
                        <a:pt x="30" y="240"/>
                      </a:lnTo>
                      <a:lnTo>
                        <a:pt x="32" y="234"/>
                      </a:lnTo>
                      <a:lnTo>
                        <a:pt x="24" y="238"/>
                      </a:lnTo>
                      <a:lnTo>
                        <a:pt x="24" y="240"/>
                      </a:lnTo>
                      <a:lnTo>
                        <a:pt x="20" y="242"/>
                      </a:lnTo>
                      <a:lnTo>
                        <a:pt x="14" y="238"/>
                      </a:lnTo>
                      <a:lnTo>
                        <a:pt x="8" y="232"/>
                      </a:lnTo>
                      <a:lnTo>
                        <a:pt x="2" y="224"/>
                      </a:lnTo>
                      <a:lnTo>
                        <a:pt x="0" y="220"/>
                      </a:lnTo>
                      <a:lnTo>
                        <a:pt x="0" y="214"/>
                      </a:lnTo>
                      <a:lnTo>
                        <a:pt x="2" y="212"/>
                      </a:lnTo>
                      <a:lnTo>
                        <a:pt x="4" y="210"/>
                      </a:lnTo>
                      <a:lnTo>
                        <a:pt x="8" y="210"/>
                      </a:lnTo>
                      <a:lnTo>
                        <a:pt x="12" y="210"/>
                      </a:lnTo>
                      <a:lnTo>
                        <a:pt x="16" y="212"/>
                      </a:lnTo>
                      <a:lnTo>
                        <a:pt x="20" y="214"/>
                      </a:lnTo>
                      <a:lnTo>
                        <a:pt x="30" y="212"/>
                      </a:lnTo>
                      <a:lnTo>
                        <a:pt x="36" y="208"/>
                      </a:lnTo>
                      <a:lnTo>
                        <a:pt x="38" y="204"/>
                      </a:lnTo>
                      <a:lnTo>
                        <a:pt x="36" y="196"/>
                      </a:lnTo>
                      <a:lnTo>
                        <a:pt x="32" y="192"/>
                      </a:lnTo>
                      <a:lnTo>
                        <a:pt x="24" y="184"/>
                      </a:lnTo>
                      <a:lnTo>
                        <a:pt x="22" y="182"/>
                      </a:lnTo>
                      <a:lnTo>
                        <a:pt x="20" y="178"/>
                      </a:lnTo>
                      <a:lnTo>
                        <a:pt x="20" y="170"/>
                      </a:lnTo>
                      <a:lnTo>
                        <a:pt x="18" y="168"/>
                      </a:lnTo>
                      <a:lnTo>
                        <a:pt x="14" y="168"/>
                      </a:lnTo>
                      <a:lnTo>
                        <a:pt x="10" y="164"/>
                      </a:lnTo>
                      <a:lnTo>
                        <a:pt x="8" y="160"/>
                      </a:lnTo>
                      <a:lnTo>
                        <a:pt x="10" y="156"/>
                      </a:lnTo>
                      <a:lnTo>
                        <a:pt x="14" y="150"/>
                      </a:lnTo>
                      <a:lnTo>
                        <a:pt x="18" y="144"/>
                      </a:lnTo>
                      <a:lnTo>
                        <a:pt x="22" y="142"/>
                      </a:lnTo>
                      <a:lnTo>
                        <a:pt x="26" y="144"/>
                      </a:lnTo>
                      <a:lnTo>
                        <a:pt x="30" y="146"/>
                      </a:lnTo>
                      <a:lnTo>
                        <a:pt x="34" y="146"/>
                      </a:lnTo>
                      <a:lnTo>
                        <a:pt x="38" y="142"/>
                      </a:lnTo>
                      <a:lnTo>
                        <a:pt x="44" y="136"/>
                      </a:lnTo>
                      <a:lnTo>
                        <a:pt x="52" y="124"/>
                      </a:lnTo>
                      <a:lnTo>
                        <a:pt x="56" y="118"/>
                      </a:lnTo>
                      <a:lnTo>
                        <a:pt x="58" y="110"/>
                      </a:lnTo>
                      <a:lnTo>
                        <a:pt x="62" y="104"/>
                      </a:lnTo>
                      <a:lnTo>
                        <a:pt x="66" y="98"/>
                      </a:lnTo>
                      <a:lnTo>
                        <a:pt x="68" y="92"/>
                      </a:lnTo>
                      <a:lnTo>
                        <a:pt x="72" y="88"/>
                      </a:lnTo>
                      <a:lnTo>
                        <a:pt x="72" y="74"/>
                      </a:lnTo>
                      <a:lnTo>
                        <a:pt x="74" y="70"/>
                      </a:lnTo>
                      <a:lnTo>
                        <a:pt x="78" y="68"/>
                      </a:lnTo>
                      <a:lnTo>
                        <a:pt x="78" y="66"/>
                      </a:lnTo>
                      <a:lnTo>
                        <a:pt x="80" y="62"/>
                      </a:lnTo>
                      <a:lnTo>
                        <a:pt x="72" y="58"/>
                      </a:lnTo>
                      <a:lnTo>
                        <a:pt x="62" y="50"/>
                      </a:lnTo>
                      <a:lnTo>
                        <a:pt x="54" y="38"/>
                      </a:lnTo>
                      <a:lnTo>
                        <a:pt x="52" y="34"/>
                      </a:lnTo>
                      <a:lnTo>
                        <a:pt x="52" y="30"/>
                      </a:lnTo>
                      <a:lnTo>
                        <a:pt x="50" y="28"/>
                      </a:lnTo>
                      <a:lnTo>
                        <a:pt x="54" y="22"/>
                      </a:lnTo>
                      <a:lnTo>
                        <a:pt x="58" y="18"/>
                      </a:lnTo>
                      <a:lnTo>
                        <a:pt x="62" y="20"/>
                      </a:lnTo>
                      <a:lnTo>
                        <a:pt x="66" y="22"/>
                      </a:lnTo>
                      <a:lnTo>
                        <a:pt x="68" y="22"/>
                      </a:lnTo>
                      <a:lnTo>
                        <a:pt x="72" y="24"/>
                      </a:lnTo>
                      <a:lnTo>
                        <a:pt x="80" y="22"/>
                      </a:lnTo>
                      <a:lnTo>
                        <a:pt x="88" y="18"/>
                      </a:lnTo>
                      <a:lnTo>
                        <a:pt x="98" y="10"/>
                      </a:lnTo>
                      <a:lnTo>
                        <a:pt x="108" y="4"/>
                      </a:lnTo>
                      <a:lnTo>
                        <a:pt x="114" y="0"/>
                      </a:lnTo>
                      <a:lnTo>
                        <a:pt x="120" y="0"/>
                      </a:lnTo>
                      <a:lnTo>
                        <a:pt x="128" y="0"/>
                      </a:lnTo>
                      <a:lnTo>
                        <a:pt x="134" y="4"/>
                      </a:lnTo>
                      <a:lnTo>
                        <a:pt x="136" y="4"/>
                      </a:lnTo>
                      <a:lnTo>
                        <a:pt x="142" y="6"/>
                      </a:lnTo>
                      <a:lnTo>
                        <a:pt x="142" y="12"/>
                      </a:lnTo>
                      <a:lnTo>
                        <a:pt x="140" y="16"/>
                      </a:lnTo>
                      <a:lnTo>
                        <a:pt x="134" y="24"/>
                      </a:lnTo>
                      <a:lnTo>
                        <a:pt x="132" y="32"/>
                      </a:lnTo>
                      <a:lnTo>
                        <a:pt x="130" y="38"/>
                      </a:lnTo>
                      <a:lnTo>
                        <a:pt x="132" y="42"/>
                      </a:lnTo>
                      <a:lnTo>
                        <a:pt x="134" y="48"/>
                      </a:lnTo>
                      <a:lnTo>
                        <a:pt x="142" y="56"/>
                      </a:lnTo>
                      <a:lnTo>
                        <a:pt x="140" y="58"/>
                      </a:lnTo>
                      <a:lnTo>
                        <a:pt x="138" y="58"/>
                      </a:lnTo>
                      <a:lnTo>
                        <a:pt x="132" y="60"/>
                      </a:lnTo>
                      <a:lnTo>
                        <a:pt x="134" y="68"/>
                      </a:lnTo>
                      <a:lnTo>
                        <a:pt x="134" y="72"/>
                      </a:lnTo>
                      <a:lnTo>
                        <a:pt x="136" y="76"/>
                      </a:lnTo>
                      <a:lnTo>
                        <a:pt x="138" y="80"/>
                      </a:lnTo>
                      <a:lnTo>
                        <a:pt x="146" y="84"/>
                      </a:lnTo>
                      <a:lnTo>
                        <a:pt x="156" y="88"/>
                      </a:lnTo>
                      <a:lnTo>
                        <a:pt x="164" y="96"/>
                      </a:lnTo>
                      <a:lnTo>
                        <a:pt x="172" y="104"/>
                      </a:lnTo>
                      <a:lnTo>
                        <a:pt x="168" y="112"/>
                      </a:lnTo>
                      <a:lnTo>
                        <a:pt x="166" y="122"/>
                      </a:lnTo>
                      <a:lnTo>
                        <a:pt x="168" y="126"/>
                      </a:lnTo>
                      <a:lnTo>
                        <a:pt x="170" y="128"/>
                      </a:lnTo>
                      <a:lnTo>
                        <a:pt x="176" y="132"/>
                      </a:lnTo>
                      <a:lnTo>
                        <a:pt x="198" y="142"/>
                      </a:lnTo>
                      <a:lnTo>
                        <a:pt x="210" y="150"/>
                      </a:lnTo>
                      <a:lnTo>
                        <a:pt x="220" y="154"/>
                      </a:lnTo>
                      <a:lnTo>
                        <a:pt x="230" y="150"/>
                      </a:lnTo>
                      <a:lnTo>
                        <a:pt x="234" y="152"/>
                      </a:lnTo>
                      <a:lnTo>
                        <a:pt x="238" y="152"/>
                      </a:lnTo>
                      <a:lnTo>
                        <a:pt x="244" y="158"/>
                      </a:lnTo>
                      <a:lnTo>
                        <a:pt x="248" y="164"/>
                      </a:lnTo>
                      <a:lnTo>
                        <a:pt x="264" y="168"/>
                      </a:lnTo>
                      <a:lnTo>
                        <a:pt x="278" y="170"/>
                      </a:lnTo>
                      <a:lnTo>
                        <a:pt x="288" y="170"/>
                      </a:lnTo>
                      <a:lnTo>
                        <a:pt x="296" y="170"/>
                      </a:lnTo>
                      <a:lnTo>
                        <a:pt x="298" y="168"/>
                      </a:lnTo>
                      <a:lnTo>
                        <a:pt x="298" y="166"/>
                      </a:lnTo>
                      <a:lnTo>
                        <a:pt x="298" y="162"/>
                      </a:lnTo>
                      <a:lnTo>
                        <a:pt x="296" y="158"/>
                      </a:lnTo>
                      <a:lnTo>
                        <a:pt x="294" y="154"/>
                      </a:lnTo>
                      <a:lnTo>
                        <a:pt x="294" y="148"/>
                      </a:lnTo>
                      <a:lnTo>
                        <a:pt x="294" y="144"/>
                      </a:lnTo>
                      <a:lnTo>
                        <a:pt x="298" y="142"/>
                      </a:lnTo>
                      <a:lnTo>
                        <a:pt x="304" y="140"/>
                      </a:lnTo>
                      <a:lnTo>
                        <a:pt x="306" y="148"/>
                      </a:lnTo>
                      <a:lnTo>
                        <a:pt x="308" y="158"/>
                      </a:lnTo>
                      <a:lnTo>
                        <a:pt x="314" y="164"/>
                      </a:lnTo>
                      <a:lnTo>
                        <a:pt x="318" y="166"/>
                      </a:lnTo>
                      <a:lnTo>
                        <a:pt x="322" y="166"/>
                      </a:lnTo>
                      <a:lnTo>
                        <a:pt x="342" y="166"/>
                      </a:lnTo>
                      <a:lnTo>
                        <a:pt x="348" y="166"/>
                      </a:lnTo>
                      <a:lnTo>
                        <a:pt x="352" y="164"/>
                      </a:lnTo>
                      <a:lnTo>
                        <a:pt x="354" y="162"/>
                      </a:lnTo>
                      <a:lnTo>
                        <a:pt x="358" y="158"/>
                      </a:lnTo>
                      <a:lnTo>
                        <a:pt x="360" y="150"/>
                      </a:lnTo>
                      <a:lnTo>
                        <a:pt x="364" y="140"/>
                      </a:lnTo>
                      <a:lnTo>
                        <a:pt x="368" y="134"/>
                      </a:lnTo>
                      <a:lnTo>
                        <a:pt x="376" y="126"/>
                      </a:lnTo>
                      <a:lnTo>
                        <a:pt x="382" y="122"/>
                      </a:lnTo>
                      <a:lnTo>
                        <a:pt x="392" y="118"/>
                      </a:lnTo>
                      <a:lnTo>
                        <a:pt x="394" y="120"/>
                      </a:lnTo>
                      <a:lnTo>
                        <a:pt x="396" y="120"/>
                      </a:lnTo>
                      <a:lnTo>
                        <a:pt x="400" y="122"/>
                      </a:lnTo>
                      <a:lnTo>
                        <a:pt x="402" y="120"/>
                      </a:lnTo>
                      <a:lnTo>
                        <a:pt x="406" y="118"/>
                      </a:lnTo>
                      <a:lnTo>
                        <a:pt x="406" y="116"/>
                      </a:lnTo>
                      <a:lnTo>
                        <a:pt x="412" y="116"/>
                      </a:lnTo>
                      <a:lnTo>
                        <a:pt x="420" y="124"/>
                      </a:lnTo>
                      <a:lnTo>
                        <a:pt x="420" y="128"/>
                      </a:lnTo>
                      <a:lnTo>
                        <a:pt x="420" y="130"/>
                      </a:lnTo>
                      <a:lnTo>
                        <a:pt x="424" y="134"/>
                      </a:lnTo>
                      <a:lnTo>
                        <a:pt x="430" y="136"/>
                      </a:lnTo>
                      <a:lnTo>
                        <a:pt x="434" y="136"/>
                      </a:lnTo>
                      <a:lnTo>
                        <a:pt x="434" y="1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93" name="Google Shape;2793;p56"/>
                <p:cNvSpPr/>
                <p:nvPr/>
              </p:nvSpPr>
              <p:spPr>
                <a:xfrm>
                  <a:off x="8213748" y="4734194"/>
                  <a:ext cx="306218" cy="279118"/>
                </a:xfrm>
                <a:custGeom>
                  <a:avLst/>
                  <a:gdLst/>
                  <a:ahLst/>
                  <a:cxnLst/>
                  <a:rect l="l" t="t" r="r" b="b"/>
                  <a:pathLst>
                    <a:path w="152" h="154" extrusionOk="0">
                      <a:moveTo>
                        <a:pt x="4" y="0"/>
                      </a:moveTo>
                      <a:lnTo>
                        <a:pt x="4" y="76"/>
                      </a:lnTo>
                      <a:lnTo>
                        <a:pt x="0" y="80"/>
                      </a:lnTo>
                      <a:lnTo>
                        <a:pt x="0" y="84"/>
                      </a:lnTo>
                      <a:lnTo>
                        <a:pt x="4" y="88"/>
                      </a:lnTo>
                      <a:lnTo>
                        <a:pt x="4" y="126"/>
                      </a:lnTo>
                      <a:lnTo>
                        <a:pt x="14" y="130"/>
                      </a:lnTo>
                      <a:lnTo>
                        <a:pt x="24" y="130"/>
                      </a:lnTo>
                      <a:lnTo>
                        <a:pt x="28" y="130"/>
                      </a:lnTo>
                      <a:lnTo>
                        <a:pt x="32" y="126"/>
                      </a:lnTo>
                      <a:lnTo>
                        <a:pt x="36" y="122"/>
                      </a:lnTo>
                      <a:lnTo>
                        <a:pt x="38" y="118"/>
                      </a:lnTo>
                      <a:lnTo>
                        <a:pt x="32" y="118"/>
                      </a:lnTo>
                      <a:lnTo>
                        <a:pt x="42" y="118"/>
                      </a:lnTo>
                      <a:lnTo>
                        <a:pt x="42" y="110"/>
                      </a:lnTo>
                      <a:lnTo>
                        <a:pt x="42" y="104"/>
                      </a:lnTo>
                      <a:lnTo>
                        <a:pt x="46" y="98"/>
                      </a:lnTo>
                      <a:lnTo>
                        <a:pt x="52" y="98"/>
                      </a:lnTo>
                      <a:lnTo>
                        <a:pt x="68" y="98"/>
                      </a:lnTo>
                      <a:lnTo>
                        <a:pt x="82" y="106"/>
                      </a:lnTo>
                      <a:lnTo>
                        <a:pt x="86" y="110"/>
                      </a:lnTo>
                      <a:lnTo>
                        <a:pt x="88" y="114"/>
                      </a:lnTo>
                      <a:lnTo>
                        <a:pt x="90" y="120"/>
                      </a:lnTo>
                      <a:lnTo>
                        <a:pt x="92" y="126"/>
                      </a:lnTo>
                      <a:lnTo>
                        <a:pt x="90" y="124"/>
                      </a:lnTo>
                      <a:lnTo>
                        <a:pt x="92" y="130"/>
                      </a:lnTo>
                      <a:lnTo>
                        <a:pt x="96" y="134"/>
                      </a:lnTo>
                      <a:lnTo>
                        <a:pt x="98" y="138"/>
                      </a:lnTo>
                      <a:lnTo>
                        <a:pt x="104" y="142"/>
                      </a:lnTo>
                      <a:lnTo>
                        <a:pt x="120" y="146"/>
                      </a:lnTo>
                      <a:lnTo>
                        <a:pt x="132" y="150"/>
                      </a:lnTo>
                      <a:lnTo>
                        <a:pt x="136" y="152"/>
                      </a:lnTo>
                      <a:lnTo>
                        <a:pt x="138" y="154"/>
                      </a:lnTo>
                      <a:lnTo>
                        <a:pt x="142" y="154"/>
                      </a:lnTo>
                      <a:lnTo>
                        <a:pt x="148" y="154"/>
                      </a:lnTo>
                      <a:lnTo>
                        <a:pt x="150" y="152"/>
                      </a:lnTo>
                      <a:lnTo>
                        <a:pt x="152" y="150"/>
                      </a:lnTo>
                      <a:lnTo>
                        <a:pt x="150" y="146"/>
                      </a:lnTo>
                      <a:lnTo>
                        <a:pt x="148" y="142"/>
                      </a:lnTo>
                      <a:lnTo>
                        <a:pt x="144" y="138"/>
                      </a:lnTo>
                      <a:lnTo>
                        <a:pt x="142" y="134"/>
                      </a:lnTo>
                      <a:lnTo>
                        <a:pt x="136" y="132"/>
                      </a:lnTo>
                      <a:lnTo>
                        <a:pt x="132" y="130"/>
                      </a:lnTo>
                      <a:lnTo>
                        <a:pt x="130" y="122"/>
                      </a:lnTo>
                      <a:lnTo>
                        <a:pt x="128" y="120"/>
                      </a:lnTo>
                      <a:lnTo>
                        <a:pt x="124" y="118"/>
                      </a:lnTo>
                      <a:lnTo>
                        <a:pt x="122" y="118"/>
                      </a:lnTo>
                      <a:lnTo>
                        <a:pt x="118" y="116"/>
                      </a:lnTo>
                      <a:lnTo>
                        <a:pt x="114" y="108"/>
                      </a:lnTo>
                      <a:lnTo>
                        <a:pt x="112" y="104"/>
                      </a:lnTo>
                      <a:lnTo>
                        <a:pt x="112" y="98"/>
                      </a:lnTo>
                      <a:lnTo>
                        <a:pt x="108" y="98"/>
                      </a:lnTo>
                      <a:lnTo>
                        <a:pt x="102" y="94"/>
                      </a:lnTo>
                      <a:lnTo>
                        <a:pt x="96" y="84"/>
                      </a:lnTo>
                      <a:lnTo>
                        <a:pt x="102" y="84"/>
                      </a:lnTo>
                      <a:lnTo>
                        <a:pt x="112" y="84"/>
                      </a:lnTo>
                      <a:lnTo>
                        <a:pt x="118" y="84"/>
                      </a:lnTo>
                      <a:lnTo>
                        <a:pt x="122" y="82"/>
                      </a:lnTo>
                      <a:lnTo>
                        <a:pt x="124" y="80"/>
                      </a:lnTo>
                      <a:lnTo>
                        <a:pt x="126" y="76"/>
                      </a:lnTo>
                      <a:lnTo>
                        <a:pt x="122" y="74"/>
                      </a:lnTo>
                      <a:lnTo>
                        <a:pt x="116" y="72"/>
                      </a:lnTo>
                      <a:lnTo>
                        <a:pt x="104" y="66"/>
                      </a:lnTo>
                      <a:lnTo>
                        <a:pt x="96" y="62"/>
                      </a:lnTo>
                      <a:lnTo>
                        <a:pt x="94" y="60"/>
                      </a:lnTo>
                      <a:lnTo>
                        <a:pt x="90" y="58"/>
                      </a:lnTo>
                      <a:lnTo>
                        <a:pt x="86" y="58"/>
                      </a:lnTo>
                      <a:lnTo>
                        <a:pt x="82" y="58"/>
                      </a:lnTo>
                      <a:lnTo>
                        <a:pt x="82" y="56"/>
                      </a:lnTo>
                      <a:lnTo>
                        <a:pt x="80" y="52"/>
                      </a:lnTo>
                      <a:lnTo>
                        <a:pt x="80" y="46"/>
                      </a:lnTo>
                      <a:lnTo>
                        <a:pt x="80" y="44"/>
                      </a:lnTo>
                      <a:lnTo>
                        <a:pt x="78" y="38"/>
                      </a:lnTo>
                      <a:lnTo>
                        <a:pt x="56" y="22"/>
                      </a:lnTo>
                      <a:lnTo>
                        <a:pt x="32" y="12"/>
                      </a:lnTo>
                      <a:lnTo>
                        <a:pt x="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94" name="Google Shape;2794;p56"/>
                <p:cNvSpPr/>
                <p:nvPr/>
              </p:nvSpPr>
              <p:spPr>
                <a:xfrm>
                  <a:off x="7194180" y="5013312"/>
                  <a:ext cx="1278810" cy="938100"/>
                </a:xfrm>
                <a:custGeom>
                  <a:avLst/>
                  <a:gdLst/>
                  <a:ahLst/>
                  <a:cxnLst/>
                  <a:rect l="l" t="t" r="r" b="b"/>
                  <a:pathLst>
                    <a:path w="636" h="516" extrusionOk="0">
                      <a:moveTo>
                        <a:pt x="180" y="138"/>
                      </a:moveTo>
                      <a:lnTo>
                        <a:pt x="186" y="132"/>
                      </a:lnTo>
                      <a:lnTo>
                        <a:pt x="188" y="130"/>
                      </a:lnTo>
                      <a:lnTo>
                        <a:pt x="188" y="124"/>
                      </a:lnTo>
                      <a:lnTo>
                        <a:pt x="190" y="118"/>
                      </a:lnTo>
                      <a:lnTo>
                        <a:pt x="194" y="112"/>
                      </a:lnTo>
                      <a:lnTo>
                        <a:pt x="198" y="108"/>
                      </a:lnTo>
                      <a:lnTo>
                        <a:pt x="202" y="106"/>
                      </a:lnTo>
                      <a:lnTo>
                        <a:pt x="204" y="112"/>
                      </a:lnTo>
                      <a:lnTo>
                        <a:pt x="206" y="114"/>
                      </a:lnTo>
                      <a:lnTo>
                        <a:pt x="210" y="116"/>
                      </a:lnTo>
                      <a:lnTo>
                        <a:pt x="212" y="114"/>
                      </a:lnTo>
                      <a:lnTo>
                        <a:pt x="212" y="112"/>
                      </a:lnTo>
                      <a:lnTo>
                        <a:pt x="214" y="110"/>
                      </a:lnTo>
                      <a:lnTo>
                        <a:pt x="212" y="106"/>
                      </a:lnTo>
                      <a:lnTo>
                        <a:pt x="212" y="100"/>
                      </a:lnTo>
                      <a:lnTo>
                        <a:pt x="220" y="100"/>
                      </a:lnTo>
                      <a:lnTo>
                        <a:pt x="226" y="100"/>
                      </a:lnTo>
                      <a:lnTo>
                        <a:pt x="226" y="92"/>
                      </a:lnTo>
                      <a:lnTo>
                        <a:pt x="230" y="86"/>
                      </a:lnTo>
                      <a:lnTo>
                        <a:pt x="232" y="82"/>
                      </a:lnTo>
                      <a:lnTo>
                        <a:pt x="236" y="80"/>
                      </a:lnTo>
                      <a:lnTo>
                        <a:pt x="240" y="78"/>
                      </a:lnTo>
                      <a:lnTo>
                        <a:pt x="242" y="72"/>
                      </a:lnTo>
                      <a:lnTo>
                        <a:pt x="244" y="68"/>
                      </a:lnTo>
                      <a:lnTo>
                        <a:pt x="248" y="64"/>
                      </a:lnTo>
                      <a:lnTo>
                        <a:pt x="262" y="58"/>
                      </a:lnTo>
                      <a:lnTo>
                        <a:pt x="270" y="56"/>
                      </a:lnTo>
                      <a:lnTo>
                        <a:pt x="276" y="54"/>
                      </a:lnTo>
                      <a:lnTo>
                        <a:pt x="284" y="62"/>
                      </a:lnTo>
                      <a:lnTo>
                        <a:pt x="288" y="66"/>
                      </a:lnTo>
                      <a:lnTo>
                        <a:pt x="288" y="72"/>
                      </a:lnTo>
                      <a:lnTo>
                        <a:pt x="288" y="74"/>
                      </a:lnTo>
                      <a:lnTo>
                        <a:pt x="286" y="76"/>
                      </a:lnTo>
                      <a:lnTo>
                        <a:pt x="290" y="74"/>
                      </a:lnTo>
                      <a:lnTo>
                        <a:pt x="294" y="72"/>
                      </a:lnTo>
                      <a:lnTo>
                        <a:pt x="298" y="74"/>
                      </a:lnTo>
                      <a:lnTo>
                        <a:pt x="302" y="74"/>
                      </a:lnTo>
                      <a:lnTo>
                        <a:pt x="306" y="72"/>
                      </a:lnTo>
                      <a:lnTo>
                        <a:pt x="310" y="70"/>
                      </a:lnTo>
                      <a:lnTo>
                        <a:pt x="308" y="62"/>
                      </a:lnTo>
                      <a:lnTo>
                        <a:pt x="310" y="56"/>
                      </a:lnTo>
                      <a:lnTo>
                        <a:pt x="314" y="54"/>
                      </a:lnTo>
                      <a:lnTo>
                        <a:pt x="320" y="50"/>
                      </a:lnTo>
                      <a:lnTo>
                        <a:pt x="326" y="48"/>
                      </a:lnTo>
                      <a:lnTo>
                        <a:pt x="324" y="44"/>
                      </a:lnTo>
                      <a:lnTo>
                        <a:pt x="322" y="42"/>
                      </a:lnTo>
                      <a:lnTo>
                        <a:pt x="324" y="38"/>
                      </a:lnTo>
                      <a:lnTo>
                        <a:pt x="326" y="34"/>
                      </a:lnTo>
                      <a:lnTo>
                        <a:pt x="334" y="28"/>
                      </a:lnTo>
                      <a:lnTo>
                        <a:pt x="344" y="26"/>
                      </a:lnTo>
                      <a:lnTo>
                        <a:pt x="354" y="26"/>
                      </a:lnTo>
                      <a:lnTo>
                        <a:pt x="358" y="24"/>
                      </a:lnTo>
                      <a:lnTo>
                        <a:pt x="360" y="24"/>
                      </a:lnTo>
                      <a:lnTo>
                        <a:pt x="362" y="20"/>
                      </a:lnTo>
                      <a:lnTo>
                        <a:pt x="364" y="16"/>
                      </a:lnTo>
                      <a:lnTo>
                        <a:pt x="364" y="12"/>
                      </a:lnTo>
                      <a:lnTo>
                        <a:pt x="358" y="10"/>
                      </a:lnTo>
                      <a:lnTo>
                        <a:pt x="358" y="8"/>
                      </a:lnTo>
                      <a:lnTo>
                        <a:pt x="358" y="2"/>
                      </a:lnTo>
                      <a:lnTo>
                        <a:pt x="362" y="2"/>
                      </a:lnTo>
                      <a:lnTo>
                        <a:pt x="364" y="4"/>
                      </a:lnTo>
                      <a:lnTo>
                        <a:pt x="368" y="6"/>
                      </a:lnTo>
                      <a:lnTo>
                        <a:pt x="366" y="10"/>
                      </a:lnTo>
                      <a:lnTo>
                        <a:pt x="368" y="10"/>
                      </a:lnTo>
                      <a:lnTo>
                        <a:pt x="372" y="12"/>
                      </a:lnTo>
                      <a:lnTo>
                        <a:pt x="374" y="12"/>
                      </a:lnTo>
                      <a:lnTo>
                        <a:pt x="384" y="14"/>
                      </a:lnTo>
                      <a:lnTo>
                        <a:pt x="390" y="18"/>
                      </a:lnTo>
                      <a:lnTo>
                        <a:pt x="398" y="22"/>
                      </a:lnTo>
                      <a:lnTo>
                        <a:pt x="408" y="22"/>
                      </a:lnTo>
                      <a:lnTo>
                        <a:pt x="414" y="22"/>
                      </a:lnTo>
                      <a:lnTo>
                        <a:pt x="416" y="18"/>
                      </a:lnTo>
                      <a:lnTo>
                        <a:pt x="418" y="24"/>
                      </a:lnTo>
                      <a:lnTo>
                        <a:pt x="422" y="26"/>
                      </a:lnTo>
                      <a:lnTo>
                        <a:pt x="424" y="22"/>
                      </a:lnTo>
                      <a:lnTo>
                        <a:pt x="424" y="20"/>
                      </a:lnTo>
                      <a:lnTo>
                        <a:pt x="428" y="20"/>
                      </a:lnTo>
                      <a:lnTo>
                        <a:pt x="432" y="22"/>
                      </a:lnTo>
                      <a:lnTo>
                        <a:pt x="434" y="26"/>
                      </a:lnTo>
                      <a:lnTo>
                        <a:pt x="432" y="30"/>
                      </a:lnTo>
                      <a:lnTo>
                        <a:pt x="428" y="36"/>
                      </a:lnTo>
                      <a:lnTo>
                        <a:pt x="422" y="40"/>
                      </a:lnTo>
                      <a:lnTo>
                        <a:pt x="416" y="42"/>
                      </a:lnTo>
                      <a:lnTo>
                        <a:pt x="416" y="48"/>
                      </a:lnTo>
                      <a:lnTo>
                        <a:pt x="416" y="50"/>
                      </a:lnTo>
                      <a:lnTo>
                        <a:pt x="418" y="52"/>
                      </a:lnTo>
                      <a:lnTo>
                        <a:pt x="420" y="54"/>
                      </a:lnTo>
                      <a:lnTo>
                        <a:pt x="422" y="54"/>
                      </a:lnTo>
                      <a:lnTo>
                        <a:pt x="424" y="52"/>
                      </a:lnTo>
                      <a:lnTo>
                        <a:pt x="426" y="54"/>
                      </a:lnTo>
                      <a:lnTo>
                        <a:pt x="428" y="54"/>
                      </a:lnTo>
                      <a:lnTo>
                        <a:pt x="426" y="58"/>
                      </a:lnTo>
                      <a:lnTo>
                        <a:pt x="422" y="60"/>
                      </a:lnTo>
                      <a:lnTo>
                        <a:pt x="420" y="60"/>
                      </a:lnTo>
                      <a:lnTo>
                        <a:pt x="418" y="56"/>
                      </a:lnTo>
                      <a:lnTo>
                        <a:pt x="418" y="54"/>
                      </a:lnTo>
                      <a:lnTo>
                        <a:pt x="410" y="60"/>
                      </a:lnTo>
                      <a:lnTo>
                        <a:pt x="406" y="64"/>
                      </a:lnTo>
                      <a:lnTo>
                        <a:pt x="404" y="70"/>
                      </a:lnTo>
                      <a:lnTo>
                        <a:pt x="404" y="76"/>
                      </a:lnTo>
                      <a:lnTo>
                        <a:pt x="408" y="80"/>
                      </a:lnTo>
                      <a:lnTo>
                        <a:pt x="410" y="84"/>
                      </a:lnTo>
                      <a:lnTo>
                        <a:pt x="414" y="86"/>
                      </a:lnTo>
                      <a:lnTo>
                        <a:pt x="424" y="90"/>
                      </a:lnTo>
                      <a:lnTo>
                        <a:pt x="430" y="92"/>
                      </a:lnTo>
                      <a:lnTo>
                        <a:pt x="434" y="96"/>
                      </a:lnTo>
                      <a:lnTo>
                        <a:pt x="442" y="104"/>
                      </a:lnTo>
                      <a:lnTo>
                        <a:pt x="456" y="108"/>
                      </a:lnTo>
                      <a:lnTo>
                        <a:pt x="458" y="110"/>
                      </a:lnTo>
                      <a:lnTo>
                        <a:pt x="462" y="116"/>
                      </a:lnTo>
                      <a:lnTo>
                        <a:pt x="464" y="120"/>
                      </a:lnTo>
                      <a:lnTo>
                        <a:pt x="466" y="122"/>
                      </a:lnTo>
                      <a:lnTo>
                        <a:pt x="468" y="122"/>
                      </a:lnTo>
                      <a:lnTo>
                        <a:pt x="472" y="122"/>
                      </a:lnTo>
                      <a:lnTo>
                        <a:pt x="476" y="120"/>
                      </a:lnTo>
                      <a:lnTo>
                        <a:pt x="480" y="116"/>
                      </a:lnTo>
                      <a:lnTo>
                        <a:pt x="484" y="110"/>
                      </a:lnTo>
                      <a:lnTo>
                        <a:pt x="486" y="104"/>
                      </a:lnTo>
                      <a:lnTo>
                        <a:pt x="490" y="92"/>
                      </a:lnTo>
                      <a:lnTo>
                        <a:pt x="494" y="84"/>
                      </a:lnTo>
                      <a:lnTo>
                        <a:pt x="498" y="76"/>
                      </a:lnTo>
                      <a:lnTo>
                        <a:pt x="500" y="64"/>
                      </a:lnTo>
                      <a:lnTo>
                        <a:pt x="502" y="52"/>
                      </a:lnTo>
                      <a:lnTo>
                        <a:pt x="504" y="42"/>
                      </a:lnTo>
                      <a:lnTo>
                        <a:pt x="510" y="32"/>
                      </a:lnTo>
                      <a:lnTo>
                        <a:pt x="514" y="24"/>
                      </a:lnTo>
                      <a:lnTo>
                        <a:pt x="520" y="6"/>
                      </a:lnTo>
                      <a:lnTo>
                        <a:pt x="522" y="0"/>
                      </a:lnTo>
                      <a:lnTo>
                        <a:pt x="524" y="0"/>
                      </a:lnTo>
                      <a:lnTo>
                        <a:pt x="528" y="0"/>
                      </a:lnTo>
                      <a:lnTo>
                        <a:pt x="532" y="0"/>
                      </a:lnTo>
                      <a:lnTo>
                        <a:pt x="534" y="4"/>
                      </a:lnTo>
                      <a:lnTo>
                        <a:pt x="532" y="12"/>
                      </a:lnTo>
                      <a:lnTo>
                        <a:pt x="532" y="20"/>
                      </a:lnTo>
                      <a:lnTo>
                        <a:pt x="532" y="26"/>
                      </a:lnTo>
                      <a:lnTo>
                        <a:pt x="536" y="44"/>
                      </a:lnTo>
                      <a:lnTo>
                        <a:pt x="538" y="56"/>
                      </a:lnTo>
                      <a:lnTo>
                        <a:pt x="540" y="60"/>
                      </a:lnTo>
                      <a:lnTo>
                        <a:pt x="542" y="62"/>
                      </a:lnTo>
                      <a:lnTo>
                        <a:pt x="546" y="62"/>
                      </a:lnTo>
                      <a:lnTo>
                        <a:pt x="548" y="60"/>
                      </a:lnTo>
                      <a:lnTo>
                        <a:pt x="552" y="68"/>
                      </a:lnTo>
                      <a:lnTo>
                        <a:pt x="558" y="76"/>
                      </a:lnTo>
                      <a:lnTo>
                        <a:pt x="554" y="82"/>
                      </a:lnTo>
                      <a:lnTo>
                        <a:pt x="556" y="90"/>
                      </a:lnTo>
                      <a:lnTo>
                        <a:pt x="554" y="100"/>
                      </a:lnTo>
                      <a:lnTo>
                        <a:pt x="556" y="106"/>
                      </a:lnTo>
                      <a:lnTo>
                        <a:pt x="558" y="110"/>
                      </a:lnTo>
                      <a:lnTo>
                        <a:pt x="560" y="118"/>
                      </a:lnTo>
                      <a:lnTo>
                        <a:pt x="560" y="124"/>
                      </a:lnTo>
                      <a:lnTo>
                        <a:pt x="562" y="132"/>
                      </a:lnTo>
                      <a:lnTo>
                        <a:pt x="564" y="136"/>
                      </a:lnTo>
                      <a:lnTo>
                        <a:pt x="564" y="144"/>
                      </a:lnTo>
                      <a:lnTo>
                        <a:pt x="564" y="148"/>
                      </a:lnTo>
                      <a:lnTo>
                        <a:pt x="568" y="152"/>
                      </a:lnTo>
                      <a:lnTo>
                        <a:pt x="576" y="158"/>
                      </a:lnTo>
                      <a:lnTo>
                        <a:pt x="584" y="162"/>
                      </a:lnTo>
                      <a:lnTo>
                        <a:pt x="592" y="168"/>
                      </a:lnTo>
                      <a:lnTo>
                        <a:pt x="594" y="174"/>
                      </a:lnTo>
                      <a:lnTo>
                        <a:pt x="594" y="178"/>
                      </a:lnTo>
                      <a:lnTo>
                        <a:pt x="596" y="182"/>
                      </a:lnTo>
                      <a:lnTo>
                        <a:pt x="598" y="186"/>
                      </a:lnTo>
                      <a:lnTo>
                        <a:pt x="598" y="200"/>
                      </a:lnTo>
                      <a:lnTo>
                        <a:pt x="598" y="206"/>
                      </a:lnTo>
                      <a:lnTo>
                        <a:pt x="600" y="208"/>
                      </a:lnTo>
                      <a:lnTo>
                        <a:pt x="602" y="208"/>
                      </a:lnTo>
                      <a:lnTo>
                        <a:pt x="604" y="208"/>
                      </a:lnTo>
                      <a:lnTo>
                        <a:pt x="604" y="206"/>
                      </a:lnTo>
                      <a:lnTo>
                        <a:pt x="612" y="216"/>
                      </a:lnTo>
                      <a:lnTo>
                        <a:pt x="614" y="220"/>
                      </a:lnTo>
                      <a:lnTo>
                        <a:pt x="614" y="228"/>
                      </a:lnTo>
                      <a:lnTo>
                        <a:pt x="616" y="232"/>
                      </a:lnTo>
                      <a:lnTo>
                        <a:pt x="618" y="234"/>
                      </a:lnTo>
                      <a:lnTo>
                        <a:pt x="620" y="236"/>
                      </a:lnTo>
                      <a:lnTo>
                        <a:pt x="622" y="238"/>
                      </a:lnTo>
                      <a:lnTo>
                        <a:pt x="632" y="250"/>
                      </a:lnTo>
                      <a:lnTo>
                        <a:pt x="634" y="258"/>
                      </a:lnTo>
                      <a:lnTo>
                        <a:pt x="636" y="264"/>
                      </a:lnTo>
                      <a:lnTo>
                        <a:pt x="634" y="270"/>
                      </a:lnTo>
                      <a:lnTo>
                        <a:pt x="632" y="276"/>
                      </a:lnTo>
                      <a:lnTo>
                        <a:pt x="630" y="280"/>
                      </a:lnTo>
                      <a:lnTo>
                        <a:pt x="630" y="288"/>
                      </a:lnTo>
                      <a:lnTo>
                        <a:pt x="630" y="300"/>
                      </a:lnTo>
                      <a:lnTo>
                        <a:pt x="630" y="312"/>
                      </a:lnTo>
                      <a:lnTo>
                        <a:pt x="626" y="322"/>
                      </a:lnTo>
                      <a:lnTo>
                        <a:pt x="624" y="328"/>
                      </a:lnTo>
                      <a:lnTo>
                        <a:pt x="620" y="336"/>
                      </a:lnTo>
                      <a:lnTo>
                        <a:pt x="608" y="352"/>
                      </a:lnTo>
                      <a:lnTo>
                        <a:pt x="600" y="370"/>
                      </a:lnTo>
                      <a:lnTo>
                        <a:pt x="598" y="376"/>
                      </a:lnTo>
                      <a:lnTo>
                        <a:pt x="594" y="378"/>
                      </a:lnTo>
                      <a:lnTo>
                        <a:pt x="590" y="382"/>
                      </a:lnTo>
                      <a:lnTo>
                        <a:pt x="586" y="384"/>
                      </a:lnTo>
                      <a:lnTo>
                        <a:pt x="582" y="390"/>
                      </a:lnTo>
                      <a:lnTo>
                        <a:pt x="578" y="394"/>
                      </a:lnTo>
                      <a:lnTo>
                        <a:pt x="566" y="402"/>
                      </a:lnTo>
                      <a:lnTo>
                        <a:pt x="558" y="408"/>
                      </a:lnTo>
                      <a:lnTo>
                        <a:pt x="552" y="416"/>
                      </a:lnTo>
                      <a:lnTo>
                        <a:pt x="548" y="424"/>
                      </a:lnTo>
                      <a:lnTo>
                        <a:pt x="542" y="432"/>
                      </a:lnTo>
                      <a:lnTo>
                        <a:pt x="522" y="454"/>
                      </a:lnTo>
                      <a:lnTo>
                        <a:pt x="510" y="466"/>
                      </a:lnTo>
                      <a:lnTo>
                        <a:pt x="500" y="480"/>
                      </a:lnTo>
                      <a:lnTo>
                        <a:pt x="498" y="482"/>
                      </a:lnTo>
                      <a:lnTo>
                        <a:pt x="496" y="486"/>
                      </a:lnTo>
                      <a:lnTo>
                        <a:pt x="496" y="488"/>
                      </a:lnTo>
                      <a:lnTo>
                        <a:pt x="494" y="490"/>
                      </a:lnTo>
                      <a:lnTo>
                        <a:pt x="484" y="490"/>
                      </a:lnTo>
                      <a:lnTo>
                        <a:pt x="476" y="490"/>
                      </a:lnTo>
                      <a:lnTo>
                        <a:pt x="468" y="492"/>
                      </a:lnTo>
                      <a:lnTo>
                        <a:pt x="462" y="492"/>
                      </a:lnTo>
                      <a:lnTo>
                        <a:pt x="454" y="496"/>
                      </a:lnTo>
                      <a:lnTo>
                        <a:pt x="448" y="500"/>
                      </a:lnTo>
                      <a:lnTo>
                        <a:pt x="442" y="504"/>
                      </a:lnTo>
                      <a:lnTo>
                        <a:pt x="438" y="506"/>
                      </a:lnTo>
                      <a:lnTo>
                        <a:pt x="434" y="508"/>
                      </a:lnTo>
                      <a:lnTo>
                        <a:pt x="432" y="512"/>
                      </a:lnTo>
                      <a:lnTo>
                        <a:pt x="428" y="514"/>
                      </a:lnTo>
                      <a:lnTo>
                        <a:pt x="426" y="516"/>
                      </a:lnTo>
                      <a:lnTo>
                        <a:pt x="420" y="506"/>
                      </a:lnTo>
                      <a:lnTo>
                        <a:pt x="416" y="494"/>
                      </a:lnTo>
                      <a:lnTo>
                        <a:pt x="412" y="494"/>
                      </a:lnTo>
                      <a:lnTo>
                        <a:pt x="410" y="496"/>
                      </a:lnTo>
                      <a:lnTo>
                        <a:pt x="408" y="500"/>
                      </a:lnTo>
                      <a:lnTo>
                        <a:pt x="386" y="514"/>
                      </a:lnTo>
                      <a:lnTo>
                        <a:pt x="380" y="510"/>
                      </a:lnTo>
                      <a:lnTo>
                        <a:pt x="378" y="504"/>
                      </a:lnTo>
                      <a:lnTo>
                        <a:pt x="370" y="504"/>
                      </a:lnTo>
                      <a:lnTo>
                        <a:pt x="364" y="504"/>
                      </a:lnTo>
                      <a:lnTo>
                        <a:pt x="358" y="500"/>
                      </a:lnTo>
                      <a:lnTo>
                        <a:pt x="354" y="494"/>
                      </a:lnTo>
                      <a:lnTo>
                        <a:pt x="348" y="488"/>
                      </a:lnTo>
                      <a:lnTo>
                        <a:pt x="346" y="482"/>
                      </a:lnTo>
                      <a:lnTo>
                        <a:pt x="346" y="478"/>
                      </a:lnTo>
                      <a:lnTo>
                        <a:pt x="350" y="474"/>
                      </a:lnTo>
                      <a:lnTo>
                        <a:pt x="352" y="470"/>
                      </a:lnTo>
                      <a:lnTo>
                        <a:pt x="354" y="464"/>
                      </a:lnTo>
                      <a:lnTo>
                        <a:pt x="352" y="458"/>
                      </a:lnTo>
                      <a:lnTo>
                        <a:pt x="348" y="454"/>
                      </a:lnTo>
                      <a:lnTo>
                        <a:pt x="344" y="452"/>
                      </a:lnTo>
                      <a:lnTo>
                        <a:pt x="340" y="448"/>
                      </a:lnTo>
                      <a:lnTo>
                        <a:pt x="346" y="440"/>
                      </a:lnTo>
                      <a:lnTo>
                        <a:pt x="346" y="436"/>
                      </a:lnTo>
                      <a:lnTo>
                        <a:pt x="348" y="432"/>
                      </a:lnTo>
                      <a:lnTo>
                        <a:pt x="346" y="428"/>
                      </a:lnTo>
                      <a:lnTo>
                        <a:pt x="342" y="428"/>
                      </a:lnTo>
                      <a:lnTo>
                        <a:pt x="340" y="430"/>
                      </a:lnTo>
                      <a:lnTo>
                        <a:pt x="336" y="436"/>
                      </a:lnTo>
                      <a:lnTo>
                        <a:pt x="332" y="442"/>
                      </a:lnTo>
                      <a:lnTo>
                        <a:pt x="330" y="444"/>
                      </a:lnTo>
                      <a:lnTo>
                        <a:pt x="326" y="444"/>
                      </a:lnTo>
                      <a:lnTo>
                        <a:pt x="324" y="444"/>
                      </a:lnTo>
                      <a:lnTo>
                        <a:pt x="322" y="442"/>
                      </a:lnTo>
                      <a:lnTo>
                        <a:pt x="324" y="438"/>
                      </a:lnTo>
                      <a:lnTo>
                        <a:pt x="328" y="438"/>
                      </a:lnTo>
                      <a:lnTo>
                        <a:pt x="332" y="436"/>
                      </a:lnTo>
                      <a:lnTo>
                        <a:pt x="346" y="420"/>
                      </a:lnTo>
                      <a:lnTo>
                        <a:pt x="352" y="412"/>
                      </a:lnTo>
                      <a:lnTo>
                        <a:pt x="356" y="404"/>
                      </a:lnTo>
                      <a:lnTo>
                        <a:pt x="350" y="404"/>
                      </a:lnTo>
                      <a:lnTo>
                        <a:pt x="342" y="404"/>
                      </a:lnTo>
                      <a:lnTo>
                        <a:pt x="340" y="410"/>
                      </a:lnTo>
                      <a:lnTo>
                        <a:pt x="338" y="416"/>
                      </a:lnTo>
                      <a:lnTo>
                        <a:pt x="332" y="416"/>
                      </a:lnTo>
                      <a:lnTo>
                        <a:pt x="326" y="418"/>
                      </a:lnTo>
                      <a:lnTo>
                        <a:pt x="318" y="424"/>
                      </a:lnTo>
                      <a:lnTo>
                        <a:pt x="312" y="432"/>
                      </a:lnTo>
                      <a:lnTo>
                        <a:pt x="310" y="438"/>
                      </a:lnTo>
                      <a:lnTo>
                        <a:pt x="304" y="438"/>
                      </a:lnTo>
                      <a:lnTo>
                        <a:pt x="304" y="436"/>
                      </a:lnTo>
                      <a:lnTo>
                        <a:pt x="304" y="434"/>
                      </a:lnTo>
                      <a:lnTo>
                        <a:pt x="304" y="426"/>
                      </a:lnTo>
                      <a:lnTo>
                        <a:pt x="306" y="418"/>
                      </a:lnTo>
                      <a:lnTo>
                        <a:pt x="304" y="410"/>
                      </a:lnTo>
                      <a:lnTo>
                        <a:pt x="304" y="406"/>
                      </a:lnTo>
                      <a:lnTo>
                        <a:pt x="302" y="400"/>
                      </a:lnTo>
                      <a:lnTo>
                        <a:pt x="300" y="392"/>
                      </a:lnTo>
                      <a:lnTo>
                        <a:pt x="286" y="388"/>
                      </a:lnTo>
                      <a:lnTo>
                        <a:pt x="276" y="384"/>
                      </a:lnTo>
                      <a:lnTo>
                        <a:pt x="270" y="382"/>
                      </a:lnTo>
                      <a:lnTo>
                        <a:pt x="268" y="380"/>
                      </a:lnTo>
                      <a:lnTo>
                        <a:pt x="264" y="378"/>
                      </a:lnTo>
                      <a:lnTo>
                        <a:pt x="232" y="378"/>
                      </a:lnTo>
                      <a:lnTo>
                        <a:pt x="208" y="392"/>
                      </a:lnTo>
                      <a:lnTo>
                        <a:pt x="176" y="392"/>
                      </a:lnTo>
                      <a:lnTo>
                        <a:pt x="164" y="398"/>
                      </a:lnTo>
                      <a:lnTo>
                        <a:pt x="150" y="406"/>
                      </a:lnTo>
                      <a:lnTo>
                        <a:pt x="134" y="416"/>
                      </a:lnTo>
                      <a:lnTo>
                        <a:pt x="122" y="420"/>
                      </a:lnTo>
                      <a:lnTo>
                        <a:pt x="108" y="422"/>
                      </a:lnTo>
                      <a:lnTo>
                        <a:pt x="92" y="422"/>
                      </a:lnTo>
                      <a:lnTo>
                        <a:pt x="84" y="424"/>
                      </a:lnTo>
                      <a:lnTo>
                        <a:pt x="74" y="426"/>
                      </a:lnTo>
                      <a:lnTo>
                        <a:pt x="58" y="432"/>
                      </a:lnTo>
                      <a:lnTo>
                        <a:pt x="42" y="438"/>
                      </a:lnTo>
                      <a:lnTo>
                        <a:pt x="32" y="440"/>
                      </a:lnTo>
                      <a:lnTo>
                        <a:pt x="24" y="440"/>
                      </a:lnTo>
                      <a:lnTo>
                        <a:pt x="18" y="440"/>
                      </a:lnTo>
                      <a:lnTo>
                        <a:pt x="14" y="436"/>
                      </a:lnTo>
                      <a:lnTo>
                        <a:pt x="6" y="430"/>
                      </a:lnTo>
                      <a:lnTo>
                        <a:pt x="4" y="428"/>
                      </a:lnTo>
                      <a:lnTo>
                        <a:pt x="2" y="428"/>
                      </a:lnTo>
                      <a:lnTo>
                        <a:pt x="0" y="426"/>
                      </a:lnTo>
                      <a:lnTo>
                        <a:pt x="0" y="422"/>
                      </a:lnTo>
                      <a:lnTo>
                        <a:pt x="0" y="420"/>
                      </a:lnTo>
                      <a:lnTo>
                        <a:pt x="2" y="416"/>
                      </a:lnTo>
                      <a:lnTo>
                        <a:pt x="4" y="414"/>
                      </a:lnTo>
                      <a:lnTo>
                        <a:pt x="10" y="412"/>
                      </a:lnTo>
                      <a:lnTo>
                        <a:pt x="16" y="408"/>
                      </a:lnTo>
                      <a:lnTo>
                        <a:pt x="24" y="394"/>
                      </a:lnTo>
                      <a:lnTo>
                        <a:pt x="30" y="380"/>
                      </a:lnTo>
                      <a:lnTo>
                        <a:pt x="28" y="376"/>
                      </a:lnTo>
                      <a:lnTo>
                        <a:pt x="26" y="372"/>
                      </a:lnTo>
                      <a:lnTo>
                        <a:pt x="26" y="362"/>
                      </a:lnTo>
                      <a:lnTo>
                        <a:pt x="26" y="328"/>
                      </a:lnTo>
                      <a:lnTo>
                        <a:pt x="26" y="316"/>
                      </a:lnTo>
                      <a:lnTo>
                        <a:pt x="26" y="304"/>
                      </a:lnTo>
                      <a:lnTo>
                        <a:pt x="24" y="296"/>
                      </a:lnTo>
                      <a:lnTo>
                        <a:pt x="20" y="288"/>
                      </a:lnTo>
                      <a:lnTo>
                        <a:pt x="16" y="280"/>
                      </a:lnTo>
                      <a:lnTo>
                        <a:pt x="16" y="276"/>
                      </a:lnTo>
                      <a:lnTo>
                        <a:pt x="20" y="280"/>
                      </a:lnTo>
                      <a:lnTo>
                        <a:pt x="20" y="284"/>
                      </a:lnTo>
                      <a:lnTo>
                        <a:pt x="26" y="284"/>
                      </a:lnTo>
                      <a:lnTo>
                        <a:pt x="24" y="278"/>
                      </a:lnTo>
                      <a:lnTo>
                        <a:pt x="24" y="272"/>
                      </a:lnTo>
                      <a:lnTo>
                        <a:pt x="28" y="276"/>
                      </a:lnTo>
                      <a:lnTo>
                        <a:pt x="28" y="280"/>
                      </a:lnTo>
                      <a:lnTo>
                        <a:pt x="30" y="278"/>
                      </a:lnTo>
                      <a:lnTo>
                        <a:pt x="30" y="276"/>
                      </a:lnTo>
                      <a:lnTo>
                        <a:pt x="32" y="272"/>
                      </a:lnTo>
                      <a:lnTo>
                        <a:pt x="28" y="256"/>
                      </a:lnTo>
                      <a:lnTo>
                        <a:pt x="36" y="236"/>
                      </a:lnTo>
                      <a:lnTo>
                        <a:pt x="38" y="226"/>
                      </a:lnTo>
                      <a:lnTo>
                        <a:pt x="40" y="214"/>
                      </a:lnTo>
                      <a:lnTo>
                        <a:pt x="40" y="208"/>
                      </a:lnTo>
                      <a:lnTo>
                        <a:pt x="44" y="202"/>
                      </a:lnTo>
                      <a:lnTo>
                        <a:pt x="46" y="206"/>
                      </a:lnTo>
                      <a:lnTo>
                        <a:pt x="48" y="208"/>
                      </a:lnTo>
                      <a:lnTo>
                        <a:pt x="48" y="210"/>
                      </a:lnTo>
                      <a:lnTo>
                        <a:pt x="52" y="208"/>
                      </a:lnTo>
                      <a:lnTo>
                        <a:pt x="54" y="206"/>
                      </a:lnTo>
                      <a:lnTo>
                        <a:pt x="56" y="202"/>
                      </a:lnTo>
                      <a:lnTo>
                        <a:pt x="58" y="198"/>
                      </a:lnTo>
                      <a:lnTo>
                        <a:pt x="62" y="196"/>
                      </a:lnTo>
                      <a:lnTo>
                        <a:pt x="70" y="194"/>
                      </a:lnTo>
                      <a:lnTo>
                        <a:pt x="76" y="190"/>
                      </a:lnTo>
                      <a:lnTo>
                        <a:pt x="78" y="188"/>
                      </a:lnTo>
                      <a:lnTo>
                        <a:pt x="82" y="186"/>
                      </a:lnTo>
                      <a:lnTo>
                        <a:pt x="86" y="182"/>
                      </a:lnTo>
                      <a:lnTo>
                        <a:pt x="94" y="178"/>
                      </a:lnTo>
                      <a:lnTo>
                        <a:pt x="102" y="176"/>
                      </a:lnTo>
                      <a:lnTo>
                        <a:pt x="110" y="174"/>
                      </a:lnTo>
                      <a:lnTo>
                        <a:pt x="118" y="172"/>
                      </a:lnTo>
                      <a:lnTo>
                        <a:pt x="128" y="168"/>
                      </a:lnTo>
                      <a:lnTo>
                        <a:pt x="138" y="166"/>
                      </a:lnTo>
                      <a:lnTo>
                        <a:pt x="146" y="166"/>
                      </a:lnTo>
                      <a:lnTo>
                        <a:pt x="156" y="164"/>
                      </a:lnTo>
                      <a:lnTo>
                        <a:pt x="162" y="162"/>
                      </a:lnTo>
                      <a:lnTo>
                        <a:pt x="168" y="152"/>
                      </a:lnTo>
                      <a:lnTo>
                        <a:pt x="180" y="1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95" name="Google Shape;2795;p56"/>
                <p:cNvSpPr/>
                <p:nvPr/>
              </p:nvSpPr>
              <p:spPr>
                <a:xfrm>
                  <a:off x="7931888" y="5994352"/>
                  <a:ext cx="133971" cy="105701"/>
                </a:xfrm>
                <a:custGeom>
                  <a:avLst/>
                  <a:gdLst/>
                  <a:ahLst/>
                  <a:cxnLst/>
                  <a:rect l="l" t="t" r="r" b="b"/>
                  <a:pathLst>
                    <a:path w="66" h="58" extrusionOk="0">
                      <a:moveTo>
                        <a:pt x="18" y="2"/>
                      </a:moveTo>
                      <a:lnTo>
                        <a:pt x="24" y="8"/>
                      </a:lnTo>
                      <a:lnTo>
                        <a:pt x="28" y="10"/>
                      </a:lnTo>
                      <a:lnTo>
                        <a:pt x="32" y="12"/>
                      </a:lnTo>
                      <a:lnTo>
                        <a:pt x="40" y="12"/>
                      </a:lnTo>
                      <a:lnTo>
                        <a:pt x="46" y="10"/>
                      </a:lnTo>
                      <a:lnTo>
                        <a:pt x="58" y="6"/>
                      </a:lnTo>
                      <a:lnTo>
                        <a:pt x="66" y="6"/>
                      </a:lnTo>
                      <a:lnTo>
                        <a:pt x="66" y="8"/>
                      </a:lnTo>
                      <a:lnTo>
                        <a:pt x="64" y="12"/>
                      </a:lnTo>
                      <a:lnTo>
                        <a:pt x="60" y="16"/>
                      </a:lnTo>
                      <a:lnTo>
                        <a:pt x="56" y="24"/>
                      </a:lnTo>
                      <a:lnTo>
                        <a:pt x="54" y="32"/>
                      </a:lnTo>
                      <a:lnTo>
                        <a:pt x="50" y="34"/>
                      </a:lnTo>
                      <a:lnTo>
                        <a:pt x="46" y="36"/>
                      </a:lnTo>
                      <a:lnTo>
                        <a:pt x="42" y="42"/>
                      </a:lnTo>
                      <a:lnTo>
                        <a:pt x="38" y="48"/>
                      </a:lnTo>
                      <a:lnTo>
                        <a:pt x="34" y="50"/>
                      </a:lnTo>
                      <a:lnTo>
                        <a:pt x="32" y="52"/>
                      </a:lnTo>
                      <a:lnTo>
                        <a:pt x="30" y="50"/>
                      </a:lnTo>
                      <a:lnTo>
                        <a:pt x="28" y="46"/>
                      </a:lnTo>
                      <a:lnTo>
                        <a:pt x="18" y="54"/>
                      </a:lnTo>
                      <a:lnTo>
                        <a:pt x="16" y="56"/>
                      </a:lnTo>
                      <a:lnTo>
                        <a:pt x="10" y="58"/>
                      </a:lnTo>
                      <a:lnTo>
                        <a:pt x="4" y="56"/>
                      </a:lnTo>
                      <a:lnTo>
                        <a:pt x="0" y="52"/>
                      </a:lnTo>
                      <a:lnTo>
                        <a:pt x="0" y="48"/>
                      </a:lnTo>
                      <a:lnTo>
                        <a:pt x="0" y="42"/>
                      </a:lnTo>
                      <a:lnTo>
                        <a:pt x="0" y="38"/>
                      </a:lnTo>
                      <a:lnTo>
                        <a:pt x="2" y="36"/>
                      </a:lnTo>
                      <a:lnTo>
                        <a:pt x="6" y="32"/>
                      </a:lnTo>
                      <a:lnTo>
                        <a:pt x="8" y="32"/>
                      </a:lnTo>
                      <a:lnTo>
                        <a:pt x="8" y="28"/>
                      </a:lnTo>
                      <a:lnTo>
                        <a:pt x="6" y="20"/>
                      </a:lnTo>
                      <a:lnTo>
                        <a:pt x="8" y="16"/>
                      </a:lnTo>
                      <a:lnTo>
                        <a:pt x="12" y="8"/>
                      </a:lnTo>
                      <a:lnTo>
                        <a:pt x="18" y="0"/>
                      </a:lnTo>
                      <a:lnTo>
                        <a:pt x="18" y="4"/>
                      </a:lnTo>
                      <a:lnTo>
                        <a:pt x="18"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96" name="Google Shape;2796;p56"/>
                <p:cNvSpPr/>
                <p:nvPr/>
              </p:nvSpPr>
              <p:spPr>
                <a:xfrm>
                  <a:off x="8464291" y="4795303"/>
                  <a:ext cx="128751" cy="69367"/>
                </a:xfrm>
                <a:custGeom>
                  <a:avLst/>
                  <a:gdLst/>
                  <a:ahLst/>
                  <a:cxnLst/>
                  <a:rect l="l" t="t" r="r" b="b"/>
                  <a:pathLst>
                    <a:path w="64" h="38" extrusionOk="0">
                      <a:moveTo>
                        <a:pt x="36" y="38"/>
                      </a:moveTo>
                      <a:lnTo>
                        <a:pt x="34" y="38"/>
                      </a:lnTo>
                      <a:lnTo>
                        <a:pt x="30" y="38"/>
                      </a:lnTo>
                      <a:lnTo>
                        <a:pt x="22" y="38"/>
                      </a:lnTo>
                      <a:lnTo>
                        <a:pt x="10" y="36"/>
                      </a:lnTo>
                      <a:lnTo>
                        <a:pt x="2" y="32"/>
                      </a:lnTo>
                      <a:lnTo>
                        <a:pt x="0" y="28"/>
                      </a:lnTo>
                      <a:lnTo>
                        <a:pt x="0" y="26"/>
                      </a:lnTo>
                      <a:lnTo>
                        <a:pt x="0" y="24"/>
                      </a:lnTo>
                      <a:lnTo>
                        <a:pt x="2" y="22"/>
                      </a:lnTo>
                      <a:lnTo>
                        <a:pt x="24" y="22"/>
                      </a:lnTo>
                      <a:lnTo>
                        <a:pt x="28" y="24"/>
                      </a:lnTo>
                      <a:lnTo>
                        <a:pt x="30" y="24"/>
                      </a:lnTo>
                      <a:lnTo>
                        <a:pt x="38" y="22"/>
                      </a:lnTo>
                      <a:lnTo>
                        <a:pt x="42" y="18"/>
                      </a:lnTo>
                      <a:lnTo>
                        <a:pt x="46" y="14"/>
                      </a:lnTo>
                      <a:lnTo>
                        <a:pt x="52" y="10"/>
                      </a:lnTo>
                      <a:lnTo>
                        <a:pt x="52" y="4"/>
                      </a:lnTo>
                      <a:lnTo>
                        <a:pt x="52" y="0"/>
                      </a:lnTo>
                      <a:lnTo>
                        <a:pt x="54" y="0"/>
                      </a:lnTo>
                      <a:lnTo>
                        <a:pt x="56" y="2"/>
                      </a:lnTo>
                      <a:lnTo>
                        <a:pt x="60" y="4"/>
                      </a:lnTo>
                      <a:lnTo>
                        <a:pt x="62" y="8"/>
                      </a:lnTo>
                      <a:lnTo>
                        <a:pt x="64" y="10"/>
                      </a:lnTo>
                      <a:lnTo>
                        <a:pt x="62" y="12"/>
                      </a:lnTo>
                      <a:lnTo>
                        <a:pt x="60" y="16"/>
                      </a:lnTo>
                      <a:lnTo>
                        <a:pt x="58" y="18"/>
                      </a:lnTo>
                      <a:lnTo>
                        <a:pt x="58" y="20"/>
                      </a:lnTo>
                      <a:lnTo>
                        <a:pt x="54" y="26"/>
                      </a:lnTo>
                      <a:lnTo>
                        <a:pt x="46" y="32"/>
                      </a:lnTo>
                      <a:lnTo>
                        <a:pt x="40" y="36"/>
                      </a:lnTo>
                      <a:lnTo>
                        <a:pt x="34" y="38"/>
                      </a:lnTo>
                      <a:lnTo>
                        <a:pt x="36" y="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97" name="Google Shape;2797;p56"/>
                <p:cNvSpPr/>
                <p:nvPr/>
              </p:nvSpPr>
              <p:spPr>
                <a:xfrm>
                  <a:off x="7815316" y="5839104"/>
                  <a:ext cx="46977" cy="13213"/>
                </a:xfrm>
                <a:custGeom>
                  <a:avLst/>
                  <a:gdLst/>
                  <a:ahLst/>
                  <a:cxnLst/>
                  <a:rect l="l" t="t" r="r" b="b"/>
                  <a:pathLst>
                    <a:path w="22" h="8" extrusionOk="0">
                      <a:moveTo>
                        <a:pt x="8" y="2"/>
                      </a:moveTo>
                      <a:lnTo>
                        <a:pt x="4" y="2"/>
                      </a:lnTo>
                      <a:lnTo>
                        <a:pt x="2" y="4"/>
                      </a:lnTo>
                      <a:lnTo>
                        <a:pt x="0" y="6"/>
                      </a:lnTo>
                      <a:lnTo>
                        <a:pt x="4" y="8"/>
                      </a:lnTo>
                      <a:lnTo>
                        <a:pt x="8" y="8"/>
                      </a:lnTo>
                      <a:lnTo>
                        <a:pt x="12" y="8"/>
                      </a:lnTo>
                      <a:lnTo>
                        <a:pt x="16" y="6"/>
                      </a:lnTo>
                      <a:lnTo>
                        <a:pt x="22" y="2"/>
                      </a:lnTo>
                      <a:lnTo>
                        <a:pt x="20" y="0"/>
                      </a:lnTo>
                      <a:lnTo>
                        <a:pt x="16" y="0"/>
                      </a:lnTo>
                      <a:lnTo>
                        <a:pt x="8"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798" name="Google Shape;2798;p56"/>
                <p:cNvSpPr/>
                <p:nvPr/>
              </p:nvSpPr>
              <p:spPr>
                <a:xfrm>
                  <a:off x="8559984" y="4749058"/>
                  <a:ext cx="59156" cy="64412"/>
                </a:xfrm>
                <a:custGeom>
                  <a:avLst/>
                  <a:gdLst/>
                  <a:ahLst/>
                  <a:cxnLst/>
                  <a:rect l="l" t="t" r="r" b="b"/>
                  <a:pathLst>
                    <a:path w="30" h="36" extrusionOk="0">
                      <a:moveTo>
                        <a:pt x="30" y="26"/>
                      </a:moveTo>
                      <a:lnTo>
                        <a:pt x="30" y="36"/>
                      </a:lnTo>
                      <a:lnTo>
                        <a:pt x="26" y="36"/>
                      </a:lnTo>
                      <a:lnTo>
                        <a:pt x="22" y="32"/>
                      </a:lnTo>
                      <a:lnTo>
                        <a:pt x="20" y="26"/>
                      </a:lnTo>
                      <a:lnTo>
                        <a:pt x="18" y="18"/>
                      </a:lnTo>
                      <a:lnTo>
                        <a:pt x="14" y="14"/>
                      </a:lnTo>
                      <a:lnTo>
                        <a:pt x="6" y="8"/>
                      </a:lnTo>
                      <a:lnTo>
                        <a:pt x="0" y="6"/>
                      </a:lnTo>
                      <a:lnTo>
                        <a:pt x="0" y="0"/>
                      </a:lnTo>
                      <a:lnTo>
                        <a:pt x="14" y="12"/>
                      </a:lnTo>
                      <a:lnTo>
                        <a:pt x="30" y="2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2799" name="Google Shape;2799;p56"/>
            <p:cNvSpPr/>
            <p:nvPr/>
          </p:nvSpPr>
          <p:spPr>
            <a:xfrm>
              <a:off x="6437333" y="3774624"/>
              <a:ext cx="168768" cy="173416"/>
            </a:xfrm>
            <a:custGeom>
              <a:avLst/>
              <a:gdLst/>
              <a:ahLst/>
              <a:cxnLst/>
              <a:rect l="l" t="t" r="r" b="b"/>
              <a:pathLst>
                <a:path w="84" h="96" extrusionOk="0">
                  <a:moveTo>
                    <a:pt x="82" y="82"/>
                  </a:moveTo>
                  <a:lnTo>
                    <a:pt x="80" y="86"/>
                  </a:lnTo>
                  <a:lnTo>
                    <a:pt x="78" y="96"/>
                  </a:lnTo>
                  <a:lnTo>
                    <a:pt x="74" y="88"/>
                  </a:lnTo>
                  <a:lnTo>
                    <a:pt x="72" y="84"/>
                  </a:lnTo>
                  <a:lnTo>
                    <a:pt x="70" y="76"/>
                  </a:lnTo>
                  <a:lnTo>
                    <a:pt x="64" y="70"/>
                  </a:lnTo>
                  <a:lnTo>
                    <a:pt x="58" y="72"/>
                  </a:lnTo>
                  <a:lnTo>
                    <a:pt x="52" y="72"/>
                  </a:lnTo>
                  <a:lnTo>
                    <a:pt x="50" y="70"/>
                  </a:lnTo>
                  <a:lnTo>
                    <a:pt x="48" y="68"/>
                  </a:lnTo>
                  <a:lnTo>
                    <a:pt x="46" y="66"/>
                  </a:lnTo>
                  <a:lnTo>
                    <a:pt x="46" y="72"/>
                  </a:lnTo>
                  <a:lnTo>
                    <a:pt x="40" y="80"/>
                  </a:lnTo>
                  <a:lnTo>
                    <a:pt x="32" y="84"/>
                  </a:lnTo>
                  <a:lnTo>
                    <a:pt x="26" y="86"/>
                  </a:lnTo>
                  <a:lnTo>
                    <a:pt x="24" y="76"/>
                  </a:lnTo>
                  <a:lnTo>
                    <a:pt x="22" y="70"/>
                  </a:lnTo>
                  <a:lnTo>
                    <a:pt x="22" y="62"/>
                  </a:lnTo>
                  <a:lnTo>
                    <a:pt x="20" y="58"/>
                  </a:lnTo>
                  <a:lnTo>
                    <a:pt x="18" y="54"/>
                  </a:lnTo>
                  <a:lnTo>
                    <a:pt x="14" y="52"/>
                  </a:lnTo>
                  <a:lnTo>
                    <a:pt x="14" y="50"/>
                  </a:lnTo>
                  <a:lnTo>
                    <a:pt x="16" y="40"/>
                  </a:lnTo>
                  <a:lnTo>
                    <a:pt x="10" y="36"/>
                  </a:lnTo>
                  <a:lnTo>
                    <a:pt x="8" y="34"/>
                  </a:lnTo>
                  <a:lnTo>
                    <a:pt x="6" y="30"/>
                  </a:lnTo>
                  <a:lnTo>
                    <a:pt x="6" y="28"/>
                  </a:lnTo>
                  <a:lnTo>
                    <a:pt x="8" y="26"/>
                  </a:lnTo>
                  <a:lnTo>
                    <a:pt x="10" y="26"/>
                  </a:lnTo>
                  <a:lnTo>
                    <a:pt x="12" y="22"/>
                  </a:lnTo>
                  <a:lnTo>
                    <a:pt x="10" y="18"/>
                  </a:lnTo>
                  <a:lnTo>
                    <a:pt x="6" y="14"/>
                  </a:lnTo>
                  <a:lnTo>
                    <a:pt x="2" y="10"/>
                  </a:lnTo>
                  <a:lnTo>
                    <a:pt x="0" y="6"/>
                  </a:lnTo>
                  <a:lnTo>
                    <a:pt x="0" y="4"/>
                  </a:lnTo>
                  <a:lnTo>
                    <a:pt x="2" y="2"/>
                  </a:lnTo>
                  <a:lnTo>
                    <a:pt x="6" y="0"/>
                  </a:lnTo>
                  <a:lnTo>
                    <a:pt x="20" y="6"/>
                  </a:lnTo>
                  <a:lnTo>
                    <a:pt x="24" y="10"/>
                  </a:lnTo>
                  <a:lnTo>
                    <a:pt x="28" y="12"/>
                  </a:lnTo>
                  <a:lnTo>
                    <a:pt x="28" y="16"/>
                  </a:lnTo>
                  <a:lnTo>
                    <a:pt x="28" y="20"/>
                  </a:lnTo>
                  <a:lnTo>
                    <a:pt x="28" y="22"/>
                  </a:lnTo>
                  <a:lnTo>
                    <a:pt x="30" y="24"/>
                  </a:lnTo>
                  <a:lnTo>
                    <a:pt x="34" y="26"/>
                  </a:lnTo>
                  <a:lnTo>
                    <a:pt x="38" y="26"/>
                  </a:lnTo>
                  <a:lnTo>
                    <a:pt x="46" y="26"/>
                  </a:lnTo>
                  <a:lnTo>
                    <a:pt x="70" y="26"/>
                  </a:lnTo>
                  <a:lnTo>
                    <a:pt x="70" y="30"/>
                  </a:lnTo>
                  <a:lnTo>
                    <a:pt x="52" y="50"/>
                  </a:lnTo>
                  <a:lnTo>
                    <a:pt x="56" y="56"/>
                  </a:lnTo>
                  <a:lnTo>
                    <a:pt x="60" y="60"/>
                  </a:lnTo>
                  <a:lnTo>
                    <a:pt x="62" y="62"/>
                  </a:lnTo>
                  <a:lnTo>
                    <a:pt x="66" y="60"/>
                  </a:lnTo>
                  <a:lnTo>
                    <a:pt x="68" y="56"/>
                  </a:lnTo>
                  <a:lnTo>
                    <a:pt x="68" y="52"/>
                  </a:lnTo>
                  <a:lnTo>
                    <a:pt x="70" y="50"/>
                  </a:lnTo>
                  <a:lnTo>
                    <a:pt x="74" y="56"/>
                  </a:lnTo>
                  <a:lnTo>
                    <a:pt x="78" y="66"/>
                  </a:lnTo>
                  <a:lnTo>
                    <a:pt x="78" y="76"/>
                  </a:lnTo>
                  <a:lnTo>
                    <a:pt x="82" y="78"/>
                  </a:lnTo>
                  <a:lnTo>
                    <a:pt x="84" y="80"/>
                  </a:lnTo>
                  <a:lnTo>
                    <a:pt x="82"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00" name="Google Shape;2800;p56"/>
            <p:cNvSpPr/>
            <p:nvPr/>
          </p:nvSpPr>
          <p:spPr>
            <a:xfrm>
              <a:off x="7855334" y="5024873"/>
              <a:ext cx="41757" cy="18167"/>
            </a:xfrm>
            <a:custGeom>
              <a:avLst/>
              <a:gdLst/>
              <a:ahLst/>
              <a:cxnLst/>
              <a:rect l="l" t="t" r="r" b="b"/>
              <a:pathLst>
                <a:path w="20" h="10" extrusionOk="0">
                  <a:moveTo>
                    <a:pt x="0" y="0"/>
                  </a:moveTo>
                  <a:lnTo>
                    <a:pt x="0" y="8"/>
                  </a:lnTo>
                  <a:lnTo>
                    <a:pt x="4" y="10"/>
                  </a:lnTo>
                  <a:lnTo>
                    <a:pt x="10" y="10"/>
                  </a:lnTo>
                  <a:lnTo>
                    <a:pt x="14" y="10"/>
                  </a:lnTo>
                  <a:lnTo>
                    <a:pt x="16" y="6"/>
                  </a:lnTo>
                  <a:lnTo>
                    <a:pt x="20" y="2"/>
                  </a:lnTo>
                  <a:lnTo>
                    <a:pt x="16" y="0"/>
                  </a:lnTo>
                  <a:lnTo>
                    <a:pt x="10" y="0"/>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2801" name="Google Shape;2801;p56"/>
          <p:cNvGrpSpPr/>
          <p:nvPr/>
        </p:nvGrpSpPr>
        <p:grpSpPr>
          <a:xfrm>
            <a:off x="5118100" y="2590800"/>
            <a:ext cx="3836988" cy="3308350"/>
            <a:chOff x="5875353" y="2862950"/>
            <a:chExt cx="2348834" cy="2135497"/>
          </a:xfrm>
        </p:grpSpPr>
        <p:grpSp>
          <p:nvGrpSpPr>
            <p:cNvPr id="2802" name="Google Shape;2802;p56"/>
            <p:cNvGrpSpPr/>
            <p:nvPr/>
          </p:nvGrpSpPr>
          <p:grpSpPr>
            <a:xfrm>
              <a:off x="5875353" y="2862950"/>
              <a:ext cx="2348834" cy="2135497"/>
              <a:chOff x="5875353" y="2862950"/>
              <a:chExt cx="2348834" cy="2135497"/>
            </a:xfrm>
          </p:grpSpPr>
          <p:grpSp>
            <p:nvGrpSpPr>
              <p:cNvPr id="2803" name="Google Shape;2803;p56"/>
              <p:cNvGrpSpPr/>
              <p:nvPr/>
            </p:nvGrpSpPr>
            <p:grpSpPr>
              <a:xfrm>
                <a:off x="5875353" y="2862950"/>
                <a:ext cx="2348834" cy="2135497"/>
                <a:chOff x="5875353" y="2862950"/>
                <a:chExt cx="2348834" cy="2135497"/>
              </a:xfrm>
            </p:grpSpPr>
            <p:sp>
              <p:nvSpPr>
                <p:cNvPr id="2804" name="Google Shape;2804;p56"/>
                <p:cNvSpPr/>
                <p:nvPr/>
              </p:nvSpPr>
              <p:spPr>
                <a:xfrm>
                  <a:off x="5875353" y="2884420"/>
                  <a:ext cx="1647664" cy="1090045"/>
                </a:xfrm>
                <a:custGeom>
                  <a:avLst/>
                  <a:gdLst/>
                  <a:ahLst/>
                  <a:cxnLst/>
                  <a:rect l="l" t="t" r="r" b="b"/>
                  <a:pathLst>
                    <a:path w="820" h="600" extrusionOk="0">
                      <a:moveTo>
                        <a:pt x="414" y="452"/>
                      </a:moveTo>
                      <a:lnTo>
                        <a:pt x="420" y="452"/>
                      </a:lnTo>
                      <a:lnTo>
                        <a:pt x="424" y="454"/>
                      </a:lnTo>
                      <a:lnTo>
                        <a:pt x="426" y="456"/>
                      </a:lnTo>
                      <a:lnTo>
                        <a:pt x="430" y="462"/>
                      </a:lnTo>
                      <a:lnTo>
                        <a:pt x="430" y="464"/>
                      </a:lnTo>
                      <a:lnTo>
                        <a:pt x="434" y="466"/>
                      </a:lnTo>
                      <a:lnTo>
                        <a:pt x="438" y="466"/>
                      </a:lnTo>
                      <a:lnTo>
                        <a:pt x="440" y="470"/>
                      </a:lnTo>
                      <a:lnTo>
                        <a:pt x="442" y="480"/>
                      </a:lnTo>
                      <a:lnTo>
                        <a:pt x="446" y="496"/>
                      </a:lnTo>
                      <a:lnTo>
                        <a:pt x="444" y="500"/>
                      </a:lnTo>
                      <a:lnTo>
                        <a:pt x="446" y="502"/>
                      </a:lnTo>
                      <a:lnTo>
                        <a:pt x="440" y="504"/>
                      </a:lnTo>
                      <a:lnTo>
                        <a:pt x="436" y="510"/>
                      </a:lnTo>
                      <a:lnTo>
                        <a:pt x="434" y="516"/>
                      </a:lnTo>
                      <a:lnTo>
                        <a:pt x="434" y="520"/>
                      </a:lnTo>
                      <a:lnTo>
                        <a:pt x="436" y="528"/>
                      </a:lnTo>
                      <a:lnTo>
                        <a:pt x="438" y="532"/>
                      </a:lnTo>
                      <a:lnTo>
                        <a:pt x="442" y="534"/>
                      </a:lnTo>
                      <a:lnTo>
                        <a:pt x="448" y="534"/>
                      </a:lnTo>
                      <a:lnTo>
                        <a:pt x="452" y="534"/>
                      </a:lnTo>
                      <a:lnTo>
                        <a:pt x="454" y="536"/>
                      </a:lnTo>
                      <a:lnTo>
                        <a:pt x="456" y="542"/>
                      </a:lnTo>
                      <a:lnTo>
                        <a:pt x="458" y="546"/>
                      </a:lnTo>
                      <a:lnTo>
                        <a:pt x="462" y="548"/>
                      </a:lnTo>
                      <a:lnTo>
                        <a:pt x="466" y="550"/>
                      </a:lnTo>
                      <a:lnTo>
                        <a:pt x="468" y="554"/>
                      </a:lnTo>
                      <a:lnTo>
                        <a:pt x="468" y="558"/>
                      </a:lnTo>
                      <a:lnTo>
                        <a:pt x="466" y="568"/>
                      </a:lnTo>
                      <a:lnTo>
                        <a:pt x="472" y="570"/>
                      </a:lnTo>
                      <a:lnTo>
                        <a:pt x="478" y="574"/>
                      </a:lnTo>
                      <a:lnTo>
                        <a:pt x="484" y="578"/>
                      </a:lnTo>
                      <a:lnTo>
                        <a:pt x="490" y="580"/>
                      </a:lnTo>
                      <a:lnTo>
                        <a:pt x="492" y="582"/>
                      </a:lnTo>
                      <a:lnTo>
                        <a:pt x="496" y="578"/>
                      </a:lnTo>
                      <a:lnTo>
                        <a:pt x="500" y="582"/>
                      </a:lnTo>
                      <a:lnTo>
                        <a:pt x="502" y="582"/>
                      </a:lnTo>
                      <a:lnTo>
                        <a:pt x="506" y="580"/>
                      </a:lnTo>
                      <a:lnTo>
                        <a:pt x="502" y="574"/>
                      </a:lnTo>
                      <a:lnTo>
                        <a:pt x="500" y="568"/>
                      </a:lnTo>
                      <a:lnTo>
                        <a:pt x="500" y="566"/>
                      </a:lnTo>
                      <a:lnTo>
                        <a:pt x="502" y="562"/>
                      </a:lnTo>
                      <a:lnTo>
                        <a:pt x="506" y="560"/>
                      </a:lnTo>
                      <a:lnTo>
                        <a:pt x="518" y="560"/>
                      </a:lnTo>
                      <a:lnTo>
                        <a:pt x="524" y="560"/>
                      </a:lnTo>
                      <a:lnTo>
                        <a:pt x="534" y="558"/>
                      </a:lnTo>
                      <a:lnTo>
                        <a:pt x="542" y="552"/>
                      </a:lnTo>
                      <a:lnTo>
                        <a:pt x="550" y="548"/>
                      </a:lnTo>
                      <a:lnTo>
                        <a:pt x="558" y="546"/>
                      </a:lnTo>
                      <a:lnTo>
                        <a:pt x="564" y="548"/>
                      </a:lnTo>
                      <a:lnTo>
                        <a:pt x="568" y="550"/>
                      </a:lnTo>
                      <a:lnTo>
                        <a:pt x="574" y="552"/>
                      </a:lnTo>
                      <a:lnTo>
                        <a:pt x="578" y="552"/>
                      </a:lnTo>
                      <a:lnTo>
                        <a:pt x="580" y="558"/>
                      </a:lnTo>
                      <a:lnTo>
                        <a:pt x="582" y="562"/>
                      </a:lnTo>
                      <a:lnTo>
                        <a:pt x="590" y="570"/>
                      </a:lnTo>
                      <a:lnTo>
                        <a:pt x="598" y="574"/>
                      </a:lnTo>
                      <a:lnTo>
                        <a:pt x="606" y="576"/>
                      </a:lnTo>
                      <a:lnTo>
                        <a:pt x="620" y="576"/>
                      </a:lnTo>
                      <a:lnTo>
                        <a:pt x="626" y="576"/>
                      </a:lnTo>
                      <a:lnTo>
                        <a:pt x="630" y="578"/>
                      </a:lnTo>
                      <a:lnTo>
                        <a:pt x="638" y="582"/>
                      </a:lnTo>
                      <a:lnTo>
                        <a:pt x="638" y="588"/>
                      </a:lnTo>
                      <a:lnTo>
                        <a:pt x="638" y="594"/>
                      </a:lnTo>
                      <a:lnTo>
                        <a:pt x="640" y="598"/>
                      </a:lnTo>
                      <a:lnTo>
                        <a:pt x="646" y="600"/>
                      </a:lnTo>
                      <a:lnTo>
                        <a:pt x="650" y="596"/>
                      </a:lnTo>
                      <a:lnTo>
                        <a:pt x="648" y="594"/>
                      </a:lnTo>
                      <a:lnTo>
                        <a:pt x="648" y="590"/>
                      </a:lnTo>
                      <a:lnTo>
                        <a:pt x="646" y="584"/>
                      </a:lnTo>
                      <a:lnTo>
                        <a:pt x="662" y="580"/>
                      </a:lnTo>
                      <a:lnTo>
                        <a:pt x="674" y="572"/>
                      </a:lnTo>
                      <a:lnTo>
                        <a:pt x="696" y="558"/>
                      </a:lnTo>
                      <a:lnTo>
                        <a:pt x="696" y="568"/>
                      </a:lnTo>
                      <a:lnTo>
                        <a:pt x="708" y="568"/>
                      </a:lnTo>
                      <a:lnTo>
                        <a:pt x="712" y="562"/>
                      </a:lnTo>
                      <a:lnTo>
                        <a:pt x="714" y="560"/>
                      </a:lnTo>
                      <a:lnTo>
                        <a:pt x="724" y="556"/>
                      </a:lnTo>
                      <a:lnTo>
                        <a:pt x="734" y="554"/>
                      </a:lnTo>
                      <a:lnTo>
                        <a:pt x="738" y="552"/>
                      </a:lnTo>
                      <a:lnTo>
                        <a:pt x="742" y="548"/>
                      </a:lnTo>
                      <a:lnTo>
                        <a:pt x="742" y="550"/>
                      </a:lnTo>
                      <a:lnTo>
                        <a:pt x="746" y="540"/>
                      </a:lnTo>
                      <a:lnTo>
                        <a:pt x="752" y="532"/>
                      </a:lnTo>
                      <a:lnTo>
                        <a:pt x="770" y="518"/>
                      </a:lnTo>
                      <a:lnTo>
                        <a:pt x="772" y="514"/>
                      </a:lnTo>
                      <a:lnTo>
                        <a:pt x="774" y="508"/>
                      </a:lnTo>
                      <a:lnTo>
                        <a:pt x="774" y="498"/>
                      </a:lnTo>
                      <a:lnTo>
                        <a:pt x="774" y="488"/>
                      </a:lnTo>
                      <a:lnTo>
                        <a:pt x="778" y="478"/>
                      </a:lnTo>
                      <a:lnTo>
                        <a:pt x="786" y="466"/>
                      </a:lnTo>
                      <a:lnTo>
                        <a:pt x="792" y="454"/>
                      </a:lnTo>
                      <a:lnTo>
                        <a:pt x="794" y="448"/>
                      </a:lnTo>
                      <a:lnTo>
                        <a:pt x="794" y="442"/>
                      </a:lnTo>
                      <a:lnTo>
                        <a:pt x="792" y="432"/>
                      </a:lnTo>
                      <a:lnTo>
                        <a:pt x="790" y="426"/>
                      </a:lnTo>
                      <a:lnTo>
                        <a:pt x="782" y="420"/>
                      </a:lnTo>
                      <a:lnTo>
                        <a:pt x="772" y="418"/>
                      </a:lnTo>
                      <a:lnTo>
                        <a:pt x="778" y="410"/>
                      </a:lnTo>
                      <a:lnTo>
                        <a:pt x="786" y="406"/>
                      </a:lnTo>
                      <a:lnTo>
                        <a:pt x="778" y="400"/>
                      </a:lnTo>
                      <a:lnTo>
                        <a:pt x="774" y="396"/>
                      </a:lnTo>
                      <a:lnTo>
                        <a:pt x="772" y="392"/>
                      </a:lnTo>
                      <a:lnTo>
                        <a:pt x="776" y="392"/>
                      </a:lnTo>
                      <a:lnTo>
                        <a:pt x="768" y="378"/>
                      </a:lnTo>
                      <a:lnTo>
                        <a:pt x="760" y="366"/>
                      </a:lnTo>
                      <a:lnTo>
                        <a:pt x="750" y="352"/>
                      </a:lnTo>
                      <a:lnTo>
                        <a:pt x="738" y="342"/>
                      </a:lnTo>
                      <a:lnTo>
                        <a:pt x="726" y="338"/>
                      </a:lnTo>
                      <a:lnTo>
                        <a:pt x="720" y="334"/>
                      </a:lnTo>
                      <a:lnTo>
                        <a:pt x="718" y="332"/>
                      </a:lnTo>
                      <a:lnTo>
                        <a:pt x="718" y="328"/>
                      </a:lnTo>
                      <a:lnTo>
                        <a:pt x="718" y="324"/>
                      </a:lnTo>
                      <a:lnTo>
                        <a:pt x="720" y="316"/>
                      </a:lnTo>
                      <a:lnTo>
                        <a:pt x="724" y="312"/>
                      </a:lnTo>
                      <a:lnTo>
                        <a:pt x="728" y="308"/>
                      </a:lnTo>
                      <a:lnTo>
                        <a:pt x="748" y="294"/>
                      </a:lnTo>
                      <a:lnTo>
                        <a:pt x="734" y="286"/>
                      </a:lnTo>
                      <a:lnTo>
                        <a:pt x="726" y="282"/>
                      </a:lnTo>
                      <a:lnTo>
                        <a:pt x="718" y="280"/>
                      </a:lnTo>
                      <a:lnTo>
                        <a:pt x="714" y="282"/>
                      </a:lnTo>
                      <a:lnTo>
                        <a:pt x="710" y="286"/>
                      </a:lnTo>
                      <a:lnTo>
                        <a:pt x="706" y="290"/>
                      </a:lnTo>
                      <a:lnTo>
                        <a:pt x="702" y="290"/>
                      </a:lnTo>
                      <a:lnTo>
                        <a:pt x="662" y="266"/>
                      </a:lnTo>
                      <a:lnTo>
                        <a:pt x="662" y="262"/>
                      </a:lnTo>
                      <a:lnTo>
                        <a:pt x="666" y="260"/>
                      </a:lnTo>
                      <a:lnTo>
                        <a:pt x="670" y="256"/>
                      </a:lnTo>
                      <a:lnTo>
                        <a:pt x="676" y="254"/>
                      </a:lnTo>
                      <a:lnTo>
                        <a:pt x="682" y="250"/>
                      </a:lnTo>
                      <a:lnTo>
                        <a:pt x="686" y="240"/>
                      </a:lnTo>
                      <a:lnTo>
                        <a:pt x="694" y="228"/>
                      </a:lnTo>
                      <a:lnTo>
                        <a:pt x="698" y="224"/>
                      </a:lnTo>
                      <a:lnTo>
                        <a:pt x="704" y="224"/>
                      </a:lnTo>
                      <a:lnTo>
                        <a:pt x="708" y="224"/>
                      </a:lnTo>
                      <a:lnTo>
                        <a:pt x="712" y="228"/>
                      </a:lnTo>
                      <a:lnTo>
                        <a:pt x="714" y="236"/>
                      </a:lnTo>
                      <a:lnTo>
                        <a:pt x="714" y="262"/>
                      </a:lnTo>
                      <a:lnTo>
                        <a:pt x="718" y="262"/>
                      </a:lnTo>
                      <a:lnTo>
                        <a:pt x="724" y="258"/>
                      </a:lnTo>
                      <a:lnTo>
                        <a:pt x="732" y="250"/>
                      </a:lnTo>
                      <a:lnTo>
                        <a:pt x="740" y="242"/>
                      </a:lnTo>
                      <a:lnTo>
                        <a:pt x="742" y="242"/>
                      </a:lnTo>
                      <a:lnTo>
                        <a:pt x="748" y="242"/>
                      </a:lnTo>
                      <a:lnTo>
                        <a:pt x="752" y="234"/>
                      </a:lnTo>
                      <a:lnTo>
                        <a:pt x="760" y="222"/>
                      </a:lnTo>
                      <a:lnTo>
                        <a:pt x="770" y="210"/>
                      </a:lnTo>
                      <a:lnTo>
                        <a:pt x="774" y="212"/>
                      </a:lnTo>
                      <a:lnTo>
                        <a:pt x="780" y="214"/>
                      </a:lnTo>
                      <a:lnTo>
                        <a:pt x="792" y="214"/>
                      </a:lnTo>
                      <a:lnTo>
                        <a:pt x="790" y="208"/>
                      </a:lnTo>
                      <a:lnTo>
                        <a:pt x="792" y="204"/>
                      </a:lnTo>
                      <a:lnTo>
                        <a:pt x="796" y="198"/>
                      </a:lnTo>
                      <a:lnTo>
                        <a:pt x="802" y="188"/>
                      </a:lnTo>
                      <a:lnTo>
                        <a:pt x="806" y="190"/>
                      </a:lnTo>
                      <a:lnTo>
                        <a:pt x="810" y="192"/>
                      </a:lnTo>
                      <a:lnTo>
                        <a:pt x="814" y="190"/>
                      </a:lnTo>
                      <a:lnTo>
                        <a:pt x="818" y="188"/>
                      </a:lnTo>
                      <a:lnTo>
                        <a:pt x="818" y="186"/>
                      </a:lnTo>
                      <a:lnTo>
                        <a:pt x="820" y="188"/>
                      </a:lnTo>
                      <a:lnTo>
                        <a:pt x="814" y="172"/>
                      </a:lnTo>
                      <a:lnTo>
                        <a:pt x="808" y="164"/>
                      </a:lnTo>
                      <a:lnTo>
                        <a:pt x="800" y="158"/>
                      </a:lnTo>
                      <a:lnTo>
                        <a:pt x="800" y="142"/>
                      </a:lnTo>
                      <a:lnTo>
                        <a:pt x="812" y="146"/>
                      </a:lnTo>
                      <a:lnTo>
                        <a:pt x="820" y="152"/>
                      </a:lnTo>
                      <a:lnTo>
                        <a:pt x="820" y="142"/>
                      </a:lnTo>
                      <a:lnTo>
                        <a:pt x="820" y="136"/>
                      </a:lnTo>
                      <a:lnTo>
                        <a:pt x="820" y="124"/>
                      </a:lnTo>
                      <a:lnTo>
                        <a:pt x="818" y="110"/>
                      </a:lnTo>
                      <a:lnTo>
                        <a:pt x="814" y="100"/>
                      </a:lnTo>
                      <a:lnTo>
                        <a:pt x="806" y="86"/>
                      </a:lnTo>
                      <a:lnTo>
                        <a:pt x="798" y="92"/>
                      </a:lnTo>
                      <a:lnTo>
                        <a:pt x="792" y="98"/>
                      </a:lnTo>
                      <a:lnTo>
                        <a:pt x="786" y="102"/>
                      </a:lnTo>
                      <a:lnTo>
                        <a:pt x="774" y="104"/>
                      </a:lnTo>
                      <a:lnTo>
                        <a:pt x="770" y="104"/>
                      </a:lnTo>
                      <a:lnTo>
                        <a:pt x="764" y="102"/>
                      </a:lnTo>
                      <a:lnTo>
                        <a:pt x="756" y="96"/>
                      </a:lnTo>
                      <a:lnTo>
                        <a:pt x="750" y="88"/>
                      </a:lnTo>
                      <a:lnTo>
                        <a:pt x="744" y="80"/>
                      </a:lnTo>
                      <a:lnTo>
                        <a:pt x="732" y="76"/>
                      </a:lnTo>
                      <a:lnTo>
                        <a:pt x="718" y="72"/>
                      </a:lnTo>
                      <a:lnTo>
                        <a:pt x="704" y="68"/>
                      </a:lnTo>
                      <a:lnTo>
                        <a:pt x="690" y="62"/>
                      </a:lnTo>
                      <a:lnTo>
                        <a:pt x="680" y="54"/>
                      </a:lnTo>
                      <a:lnTo>
                        <a:pt x="668" y="46"/>
                      </a:lnTo>
                      <a:lnTo>
                        <a:pt x="646" y="24"/>
                      </a:lnTo>
                      <a:lnTo>
                        <a:pt x="634" y="16"/>
                      </a:lnTo>
                      <a:lnTo>
                        <a:pt x="622" y="8"/>
                      </a:lnTo>
                      <a:lnTo>
                        <a:pt x="606" y="2"/>
                      </a:lnTo>
                      <a:lnTo>
                        <a:pt x="584" y="0"/>
                      </a:lnTo>
                      <a:lnTo>
                        <a:pt x="572" y="0"/>
                      </a:lnTo>
                      <a:lnTo>
                        <a:pt x="562" y="2"/>
                      </a:lnTo>
                      <a:lnTo>
                        <a:pt x="556" y="4"/>
                      </a:lnTo>
                      <a:lnTo>
                        <a:pt x="552" y="8"/>
                      </a:lnTo>
                      <a:lnTo>
                        <a:pt x="550" y="12"/>
                      </a:lnTo>
                      <a:lnTo>
                        <a:pt x="550" y="18"/>
                      </a:lnTo>
                      <a:lnTo>
                        <a:pt x="552" y="20"/>
                      </a:lnTo>
                      <a:lnTo>
                        <a:pt x="556" y="24"/>
                      </a:lnTo>
                      <a:lnTo>
                        <a:pt x="562" y="30"/>
                      </a:lnTo>
                      <a:lnTo>
                        <a:pt x="564" y="40"/>
                      </a:lnTo>
                      <a:lnTo>
                        <a:pt x="566" y="50"/>
                      </a:lnTo>
                      <a:lnTo>
                        <a:pt x="566" y="56"/>
                      </a:lnTo>
                      <a:lnTo>
                        <a:pt x="566" y="62"/>
                      </a:lnTo>
                      <a:lnTo>
                        <a:pt x="562" y="66"/>
                      </a:lnTo>
                      <a:lnTo>
                        <a:pt x="560" y="68"/>
                      </a:lnTo>
                      <a:lnTo>
                        <a:pt x="550" y="68"/>
                      </a:lnTo>
                      <a:lnTo>
                        <a:pt x="536" y="66"/>
                      </a:lnTo>
                      <a:lnTo>
                        <a:pt x="538" y="88"/>
                      </a:lnTo>
                      <a:lnTo>
                        <a:pt x="538" y="94"/>
                      </a:lnTo>
                      <a:lnTo>
                        <a:pt x="542" y="98"/>
                      </a:lnTo>
                      <a:lnTo>
                        <a:pt x="544" y="102"/>
                      </a:lnTo>
                      <a:lnTo>
                        <a:pt x="550" y="102"/>
                      </a:lnTo>
                      <a:lnTo>
                        <a:pt x="568" y="102"/>
                      </a:lnTo>
                      <a:lnTo>
                        <a:pt x="576" y="100"/>
                      </a:lnTo>
                      <a:lnTo>
                        <a:pt x="582" y="98"/>
                      </a:lnTo>
                      <a:lnTo>
                        <a:pt x="592" y="100"/>
                      </a:lnTo>
                      <a:lnTo>
                        <a:pt x="602" y="106"/>
                      </a:lnTo>
                      <a:lnTo>
                        <a:pt x="610" y="112"/>
                      </a:lnTo>
                      <a:lnTo>
                        <a:pt x="616" y="120"/>
                      </a:lnTo>
                      <a:lnTo>
                        <a:pt x="596" y="122"/>
                      </a:lnTo>
                      <a:lnTo>
                        <a:pt x="578" y="124"/>
                      </a:lnTo>
                      <a:lnTo>
                        <a:pt x="576" y="128"/>
                      </a:lnTo>
                      <a:lnTo>
                        <a:pt x="576" y="132"/>
                      </a:lnTo>
                      <a:lnTo>
                        <a:pt x="574" y="134"/>
                      </a:lnTo>
                      <a:lnTo>
                        <a:pt x="574" y="140"/>
                      </a:lnTo>
                      <a:lnTo>
                        <a:pt x="570" y="142"/>
                      </a:lnTo>
                      <a:lnTo>
                        <a:pt x="566" y="142"/>
                      </a:lnTo>
                      <a:lnTo>
                        <a:pt x="556" y="144"/>
                      </a:lnTo>
                      <a:lnTo>
                        <a:pt x="552" y="146"/>
                      </a:lnTo>
                      <a:lnTo>
                        <a:pt x="550" y="150"/>
                      </a:lnTo>
                      <a:lnTo>
                        <a:pt x="544" y="152"/>
                      </a:lnTo>
                      <a:lnTo>
                        <a:pt x="538" y="154"/>
                      </a:lnTo>
                      <a:lnTo>
                        <a:pt x="532" y="154"/>
                      </a:lnTo>
                      <a:lnTo>
                        <a:pt x="528" y="152"/>
                      </a:lnTo>
                      <a:lnTo>
                        <a:pt x="524" y="150"/>
                      </a:lnTo>
                      <a:lnTo>
                        <a:pt x="522" y="150"/>
                      </a:lnTo>
                      <a:lnTo>
                        <a:pt x="518" y="152"/>
                      </a:lnTo>
                      <a:lnTo>
                        <a:pt x="516" y="156"/>
                      </a:lnTo>
                      <a:lnTo>
                        <a:pt x="516" y="160"/>
                      </a:lnTo>
                      <a:lnTo>
                        <a:pt x="518" y="160"/>
                      </a:lnTo>
                      <a:lnTo>
                        <a:pt x="524" y="164"/>
                      </a:lnTo>
                      <a:lnTo>
                        <a:pt x="528" y="166"/>
                      </a:lnTo>
                      <a:lnTo>
                        <a:pt x="530" y="168"/>
                      </a:lnTo>
                      <a:lnTo>
                        <a:pt x="530" y="172"/>
                      </a:lnTo>
                      <a:lnTo>
                        <a:pt x="530" y="176"/>
                      </a:lnTo>
                      <a:lnTo>
                        <a:pt x="526" y="182"/>
                      </a:lnTo>
                      <a:lnTo>
                        <a:pt x="518" y="188"/>
                      </a:lnTo>
                      <a:lnTo>
                        <a:pt x="508" y="194"/>
                      </a:lnTo>
                      <a:lnTo>
                        <a:pt x="496" y="198"/>
                      </a:lnTo>
                      <a:lnTo>
                        <a:pt x="468" y="198"/>
                      </a:lnTo>
                      <a:lnTo>
                        <a:pt x="458" y="206"/>
                      </a:lnTo>
                      <a:lnTo>
                        <a:pt x="452" y="210"/>
                      </a:lnTo>
                      <a:lnTo>
                        <a:pt x="444" y="212"/>
                      </a:lnTo>
                      <a:lnTo>
                        <a:pt x="430" y="210"/>
                      </a:lnTo>
                      <a:lnTo>
                        <a:pt x="414" y="206"/>
                      </a:lnTo>
                      <a:lnTo>
                        <a:pt x="402" y="200"/>
                      </a:lnTo>
                      <a:lnTo>
                        <a:pt x="392" y="194"/>
                      </a:lnTo>
                      <a:lnTo>
                        <a:pt x="348" y="194"/>
                      </a:lnTo>
                      <a:lnTo>
                        <a:pt x="348" y="192"/>
                      </a:lnTo>
                      <a:lnTo>
                        <a:pt x="314" y="192"/>
                      </a:lnTo>
                      <a:lnTo>
                        <a:pt x="306" y="188"/>
                      </a:lnTo>
                      <a:lnTo>
                        <a:pt x="298" y="180"/>
                      </a:lnTo>
                      <a:lnTo>
                        <a:pt x="290" y="172"/>
                      </a:lnTo>
                      <a:lnTo>
                        <a:pt x="280" y="166"/>
                      </a:lnTo>
                      <a:lnTo>
                        <a:pt x="272" y="160"/>
                      </a:lnTo>
                      <a:lnTo>
                        <a:pt x="262" y="160"/>
                      </a:lnTo>
                      <a:lnTo>
                        <a:pt x="252" y="156"/>
                      </a:lnTo>
                      <a:lnTo>
                        <a:pt x="244" y="152"/>
                      </a:lnTo>
                      <a:lnTo>
                        <a:pt x="214" y="152"/>
                      </a:lnTo>
                      <a:lnTo>
                        <a:pt x="210" y="146"/>
                      </a:lnTo>
                      <a:lnTo>
                        <a:pt x="206" y="140"/>
                      </a:lnTo>
                      <a:lnTo>
                        <a:pt x="202" y="126"/>
                      </a:lnTo>
                      <a:lnTo>
                        <a:pt x="198" y="118"/>
                      </a:lnTo>
                      <a:lnTo>
                        <a:pt x="194" y="112"/>
                      </a:lnTo>
                      <a:lnTo>
                        <a:pt x="182" y="104"/>
                      </a:lnTo>
                      <a:lnTo>
                        <a:pt x="174" y="100"/>
                      </a:lnTo>
                      <a:lnTo>
                        <a:pt x="168" y="98"/>
                      </a:lnTo>
                      <a:lnTo>
                        <a:pt x="154" y="92"/>
                      </a:lnTo>
                      <a:lnTo>
                        <a:pt x="146" y="90"/>
                      </a:lnTo>
                      <a:lnTo>
                        <a:pt x="140" y="86"/>
                      </a:lnTo>
                      <a:lnTo>
                        <a:pt x="138" y="82"/>
                      </a:lnTo>
                      <a:lnTo>
                        <a:pt x="134" y="76"/>
                      </a:lnTo>
                      <a:lnTo>
                        <a:pt x="134" y="78"/>
                      </a:lnTo>
                      <a:lnTo>
                        <a:pt x="122" y="86"/>
                      </a:lnTo>
                      <a:lnTo>
                        <a:pt x="114" y="94"/>
                      </a:lnTo>
                      <a:lnTo>
                        <a:pt x="126" y="108"/>
                      </a:lnTo>
                      <a:lnTo>
                        <a:pt x="116" y="116"/>
                      </a:lnTo>
                      <a:lnTo>
                        <a:pt x="110" y="118"/>
                      </a:lnTo>
                      <a:lnTo>
                        <a:pt x="100" y="116"/>
                      </a:lnTo>
                      <a:lnTo>
                        <a:pt x="88" y="112"/>
                      </a:lnTo>
                      <a:lnTo>
                        <a:pt x="92" y="130"/>
                      </a:lnTo>
                      <a:lnTo>
                        <a:pt x="92" y="140"/>
                      </a:lnTo>
                      <a:lnTo>
                        <a:pt x="90" y="148"/>
                      </a:lnTo>
                      <a:lnTo>
                        <a:pt x="86" y="150"/>
                      </a:lnTo>
                      <a:lnTo>
                        <a:pt x="84" y="150"/>
                      </a:lnTo>
                      <a:lnTo>
                        <a:pt x="78" y="150"/>
                      </a:lnTo>
                      <a:lnTo>
                        <a:pt x="68" y="146"/>
                      </a:lnTo>
                      <a:lnTo>
                        <a:pt x="70" y="156"/>
                      </a:lnTo>
                      <a:lnTo>
                        <a:pt x="76" y="164"/>
                      </a:lnTo>
                      <a:lnTo>
                        <a:pt x="80" y="176"/>
                      </a:lnTo>
                      <a:lnTo>
                        <a:pt x="82" y="188"/>
                      </a:lnTo>
                      <a:lnTo>
                        <a:pt x="78" y="194"/>
                      </a:lnTo>
                      <a:lnTo>
                        <a:pt x="74" y="200"/>
                      </a:lnTo>
                      <a:lnTo>
                        <a:pt x="64" y="214"/>
                      </a:lnTo>
                      <a:lnTo>
                        <a:pt x="50" y="228"/>
                      </a:lnTo>
                      <a:lnTo>
                        <a:pt x="38" y="236"/>
                      </a:lnTo>
                      <a:lnTo>
                        <a:pt x="28" y="238"/>
                      </a:lnTo>
                      <a:lnTo>
                        <a:pt x="14" y="240"/>
                      </a:lnTo>
                      <a:lnTo>
                        <a:pt x="8" y="242"/>
                      </a:lnTo>
                      <a:lnTo>
                        <a:pt x="4" y="244"/>
                      </a:lnTo>
                      <a:lnTo>
                        <a:pt x="2" y="248"/>
                      </a:lnTo>
                      <a:lnTo>
                        <a:pt x="0" y="254"/>
                      </a:lnTo>
                      <a:lnTo>
                        <a:pt x="2" y="258"/>
                      </a:lnTo>
                      <a:lnTo>
                        <a:pt x="4" y="262"/>
                      </a:lnTo>
                      <a:lnTo>
                        <a:pt x="14" y="268"/>
                      </a:lnTo>
                      <a:lnTo>
                        <a:pt x="24" y="276"/>
                      </a:lnTo>
                      <a:lnTo>
                        <a:pt x="26" y="280"/>
                      </a:lnTo>
                      <a:lnTo>
                        <a:pt x="26" y="286"/>
                      </a:lnTo>
                      <a:lnTo>
                        <a:pt x="20" y="288"/>
                      </a:lnTo>
                      <a:lnTo>
                        <a:pt x="14" y="290"/>
                      </a:lnTo>
                      <a:lnTo>
                        <a:pt x="18" y="292"/>
                      </a:lnTo>
                      <a:lnTo>
                        <a:pt x="20" y="294"/>
                      </a:lnTo>
                      <a:lnTo>
                        <a:pt x="28" y="296"/>
                      </a:lnTo>
                      <a:lnTo>
                        <a:pt x="28" y="298"/>
                      </a:lnTo>
                      <a:lnTo>
                        <a:pt x="36" y="298"/>
                      </a:lnTo>
                      <a:lnTo>
                        <a:pt x="44" y="302"/>
                      </a:lnTo>
                      <a:lnTo>
                        <a:pt x="50" y="308"/>
                      </a:lnTo>
                      <a:lnTo>
                        <a:pt x="54" y="316"/>
                      </a:lnTo>
                      <a:lnTo>
                        <a:pt x="58" y="320"/>
                      </a:lnTo>
                      <a:lnTo>
                        <a:pt x="62" y="322"/>
                      </a:lnTo>
                      <a:lnTo>
                        <a:pt x="68" y="322"/>
                      </a:lnTo>
                      <a:lnTo>
                        <a:pt x="74" y="324"/>
                      </a:lnTo>
                      <a:lnTo>
                        <a:pt x="78" y="324"/>
                      </a:lnTo>
                      <a:lnTo>
                        <a:pt x="82" y="326"/>
                      </a:lnTo>
                      <a:lnTo>
                        <a:pt x="84" y="326"/>
                      </a:lnTo>
                      <a:lnTo>
                        <a:pt x="86" y="324"/>
                      </a:lnTo>
                      <a:lnTo>
                        <a:pt x="90" y="322"/>
                      </a:lnTo>
                      <a:lnTo>
                        <a:pt x="94" y="320"/>
                      </a:lnTo>
                      <a:lnTo>
                        <a:pt x="100" y="320"/>
                      </a:lnTo>
                      <a:lnTo>
                        <a:pt x="108" y="320"/>
                      </a:lnTo>
                      <a:lnTo>
                        <a:pt x="114" y="324"/>
                      </a:lnTo>
                      <a:lnTo>
                        <a:pt x="116" y="324"/>
                      </a:lnTo>
                      <a:lnTo>
                        <a:pt x="122" y="326"/>
                      </a:lnTo>
                      <a:lnTo>
                        <a:pt x="122" y="332"/>
                      </a:lnTo>
                      <a:lnTo>
                        <a:pt x="120" y="336"/>
                      </a:lnTo>
                      <a:lnTo>
                        <a:pt x="114" y="344"/>
                      </a:lnTo>
                      <a:lnTo>
                        <a:pt x="112" y="352"/>
                      </a:lnTo>
                      <a:lnTo>
                        <a:pt x="110" y="358"/>
                      </a:lnTo>
                      <a:lnTo>
                        <a:pt x="112" y="362"/>
                      </a:lnTo>
                      <a:lnTo>
                        <a:pt x="114" y="368"/>
                      </a:lnTo>
                      <a:lnTo>
                        <a:pt x="122" y="376"/>
                      </a:lnTo>
                      <a:lnTo>
                        <a:pt x="120" y="378"/>
                      </a:lnTo>
                      <a:lnTo>
                        <a:pt x="118" y="378"/>
                      </a:lnTo>
                      <a:lnTo>
                        <a:pt x="112" y="380"/>
                      </a:lnTo>
                      <a:lnTo>
                        <a:pt x="114" y="388"/>
                      </a:lnTo>
                      <a:lnTo>
                        <a:pt x="114" y="392"/>
                      </a:lnTo>
                      <a:lnTo>
                        <a:pt x="116" y="396"/>
                      </a:lnTo>
                      <a:lnTo>
                        <a:pt x="118" y="400"/>
                      </a:lnTo>
                      <a:lnTo>
                        <a:pt x="126" y="404"/>
                      </a:lnTo>
                      <a:lnTo>
                        <a:pt x="136" y="408"/>
                      </a:lnTo>
                      <a:lnTo>
                        <a:pt x="144" y="416"/>
                      </a:lnTo>
                      <a:lnTo>
                        <a:pt x="152" y="424"/>
                      </a:lnTo>
                      <a:lnTo>
                        <a:pt x="158" y="424"/>
                      </a:lnTo>
                      <a:lnTo>
                        <a:pt x="162" y="424"/>
                      </a:lnTo>
                      <a:lnTo>
                        <a:pt x="164" y="422"/>
                      </a:lnTo>
                      <a:lnTo>
                        <a:pt x="166" y="420"/>
                      </a:lnTo>
                      <a:lnTo>
                        <a:pt x="168" y="420"/>
                      </a:lnTo>
                      <a:lnTo>
                        <a:pt x="180" y="428"/>
                      </a:lnTo>
                      <a:lnTo>
                        <a:pt x="190" y="436"/>
                      </a:lnTo>
                      <a:lnTo>
                        <a:pt x="198" y="442"/>
                      </a:lnTo>
                      <a:lnTo>
                        <a:pt x="208" y="446"/>
                      </a:lnTo>
                      <a:lnTo>
                        <a:pt x="220" y="450"/>
                      </a:lnTo>
                      <a:lnTo>
                        <a:pt x="222" y="452"/>
                      </a:lnTo>
                      <a:lnTo>
                        <a:pt x="226" y="456"/>
                      </a:lnTo>
                      <a:lnTo>
                        <a:pt x="230" y="458"/>
                      </a:lnTo>
                      <a:lnTo>
                        <a:pt x="236" y="460"/>
                      </a:lnTo>
                      <a:lnTo>
                        <a:pt x="240" y="460"/>
                      </a:lnTo>
                      <a:lnTo>
                        <a:pt x="242" y="460"/>
                      </a:lnTo>
                      <a:lnTo>
                        <a:pt x="244" y="460"/>
                      </a:lnTo>
                      <a:lnTo>
                        <a:pt x="250" y="464"/>
                      </a:lnTo>
                      <a:lnTo>
                        <a:pt x="256" y="466"/>
                      </a:lnTo>
                      <a:lnTo>
                        <a:pt x="274" y="466"/>
                      </a:lnTo>
                      <a:lnTo>
                        <a:pt x="274" y="468"/>
                      </a:lnTo>
                      <a:lnTo>
                        <a:pt x="274" y="464"/>
                      </a:lnTo>
                      <a:lnTo>
                        <a:pt x="278" y="462"/>
                      </a:lnTo>
                      <a:lnTo>
                        <a:pt x="284" y="460"/>
                      </a:lnTo>
                      <a:lnTo>
                        <a:pt x="288" y="472"/>
                      </a:lnTo>
                      <a:lnTo>
                        <a:pt x="290" y="468"/>
                      </a:lnTo>
                      <a:lnTo>
                        <a:pt x="294" y="462"/>
                      </a:lnTo>
                      <a:lnTo>
                        <a:pt x="298" y="460"/>
                      </a:lnTo>
                      <a:lnTo>
                        <a:pt x="302" y="458"/>
                      </a:lnTo>
                      <a:lnTo>
                        <a:pt x="312" y="460"/>
                      </a:lnTo>
                      <a:lnTo>
                        <a:pt x="322" y="464"/>
                      </a:lnTo>
                      <a:lnTo>
                        <a:pt x="332" y="472"/>
                      </a:lnTo>
                      <a:lnTo>
                        <a:pt x="336" y="478"/>
                      </a:lnTo>
                      <a:lnTo>
                        <a:pt x="336" y="480"/>
                      </a:lnTo>
                      <a:lnTo>
                        <a:pt x="338" y="478"/>
                      </a:lnTo>
                      <a:lnTo>
                        <a:pt x="340" y="470"/>
                      </a:lnTo>
                      <a:lnTo>
                        <a:pt x="344" y="460"/>
                      </a:lnTo>
                      <a:lnTo>
                        <a:pt x="348" y="454"/>
                      </a:lnTo>
                      <a:lnTo>
                        <a:pt x="356" y="446"/>
                      </a:lnTo>
                      <a:lnTo>
                        <a:pt x="362" y="442"/>
                      </a:lnTo>
                      <a:lnTo>
                        <a:pt x="372" y="438"/>
                      </a:lnTo>
                      <a:lnTo>
                        <a:pt x="374" y="440"/>
                      </a:lnTo>
                      <a:lnTo>
                        <a:pt x="376" y="440"/>
                      </a:lnTo>
                      <a:lnTo>
                        <a:pt x="380" y="442"/>
                      </a:lnTo>
                      <a:lnTo>
                        <a:pt x="382" y="440"/>
                      </a:lnTo>
                      <a:lnTo>
                        <a:pt x="386" y="438"/>
                      </a:lnTo>
                      <a:lnTo>
                        <a:pt x="386" y="436"/>
                      </a:lnTo>
                      <a:lnTo>
                        <a:pt x="392" y="436"/>
                      </a:lnTo>
                      <a:lnTo>
                        <a:pt x="400" y="444"/>
                      </a:lnTo>
                      <a:lnTo>
                        <a:pt x="400" y="448"/>
                      </a:lnTo>
                      <a:lnTo>
                        <a:pt x="400" y="450"/>
                      </a:lnTo>
                      <a:lnTo>
                        <a:pt x="404" y="454"/>
                      </a:lnTo>
                      <a:lnTo>
                        <a:pt x="410" y="456"/>
                      </a:lnTo>
                      <a:lnTo>
                        <a:pt x="414" y="456"/>
                      </a:lnTo>
                      <a:lnTo>
                        <a:pt x="414" y="4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05" name="Google Shape;2805;p56"/>
                <p:cNvSpPr/>
                <p:nvPr/>
              </p:nvSpPr>
              <p:spPr>
                <a:xfrm>
                  <a:off x="7775299" y="3145370"/>
                  <a:ext cx="167028" cy="127172"/>
                </a:xfrm>
                <a:custGeom>
                  <a:avLst/>
                  <a:gdLst/>
                  <a:ahLst/>
                  <a:cxnLst/>
                  <a:rect l="l" t="t" r="r" b="b"/>
                  <a:pathLst>
                    <a:path w="82" h="70" extrusionOk="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06" name="Google Shape;2806;p56"/>
                <p:cNvSpPr/>
                <p:nvPr/>
              </p:nvSpPr>
              <p:spPr>
                <a:xfrm>
                  <a:off x="7679606" y="3280800"/>
                  <a:ext cx="274901" cy="267557"/>
                </a:xfrm>
                <a:custGeom>
                  <a:avLst/>
                  <a:gdLst/>
                  <a:ahLst/>
                  <a:cxnLst/>
                  <a:rect l="l" t="t" r="r" b="b"/>
                  <a:pathLst>
                    <a:path w="136" h="148" extrusionOk="0">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07" name="Google Shape;2807;p56"/>
                <p:cNvSpPr/>
                <p:nvPr/>
              </p:nvSpPr>
              <p:spPr>
                <a:xfrm>
                  <a:off x="7740502" y="3516977"/>
                  <a:ext cx="64375" cy="46244"/>
                </a:xfrm>
                <a:custGeom>
                  <a:avLst/>
                  <a:gdLst/>
                  <a:ahLst/>
                  <a:cxnLst/>
                  <a:rect l="l" t="t" r="r" b="b"/>
                  <a:pathLst>
                    <a:path w="32" h="26" extrusionOk="0">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08" name="Google Shape;2808;p56"/>
                <p:cNvSpPr/>
                <p:nvPr/>
              </p:nvSpPr>
              <p:spPr>
                <a:xfrm>
                  <a:off x="7660467" y="3526886"/>
                  <a:ext cx="80034" cy="94140"/>
                </a:xfrm>
                <a:custGeom>
                  <a:avLst/>
                  <a:gdLst/>
                  <a:ahLst/>
                  <a:cxnLst/>
                  <a:rect l="l" t="t" r="r" b="b"/>
                  <a:pathLst>
                    <a:path w="40" h="52" extrusionOk="0">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09" name="Google Shape;2809;p56"/>
                <p:cNvSpPr/>
                <p:nvPr/>
              </p:nvSpPr>
              <p:spPr>
                <a:xfrm>
                  <a:off x="7467341" y="3814262"/>
                  <a:ext cx="48717" cy="102398"/>
                </a:xfrm>
                <a:custGeom>
                  <a:avLst/>
                  <a:gdLst/>
                  <a:ahLst/>
                  <a:cxnLst/>
                  <a:rect l="l" t="t" r="r" b="b"/>
                  <a:pathLst>
                    <a:path w="24" h="56" extrusionOk="0">
                      <a:moveTo>
                        <a:pt x="24" y="0"/>
                      </a:moveTo>
                      <a:lnTo>
                        <a:pt x="24" y="12"/>
                      </a:lnTo>
                      <a:lnTo>
                        <a:pt x="22" y="32"/>
                      </a:lnTo>
                      <a:lnTo>
                        <a:pt x="16" y="56"/>
                      </a:lnTo>
                      <a:lnTo>
                        <a:pt x="4" y="44"/>
                      </a:lnTo>
                      <a:lnTo>
                        <a:pt x="2" y="38"/>
                      </a:lnTo>
                      <a:lnTo>
                        <a:pt x="0" y="32"/>
                      </a:lnTo>
                      <a:lnTo>
                        <a:pt x="0" y="20"/>
                      </a:lnTo>
                      <a:lnTo>
                        <a:pt x="4" y="10"/>
                      </a:lnTo>
                      <a:lnTo>
                        <a:pt x="8" y="4"/>
                      </a:lnTo>
                      <a:lnTo>
                        <a:pt x="12" y="4"/>
                      </a:lnTo>
                      <a:lnTo>
                        <a:pt x="18" y="2"/>
                      </a:lnTo>
                      <a:lnTo>
                        <a:pt x="2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10" name="Google Shape;2810;p56"/>
                <p:cNvSpPr/>
                <p:nvPr/>
              </p:nvSpPr>
              <p:spPr>
                <a:xfrm>
                  <a:off x="7133284" y="3981072"/>
                  <a:ext cx="67855" cy="66063"/>
                </a:xfrm>
                <a:custGeom>
                  <a:avLst/>
                  <a:gdLst/>
                  <a:ahLst/>
                  <a:cxnLst/>
                  <a:rect l="l" t="t" r="r" b="b"/>
                  <a:pathLst>
                    <a:path w="34" h="36" extrusionOk="0">
                      <a:moveTo>
                        <a:pt x="18" y="36"/>
                      </a:moveTo>
                      <a:lnTo>
                        <a:pt x="12" y="34"/>
                      </a:lnTo>
                      <a:lnTo>
                        <a:pt x="6" y="30"/>
                      </a:lnTo>
                      <a:lnTo>
                        <a:pt x="2" y="24"/>
                      </a:lnTo>
                      <a:lnTo>
                        <a:pt x="0" y="20"/>
                      </a:lnTo>
                      <a:lnTo>
                        <a:pt x="2" y="16"/>
                      </a:lnTo>
                      <a:lnTo>
                        <a:pt x="4" y="12"/>
                      </a:lnTo>
                      <a:lnTo>
                        <a:pt x="12" y="6"/>
                      </a:lnTo>
                      <a:lnTo>
                        <a:pt x="26" y="2"/>
                      </a:lnTo>
                      <a:lnTo>
                        <a:pt x="34" y="0"/>
                      </a:lnTo>
                      <a:lnTo>
                        <a:pt x="34" y="10"/>
                      </a:lnTo>
                      <a:lnTo>
                        <a:pt x="30" y="20"/>
                      </a:lnTo>
                      <a:lnTo>
                        <a:pt x="24" y="32"/>
                      </a:lnTo>
                      <a:lnTo>
                        <a:pt x="22" y="34"/>
                      </a:lnTo>
                      <a:lnTo>
                        <a:pt x="18"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11" name="Google Shape;2811;p56"/>
                <p:cNvSpPr/>
                <p:nvPr/>
              </p:nvSpPr>
              <p:spPr>
                <a:xfrm>
                  <a:off x="6896661" y="3875370"/>
                  <a:ext cx="300999" cy="492172"/>
                </a:xfrm>
                <a:custGeom>
                  <a:avLst/>
                  <a:gdLst/>
                  <a:ahLst/>
                  <a:cxnLst/>
                  <a:rect l="l" t="t" r="r" b="b"/>
                  <a:pathLst>
                    <a:path w="150" h="270" extrusionOk="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12" name="Google Shape;2812;p56"/>
                <p:cNvSpPr/>
                <p:nvPr/>
              </p:nvSpPr>
              <p:spPr>
                <a:xfrm>
                  <a:off x="6955817" y="4166049"/>
                  <a:ext cx="172248" cy="138733"/>
                </a:xfrm>
                <a:custGeom>
                  <a:avLst/>
                  <a:gdLst/>
                  <a:ahLst/>
                  <a:cxnLst/>
                  <a:rect l="l" t="t" r="r" b="b"/>
                  <a:pathLst>
                    <a:path w="86" h="76" extrusionOk="0">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13" name="Google Shape;2813;p56"/>
                <p:cNvSpPr/>
                <p:nvPr/>
              </p:nvSpPr>
              <p:spPr>
                <a:xfrm>
                  <a:off x="6839245" y="3901796"/>
                  <a:ext cx="281860" cy="282421"/>
                </a:xfrm>
                <a:custGeom>
                  <a:avLst/>
                  <a:gdLst/>
                  <a:ahLst/>
                  <a:cxnLst/>
                  <a:rect l="l" t="t" r="r" b="b"/>
                  <a:pathLst>
                    <a:path w="140" h="156" extrusionOk="0">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14" name="Google Shape;2814;p56"/>
                <p:cNvSpPr/>
                <p:nvPr/>
              </p:nvSpPr>
              <p:spPr>
                <a:xfrm>
                  <a:off x="6776609" y="3971162"/>
                  <a:ext cx="271421" cy="493824"/>
                </a:xfrm>
                <a:custGeom>
                  <a:avLst/>
                  <a:gdLst/>
                  <a:ahLst/>
                  <a:cxnLst/>
                  <a:rect l="l" t="t" r="r" b="b"/>
                  <a:pathLst>
                    <a:path w="136" h="272" extrusionOk="0">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15" name="Google Shape;2815;p56"/>
                <p:cNvSpPr/>
                <p:nvPr/>
              </p:nvSpPr>
              <p:spPr>
                <a:xfrm>
                  <a:off x="6900141" y="4431954"/>
                  <a:ext cx="144410" cy="184977"/>
                </a:xfrm>
                <a:custGeom>
                  <a:avLst/>
                  <a:gdLst/>
                  <a:ahLst/>
                  <a:cxnLst/>
                  <a:rect l="l" t="t" r="r" b="b"/>
                  <a:pathLst>
                    <a:path w="72" h="102" extrusionOk="0">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16" name="Google Shape;2816;p56"/>
                <p:cNvSpPr/>
                <p:nvPr/>
              </p:nvSpPr>
              <p:spPr>
                <a:xfrm>
                  <a:off x="6593922" y="3705257"/>
                  <a:ext cx="271421" cy="578054"/>
                </a:xfrm>
                <a:custGeom>
                  <a:avLst/>
                  <a:gdLst/>
                  <a:ahLst/>
                  <a:cxnLst/>
                  <a:rect l="l" t="t" r="r" b="b"/>
                  <a:pathLst>
                    <a:path w="134" h="318" extrusionOk="0">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17" name="Google Shape;2817;p56"/>
                <p:cNvSpPr/>
                <p:nvPr/>
              </p:nvSpPr>
              <p:spPr>
                <a:xfrm>
                  <a:off x="7380347" y="3221343"/>
                  <a:ext cx="149629" cy="168462"/>
                </a:xfrm>
                <a:custGeom>
                  <a:avLst/>
                  <a:gdLst/>
                  <a:ahLst/>
                  <a:cxnLst/>
                  <a:rect l="l" t="t" r="r" b="b"/>
                  <a:pathLst>
                    <a:path w="76" h="92" extrusionOk="0">
                      <a:moveTo>
                        <a:pt x="70" y="78"/>
                      </a:moveTo>
                      <a:lnTo>
                        <a:pt x="62" y="70"/>
                      </a:lnTo>
                      <a:lnTo>
                        <a:pt x="54" y="64"/>
                      </a:lnTo>
                      <a:lnTo>
                        <a:pt x="56" y="60"/>
                      </a:lnTo>
                      <a:lnTo>
                        <a:pt x="58" y="58"/>
                      </a:lnTo>
                      <a:lnTo>
                        <a:pt x="66" y="54"/>
                      </a:lnTo>
                      <a:lnTo>
                        <a:pt x="74" y="50"/>
                      </a:lnTo>
                      <a:lnTo>
                        <a:pt x="76" y="46"/>
                      </a:lnTo>
                      <a:lnTo>
                        <a:pt x="76" y="42"/>
                      </a:lnTo>
                      <a:lnTo>
                        <a:pt x="76" y="36"/>
                      </a:lnTo>
                      <a:lnTo>
                        <a:pt x="74" y="32"/>
                      </a:lnTo>
                      <a:lnTo>
                        <a:pt x="70" y="28"/>
                      </a:lnTo>
                      <a:lnTo>
                        <a:pt x="70" y="24"/>
                      </a:lnTo>
                      <a:lnTo>
                        <a:pt x="70" y="16"/>
                      </a:lnTo>
                      <a:lnTo>
                        <a:pt x="74" y="8"/>
                      </a:lnTo>
                      <a:lnTo>
                        <a:pt x="70" y="0"/>
                      </a:lnTo>
                      <a:lnTo>
                        <a:pt x="70" y="2"/>
                      </a:lnTo>
                      <a:lnTo>
                        <a:pt x="66" y="4"/>
                      </a:lnTo>
                      <a:lnTo>
                        <a:pt x="62" y="6"/>
                      </a:lnTo>
                      <a:lnTo>
                        <a:pt x="58" y="4"/>
                      </a:lnTo>
                      <a:lnTo>
                        <a:pt x="54" y="2"/>
                      </a:lnTo>
                      <a:lnTo>
                        <a:pt x="48" y="12"/>
                      </a:lnTo>
                      <a:lnTo>
                        <a:pt x="44" y="18"/>
                      </a:lnTo>
                      <a:lnTo>
                        <a:pt x="42" y="22"/>
                      </a:lnTo>
                      <a:lnTo>
                        <a:pt x="44" y="28"/>
                      </a:lnTo>
                      <a:lnTo>
                        <a:pt x="32" y="28"/>
                      </a:lnTo>
                      <a:lnTo>
                        <a:pt x="26" y="26"/>
                      </a:lnTo>
                      <a:lnTo>
                        <a:pt x="22" y="24"/>
                      </a:lnTo>
                      <a:lnTo>
                        <a:pt x="12" y="36"/>
                      </a:lnTo>
                      <a:lnTo>
                        <a:pt x="4" y="48"/>
                      </a:lnTo>
                      <a:lnTo>
                        <a:pt x="0" y="56"/>
                      </a:lnTo>
                      <a:lnTo>
                        <a:pt x="10" y="56"/>
                      </a:lnTo>
                      <a:lnTo>
                        <a:pt x="18" y="60"/>
                      </a:lnTo>
                      <a:lnTo>
                        <a:pt x="24" y="70"/>
                      </a:lnTo>
                      <a:lnTo>
                        <a:pt x="28" y="80"/>
                      </a:lnTo>
                      <a:lnTo>
                        <a:pt x="24" y="84"/>
                      </a:lnTo>
                      <a:lnTo>
                        <a:pt x="24" y="86"/>
                      </a:lnTo>
                      <a:lnTo>
                        <a:pt x="26" y="88"/>
                      </a:lnTo>
                      <a:lnTo>
                        <a:pt x="32" y="90"/>
                      </a:lnTo>
                      <a:lnTo>
                        <a:pt x="46" y="90"/>
                      </a:lnTo>
                      <a:lnTo>
                        <a:pt x="56" y="92"/>
                      </a:lnTo>
                      <a:lnTo>
                        <a:pt x="56" y="88"/>
                      </a:lnTo>
                      <a:lnTo>
                        <a:pt x="68" y="88"/>
                      </a:lnTo>
                      <a:lnTo>
                        <a:pt x="72" y="86"/>
                      </a:lnTo>
                      <a:lnTo>
                        <a:pt x="74" y="84"/>
                      </a:lnTo>
                      <a:lnTo>
                        <a:pt x="74" y="80"/>
                      </a:lnTo>
                      <a:lnTo>
                        <a:pt x="70" y="7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18" name="Google Shape;2818;p56"/>
                <p:cNvSpPr/>
                <p:nvPr/>
              </p:nvSpPr>
              <p:spPr>
                <a:xfrm>
                  <a:off x="7489959" y="3366683"/>
                  <a:ext cx="130491" cy="138733"/>
                </a:xfrm>
                <a:custGeom>
                  <a:avLst/>
                  <a:gdLst/>
                  <a:ahLst/>
                  <a:cxnLst/>
                  <a:rect l="l" t="t" r="r" b="b"/>
                  <a:pathLst>
                    <a:path w="64" h="76" extrusionOk="0">
                      <a:moveTo>
                        <a:pt x="18" y="0"/>
                      </a:moveTo>
                      <a:lnTo>
                        <a:pt x="18" y="2"/>
                      </a:lnTo>
                      <a:lnTo>
                        <a:pt x="18" y="4"/>
                      </a:lnTo>
                      <a:lnTo>
                        <a:pt x="16" y="6"/>
                      </a:lnTo>
                      <a:lnTo>
                        <a:pt x="12" y="8"/>
                      </a:lnTo>
                      <a:lnTo>
                        <a:pt x="0" y="8"/>
                      </a:lnTo>
                      <a:lnTo>
                        <a:pt x="0" y="12"/>
                      </a:lnTo>
                      <a:lnTo>
                        <a:pt x="2" y="16"/>
                      </a:lnTo>
                      <a:lnTo>
                        <a:pt x="4" y="20"/>
                      </a:lnTo>
                      <a:lnTo>
                        <a:pt x="6" y="28"/>
                      </a:lnTo>
                      <a:lnTo>
                        <a:pt x="8" y="40"/>
                      </a:lnTo>
                      <a:lnTo>
                        <a:pt x="14" y="56"/>
                      </a:lnTo>
                      <a:lnTo>
                        <a:pt x="20" y="70"/>
                      </a:lnTo>
                      <a:lnTo>
                        <a:pt x="24" y="74"/>
                      </a:lnTo>
                      <a:lnTo>
                        <a:pt x="30" y="76"/>
                      </a:lnTo>
                      <a:lnTo>
                        <a:pt x="40" y="74"/>
                      </a:lnTo>
                      <a:lnTo>
                        <a:pt x="50" y="70"/>
                      </a:lnTo>
                      <a:lnTo>
                        <a:pt x="60" y="64"/>
                      </a:lnTo>
                      <a:lnTo>
                        <a:pt x="64" y="60"/>
                      </a:lnTo>
                      <a:lnTo>
                        <a:pt x="64" y="58"/>
                      </a:lnTo>
                      <a:lnTo>
                        <a:pt x="64" y="50"/>
                      </a:lnTo>
                      <a:lnTo>
                        <a:pt x="58" y="42"/>
                      </a:lnTo>
                      <a:lnTo>
                        <a:pt x="52" y="32"/>
                      </a:lnTo>
                      <a:lnTo>
                        <a:pt x="46" y="26"/>
                      </a:lnTo>
                      <a:lnTo>
                        <a:pt x="1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19" name="Google Shape;2819;p56"/>
                <p:cNvSpPr/>
                <p:nvPr/>
              </p:nvSpPr>
              <p:spPr>
                <a:xfrm>
                  <a:off x="7563034" y="2862950"/>
                  <a:ext cx="241843" cy="264253"/>
                </a:xfrm>
                <a:custGeom>
                  <a:avLst/>
                  <a:gdLst/>
                  <a:ahLst/>
                  <a:cxnLst/>
                  <a:rect l="l" t="t" r="r" b="b"/>
                  <a:pathLst>
                    <a:path w="120" h="146" extrusionOk="0">
                      <a:moveTo>
                        <a:pt x="0" y="0"/>
                      </a:moveTo>
                      <a:lnTo>
                        <a:pt x="98" y="90"/>
                      </a:lnTo>
                      <a:lnTo>
                        <a:pt x="94" y="90"/>
                      </a:lnTo>
                      <a:lnTo>
                        <a:pt x="92" y="90"/>
                      </a:lnTo>
                      <a:lnTo>
                        <a:pt x="88" y="88"/>
                      </a:lnTo>
                      <a:lnTo>
                        <a:pt x="82" y="86"/>
                      </a:lnTo>
                      <a:lnTo>
                        <a:pt x="78" y="88"/>
                      </a:lnTo>
                      <a:lnTo>
                        <a:pt x="76" y="90"/>
                      </a:lnTo>
                      <a:lnTo>
                        <a:pt x="78" y="98"/>
                      </a:lnTo>
                      <a:lnTo>
                        <a:pt x="82" y="106"/>
                      </a:lnTo>
                      <a:lnTo>
                        <a:pt x="88" y="114"/>
                      </a:lnTo>
                      <a:lnTo>
                        <a:pt x="92" y="118"/>
                      </a:lnTo>
                      <a:lnTo>
                        <a:pt x="108" y="130"/>
                      </a:lnTo>
                      <a:lnTo>
                        <a:pt x="120" y="138"/>
                      </a:lnTo>
                      <a:lnTo>
                        <a:pt x="112" y="138"/>
                      </a:lnTo>
                      <a:lnTo>
                        <a:pt x="108" y="136"/>
                      </a:lnTo>
                      <a:lnTo>
                        <a:pt x="102" y="134"/>
                      </a:lnTo>
                      <a:lnTo>
                        <a:pt x="102" y="146"/>
                      </a:lnTo>
                      <a:lnTo>
                        <a:pt x="94" y="140"/>
                      </a:lnTo>
                      <a:lnTo>
                        <a:pt x="88" y="130"/>
                      </a:lnTo>
                      <a:lnTo>
                        <a:pt x="76" y="114"/>
                      </a:lnTo>
                      <a:lnTo>
                        <a:pt x="66" y="94"/>
                      </a:lnTo>
                      <a:lnTo>
                        <a:pt x="54" y="76"/>
                      </a:lnTo>
                      <a:lnTo>
                        <a:pt x="44" y="62"/>
                      </a:lnTo>
                      <a:lnTo>
                        <a:pt x="34" y="50"/>
                      </a:lnTo>
                      <a:lnTo>
                        <a:pt x="24" y="42"/>
                      </a:lnTo>
                      <a:lnTo>
                        <a:pt x="12" y="36"/>
                      </a:lnTo>
                      <a:lnTo>
                        <a:pt x="10" y="32"/>
                      </a:lnTo>
                      <a:lnTo>
                        <a:pt x="6" y="28"/>
                      </a:lnTo>
                      <a:lnTo>
                        <a:pt x="4" y="22"/>
                      </a:lnTo>
                      <a:lnTo>
                        <a:pt x="2" y="16"/>
                      </a:lnTo>
                      <a:lnTo>
                        <a:pt x="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20" name="Google Shape;2820;p56"/>
                <p:cNvSpPr/>
                <p:nvPr/>
              </p:nvSpPr>
              <p:spPr>
                <a:xfrm>
                  <a:off x="6743552" y="4464986"/>
                  <a:ext cx="354935" cy="374910"/>
                </a:xfrm>
                <a:custGeom>
                  <a:avLst/>
                  <a:gdLst/>
                  <a:ahLst/>
                  <a:cxnLst/>
                  <a:rect l="l" t="t" r="r" b="b"/>
                  <a:pathLst>
                    <a:path w="176" h="206" extrusionOk="0">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21" name="Google Shape;2821;p56"/>
                <p:cNvSpPr/>
                <p:nvPr/>
              </p:nvSpPr>
              <p:spPr>
                <a:xfrm>
                  <a:off x="7197660" y="4519488"/>
                  <a:ext cx="321877" cy="265905"/>
                </a:xfrm>
                <a:custGeom>
                  <a:avLst/>
                  <a:gdLst/>
                  <a:ahLst/>
                  <a:cxnLst/>
                  <a:rect l="l" t="t" r="r" b="b"/>
                  <a:pathLst>
                    <a:path w="160" h="146" extrusionOk="0">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22" name="Google Shape;2822;p56"/>
                <p:cNvSpPr/>
                <p:nvPr/>
              </p:nvSpPr>
              <p:spPr>
                <a:xfrm>
                  <a:off x="7639589" y="4930732"/>
                  <a:ext cx="128751" cy="67715"/>
                </a:xfrm>
                <a:custGeom>
                  <a:avLst/>
                  <a:gdLst/>
                  <a:ahLst/>
                  <a:cxnLst/>
                  <a:rect l="l" t="t" r="r" b="b"/>
                  <a:pathLst>
                    <a:path w="64" h="38" extrusionOk="0">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23" name="Google Shape;2823;p56"/>
                <p:cNvSpPr/>
                <p:nvPr/>
              </p:nvSpPr>
              <p:spPr>
                <a:xfrm>
                  <a:off x="7529976" y="4922475"/>
                  <a:ext cx="102653" cy="18167"/>
                </a:xfrm>
                <a:custGeom>
                  <a:avLst/>
                  <a:gdLst/>
                  <a:ahLst/>
                  <a:cxnLst/>
                  <a:rect l="l" t="t" r="r" b="b"/>
                  <a:pathLst>
                    <a:path w="50" h="10" extrusionOk="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24" name="Google Shape;2824;p56"/>
                <p:cNvSpPr/>
                <p:nvPr/>
              </p:nvSpPr>
              <p:spPr>
                <a:xfrm>
                  <a:off x="7074129" y="4849805"/>
                  <a:ext cx="325357" cy="90837"/>
                </a:xfrm>
                <a:custGeom>
                  <a:avLst/>
                  <a:gdLst/>
                  <a:ahLst/>
                  <a:cxnLst/>
                  <a:rect l="l" t="t" r="r" b="b"/>
                  <a:pathLst>
                    <a:path w="162" h="50" extrusionOk="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25" name="Google Shape;2825;p56"/>
                <p:cNvSpPr/>
                <p:nvPr/>
              </p:nvSpPr>
              <p:spPr>
                <a:xfrm>
                  <a:off x="7150683" y="4737497"/>
                  <a:ext cx="22618" cy="18167"/>
                </a:xfrm>
                <a:custGeom>
                  <a:avLst/>
                  <a:gdLst/>
                  <a:ahLst/>
                  <a:cxnLst/>
                  <a:rect l="l" t="t" r="r" b="b"/>
                  <a:pathLst>
                    <a:path w="12" h="10" extrusionOk="0">
                      <a:moveTo>
                        <a:pt x="12" y="2"/>
                      </a:moveTo>
                      <a:lnTo>
                        <a:pt x="10" y="6"/>
                      </a:lnTo>
                      <a:lnTo>
                        <a:pt x="10" y="10"/>
                      </a:lnTo>
                      <a:lnTo>
                        <a:pt x="4" y="10"/>
                      </a:lnTo>
                      <a:lnTo>
                        <a:pt x="2" y="8"/>
                      </a:lnTo>
                      <a:lnTo>
                        <a:pt x="0" y="4"/>
                      </a:lnTo>
                      <a:lnTo>
                        <a:pt x="2" y="2"/>
                      </a:lnTo>
                      <a:lnTo>
                        <a:pt x="4" y="0"/>
                      </a:lnTo>
                      <a:lnTo>
                        <a:pt x="12"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26" name="Google Shape;2826;p56"/>
                <p:cNvSpPr/>
                <p:nvPr/>
              </p:nvSpPr>
              <p:spPr>
                <a:xfrm>
                  <a:off x="6860124" y="4682995"/>
                  <a:ext cx="19139" cy="21471"/>
                </a:xfrm>
                <a:custGeom>
                  <a:avLst/>
                  <a:gdLst/>
                  <a:ahLst/>
                  <a:cxnLst/>
                  <a:rect l="l" t="t" r="r" b="b"/>
                  <a:pathLst>
                    <a:path w="10" h="12" extrusionOk="0">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27" name="Google Shape;2827;p56"/>
                <p:cNvSpPr/>
                <p:nvPr/>
              </p:nvSpPr>
              <p:spPr>
                <a:xfrm>
                  <a:off x="6816627" y="4603719"/>
                  <a:ext cx="22618" cy="24774"/>
                </a:xfrm>
                <a:custGeom>
                  <a:avLst/>
                  <a:gdLst/>
                  <a:ahLst/>
                  <a:cxnLst/>
                  <a:rect l="l" t="t" r="r" b="b"/>
                  <a:pathLst>
                    <a:path w="12" h="14" extrusionOk="0">
                      <a:moveTo>
                        <a:pt x="12" y="8"/>
                      </a:moveTo>
                      <a:lnTo>
                        <a:pt x="10" y="12"/>
                      </a:lnTo>
                      <a:lnTo>
                        <a:pt x="8" y="14"/>
                      </a:lnTo>
                      <a:lnTo>
                        <a:pt x="4" y="12"/>
                      </a:lnTo>
                      <a:lnTo>
                        <a:pt x="0" y="8"/>
                      </a:lnTo>
                      <a:lnTo>
                        <a:pt x="0" y="6"/>
                      </a:lnTo>
                      <a:lnTo>
                        <a:pt x="0" y="0"/>
                      </a:lnTo>
                      <a:lnTo>
                        <a:pt x="6" y="4"/>
                      </a:lnTo>
                      <a:lnTo>
                        <a:pt x="10"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28" name="Google Shape;2828;p56"/>
                <p:cNvSpPr/>
                <p:nvPr/>
              </p:nvSpPr>
              <p:spPr>
                <a:xfrm>
                  <a:off x="8001483" y="4834941"/>
                  <a:ext cx="24358" cy="29729"/>
                </a:xfrm>
                <a:custGeom>
                  <a:avLst/>
                  <a:gdLst/>
                  <a:ahLst/>
                  <a:cxnLst/>
                  <a:rect l="l" t="t" r="r" b="b"/>
                  <a:pathLst>
                    <a:path w="12" h="16" extrusionOk="0">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29" name="Google Shape;2829;p56"/>
                <p:cNvSpPr/>
                <p:nvPr/>
              </p:nvSpPr>
              <p:spPr>
                <a:xfrm>
                  <a:off x="7897091" y="4889443"/>
                  <a:ext cx="24358" cy="36335"/>
                </a:xfrm>
                <a:custGeom>
                  <a:avLst/>
                  <a:gdLst/>
                  <a:ahLst/>
                  <a:cxnLst/>
                  <a:rect l="l" t="t" r="r" b="b"/>
                  <a:pathLst>
                    <a:path w="12" h="20" extrusionOk="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30" name="Google Shape;2830;p56"/>
                <p:cNvSpPr/>
                <p:nvPr/>
              </p:nvSpPr>
              <p:spPr>
                <a:xfrm>
                  <a:off x="7804877" y="4744103"/>
                  <a:ext cx="100913" cy="41290"/>
                </a:xfrm>
                <a:custGeom>
                  <a:avLst/>
                  <a:gdLst/>
                  <a:ahLst/>
                  <a:cxnLst/>
                  <a:rect l="l" t="t" r="r" b="b"/>
                  <a:pathLst>
                    <a:path w="50" h="22" extrusionOk="0">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31" name="Google Shape;2831;p56"/>
                <p:cNvSpPr/>
                <p:nvPr/>
              </p:nvSpPr>
              <p:spPr>
                <a:xfrm>
                  <a:off x="7801397" y="4588855"/>
                  <a:ext cx="40017" cy="75973"/>
                </a:xfrm>
                <a:custGeom>
                  <a:avLst/>
                  <a:gdLst/>
                  <a:ahLst/>
                  <a:cxnLst/>
                  <a:rect l="l" t="t" r="r" b="b"/>
                  <a:pathLst>
                    <a:path w="20" h="42" extrusionOk="0">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32" name="Google Shape;2832;p56"/>
                <p:cNvSpPr/>
                <p:nvPr/>
              </p:nvSpPr>
              <p:spPr>
                <a:xfrm>
                  <a:off x="7749201" y="4755665"/>
                  <a:ext cx="36537" cy="29729"/>
                </a:xfrm>
                <a:custGeom>
                  <a:avLst/>
                  <a:gdLst/>
                  <a:ahLst/>
                  <a:cxnLst/>
                  <a:rect l="l" t="t" r="r" b="b"/>
                  <a:pathLst>
                    <a:path w="18" h="16" extrusionOk="0">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33" name="Google Shape;2833;p56"/>
                <p:cNvSpPr/>
                <p:nvPr/>
              </p:nvSpPr>
              <p:spPr>
                <a:xfrm>
                  <a:off x="7409925" y="4919171"/>
                  <a:ext cx="100913" cy="29729"/>
                </a:xfrm>
                <a:custGeom>
                  <a:avLst/>
                  <a:gdLst/>
                  <a:ahLst/>
                  <a:cxnLst/>
                  <a:rect l="l" t="t" r="r" b="b"/>
                  <a:pathLst>
                    <a:path w="50" h="16" extrusionOk="0">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34" name="Google Shape;2834;p56"/>
                <p:cNvSpPr/>
                <p:nvPr/>
              </p:nvSpPr>
              <p:spPr>
                <a:xfrm>
                  <a:off x="7606531" y="4322950"/>
                  <a:ext cx="153109" cy="142036"/>
                </a:xfrm>
                <a:custGeom>
                  <a:avLst/>
                  <a:gdLst/>
                  <a:ahLst/>
                  <a:cxnLst/>
                  <a:rect l="l" t="t" r="r" b="b"/>
                  <a:pathLst>
                    <a:path w="76" h="78" extrusionOk="0">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35" name="Google Shape;2835;p56"/>
                <p:cNvSpPr/>
                <p:nvPr/>
              </p:nvSpPr>
              <p:spPr>
                <a:xfrm>
                  <a:off x="7453422" y="4289918"/>
                  <a:ext cx="76555" cy="77624"/>
                </a:xfrm>
                <a:custGeom>
                  <a:avLst/>
                  <a:gdLst/>
                  <a:ahLst/>
                  <a:cxnLst/>
                  <a:rect l="l" t="t" r="r" b="b"/>
                  <a:pathLst>
                    <a:path w="38" h="42" extrusionOk="0">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36" name="Google Shape;2836;p56"/>
                <p:cNvSpPr/>
                <p:nvPr/>
              </p:nvSpPr>
              <p:spPr>
                <a:xfrm>
                  <a:off x="7510838" y="4035574"/>
                  <a:ext cx="149629" cy="199842"/>
                </a:xfrm>
                <a:custGeom>
                  <a:avLst/>
                  <a:gdLst/>
                  <a:ahLst/>
                  <a:cxnLst/>
                  <a:rect l="l" t="t" r="r" b="b"/>
                  <a:pathLst>
                    <a:path w="74" h="110" extrusionOk="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37" name="Google Shape;2837;p56"/>
                <p:cNvSpPr/>
                <p:nvPr/>
              </p:nvSpPr>
              <p:spPr>
                <a:xfrm>
                  <a:off x="7669167" y="4238719"/>
                  <a:ext cx="46977" cy="77624"/>
                </a:xfrm>
                <a:custGeom>
                  <a:avLst/>
                  <a:gdLst/>
                  <a:ahLst/>
                  <a:cxnLst/>
                  <a:rect l="l" t="t" r="r" b="b"/>
                  <a:pathLst>
                    <a:path w="24" h="42" extrusionOk="0">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38" name="Google Shape;2838;p56"/>
                <p:cNvSpPr/>
                <p:nvPr/>
              </p:nvSpPr>
              <p:spPr>
                <a:xfrm>
                  <a:off x="7592612" y="4261841"/>
                  <a:ext cx="43497" cy="51199"/>
                </a:xfrm>
                <a:custGeom>
                  <a:avLst/>
                  <a:gdLst/>
                  <a:ahLst/>
                  <a:cxnLst/>
                  <a:rect l="l" t="t" r="r" b="b"/>
                  <a:pathLst>
                    <a:path w="22" h="28" extrusionOk="0">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39" name="Google Shape;2839;p56"/>
                <p:cNvSpPr/>
                <p:nvPr/>
              </p:nvSpPr>
              <p:spPr>
                <a:xfrm>
                  <a:off x="7519537" y="4595461"/>
                  <a:ext cx="200086" cy="247738"/>
                </a:xfrm>
                <a:custGeom>
                  <a:avLst/>
                  <a:gdLst/>
                  <a:ahLst/>
                  <a:cxnLst/>
                  <a:rect l="l" t="t" r="r" b="b"/>
                  <a:pathLst>
                    <a:path w="100" h="136" extrusionOk="0">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40" name="Google Shape;2840;p56"/>
                <p:cNvSpPr/>
                <p:nvPr/>
              </p:nvSpPr>
              <p:spPr>
                <a:xfrm>
                  <a:off x="7227238" y="4417090"/>
                  <a:ext cx="302739" cy="204796"/>
                </a:xfrm>
                <a:custGeom>
                  <a:avLst/>
                  <a:gdLst/>
                  <a:ahLst/>
                  <a:cxnLst/>
                  <a:rect l="l" t="t" r="r" b="b"/>
                  <a:pathLst>
                    <a:path w="152" h="112" extrusionOk="0">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41" name="Google Shape;2841;p56"/>
                <p:cNvSpPr/>
                <p:nvPr/>
              </p:nvSpPr>
              <p:spPr>
                <a:xfrm>
                  <a:off x="7902310" y="4664827"/>
                  <a:ext cx="321877" cy="297285"/>
                </a:xfrm>
                <a:custGeom>
                  <a:avLst/>
                  <a:gdLst/>
                  <a:ahLst/>
                  <a:cxnLst/>
                  <a:rect l="l" t="t" r="r" b="b"/>
                  <a:pathLst>
                    <a:path w="160" h="164" extrusionOk="0">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42" name="Google Shape;2842;p56"/>
                <p:cNvSpPr/>
                <p:nvPr/>
              </p:nvSpPr>
              <p:spPr>
                <a:xfrm>
                  <a:off x="7507358" y="4962113"/>
                  <a:ext cx="48717" cy="26425"/>
                </a:xfrm>
                <a:custGeom>
                  <a:avLst/>
                  <a:gdLst/>
                  <a:ahLst/>
                  <a:cxnLst/>
                  <a:rect l="l" t="t" r="r" b="b"/>
                  <a:pathLst>
                    <a:path w="24" h="14" extrusionOk="0">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2843" name="Google Shape;2843;p56"/>
              <p:cNvGrpSpPr/>
              <p:nvPr/>
            </p:nvGrpSpPr>
            <p:grpSpPr>
              <a:xfrm>
                <a:off x="6167652" y="3647452"/>
                <a:ext cx="1917345" cy="1238688"/>
                <a:chOff x="6167652" y="3647452"/>
                <a:chExt cx="1917345" cy="1238688"/>
              </a:xfrm>
            </p:grpSpPr>
            <p:sp>
              <p:nvSpPr>
                <p:cNvPr id="2844" name="Google Shape;2844;p56"/>
                <p:cNvSpPr/>
                <p:nvPr/>
              </p:nvSpPr>
              <p:spPr>
                <a:xfrm>
                  <a:off x="6449512" y="3716818"/>
                  <a:ext cx="100913" cy="49548"/>
                </a:xfrm>
                <a:custGeom>
                  <a:avLst/>
                  <a:gdLst/>
                  <a:ahLst/>
                  <a:cxnLst/>
                  <a:rect l="l" t="t" r="r" b="b"/>
                  <a:pathLst>
                    <a:path w="50" h="28" extrusionOk="0">
                      <a:moveTo>
                        <a:pt x="50" y="20"/>
                      </a:moveTo>
                      <a:lnTo>
                        <a:pt x="46" y="14"/>
                      </a:lnTo>
                      <a:lnTo>
                        <a:pt x="36" y="6"/>
                      </a:lnTo>
                      <a:lnTo>
                        <a:pt x="26" y="2"/>
                      </a:lnTo>
                      <a:lnTo>
                        <a:pt x="16" y="0"/>
                      </a:lnTo>
                      <a:lnTo>
                        <a:pt x="12" y="2"/>
                      </a:lnTo>
                      <a:lnTo>
                        <a:pt x="8" y="4"/>
                      </a:lnTo>
                      <a:lnTo>
                        <a:pt x="4" y="10"/>
                      </a:lnTo>
                      <a:lnTo>
                        <a:pt x="0" y="14"/>
                      </a:lnTo>
                      <a:lnTo>
                        <a:pt x="2" y="18"/>
                      </a:lnTo>
                      <a:lnTo>
                        <a:pt x="2" y="20"/>
                      </a:lnTo>
                      <a:lnTo>
                        <a:pt x="10" y="28"/>
                      </a:lnTo>
                      <a:lnTo>
                        <a:pt x="16" y="28"/>
                      </a:lnTo>
                      <a:lnTo>
                        <a:pt x="36" y="28"/>
                      </a:lnTo>
                      <a:lnTo>
                        <a:pt x="42" y="28"/>
                      </a:lnTo>
                      <a:lnTo>
                        <a:pt x="46" y="26"/>
                      </a:lnTo>
                      <a:lnTo>
                        <a:pt x="50" y="22"/>
                      </a:lnTo>
                      <a:lnTo>
                        <a:pt x="50"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45" name="Google Shape;2845;p56"/>
                <p:cNvSpPr/>
                <p:nvPr/>
              </p:nvSpPr>
              <p:spPr>
                <a:xfrm>
                  <a:off x="6167652" y="3647452"/>
                  <a:ext cx="266201" cy="127172"/>
                </a:xfrm>
                <a:custGeom>
                  <a:avLst/>
                  <a:gdLst/>
                  <a:ahLst/>
                  <a:cxnLst/>
                  <a:rect l="l" t="t" r="r" b="b"/>
                  <a:pathLst>
                    <a:path w="132" h="70" extrusionOk="0">
                      <a:moveTo>
                        <a:pt x="128" y="46"/>
                      </a:moveTo>
                      <a:lnTo>
                        <a:pt x="110" y="46"/>
                      </a:lnTo>
                      <a:lnTo>
                        <a:pt x="104" y="44"/>
                      </a:lnTo>
                      <a:lnTo>
                        <a:pt x="98" y="40"/>
                      </a:lnTo>
                      <a:lnTo>
                        <a:pt x="96" y="40"/>
                      </a:lnTo>
                      <a:lnTo>
                        <a:pt x="94" y="40"/>
                      </a:lnTo>
                      <a:lnTo>
                        <a:pt x="90" y="40"/>
                      </a:lnTo>
                      <a:lnTo>
                        <a:pt x="84" y="38"/>
                      </a:lnTo>
                      <a:lnTo>
                        <a:pt x="80" y="36"/>
                      </a:lnTo>
                      <a:lnTo>
                        <a:pt x="76" y="32"/>
                      </a:lnTo>
                      <a:lnTo>
                        <a:pt x="74" y="30"/>
                      </a:lnTo>
                      <a:lnTo>
                        <a:pt x="62" y="26"/>
                      </a:lnTo>
                      <a:lnTo>
                        <a:pt x="52" y="22"/>
                      </a:lnTo>
                      <a:lnTo>
                        <a:pt x="44" y="16"/>
                      </a:lnTo>
                      <a:lnTo>
                        <a:pt x="34" y="8"/>
                      </a:lnTo>
                      <a:lnTo>
                        <a:pt x="22" y="0"/>
                      </a:lnTo>
                      <a:lnTo>
                        <a:pt x="20" y="0"/>
                      </a:lnTo>
                      <a:lnTo>
                        <a:pt x="18" y="2"/>
                      </a:lnTo>
                      <a:lnTo>
                        <a:pt x="16" y="4"/>
                      </a:lnTo>
                      <a:lnTo>
                        <a:pt x="12" y="4"/>
                      </a:lnTo>
                      <a:lnTo>
                        <a:pt x="6" y="4"/>
                      </a:lnTo>
                      <a:lnTo>
                        <a:pt x="2" y="12"/>
                      </a:lnTo>
                      <a:lnTo>
                        <a:pt x="0" y="22"/>
                      </a:lnTo>
                      <a:lnTo>
                        <a:pt x="2" y="26"/>
                      </a:lnTo>
                      <a:lnTo>
                        <a:pt x="4" y="28"/>
                      </a:lnTo>
                      <a:lnTo>
                        <a:pt x="10" y="32"/>
                      </a:lnTo>
                      <a:lnTo>
                        <a:pt x="32" y="42"/>
                      </a:lnTo>
                      <a:lnTo>
                        <a:pt x="44" y="50"/>
                      </a:lnTo>
                      <a:lnTo>
                        <a:pt x="54" y="54"/>
                      </a:lnTo>
                      <a:lnTo>
                        <a:pt x="64" y="50"/>
                      </a:lnTo>
                      <a:lnTo>
                        <a:pt x="68" y="52"/>
                      </a:lnTo>
                      <a:lnTo>
                        <a:pt x="72" y="52"/>
                      </a:lnTo>
                      <a:lnTo>
                        <a:pt x="78" y="58"/>
                      </a:lnTo>
                      <a:lnTo>
                        <a:pt x="82" y="64"/>
                      </a:lnTo>
                      <a:lnTo>
                        <a:pt x="98" y="68"/>
                      </a:lnTo>
                      <a:lnTo>
                        <a:pt x="112" y="70"/>
                      </a:lnTo>
                      <a:lnTo>
                        <a:pt x="122" y="70"/>
                      </a:lnTo>
                      <a:lnTo>
                        <a:pt x="130" y="70"/>
                      </a:lnTo>
                      <a:lnTo>
                        <a:pt x="132" y="68"/>
                      </a:lnTo>
                      <a:lnTo>
                        <a:pt x="132" y="66"/>
                      </a:lnTo>
                      <a:lnTo>
                        <a:pt x="132" y="62"/>
                      </a:lnTo>
                      <a:lnTo>
                        <a:pt x="130" y="58"/>
                      </a:lnTo>
                      <a:lnTo>
                        <a:pt x="128" y="54"/>
                      </a:lnTo>
                      <a:lnTo>
                        <a:pt x="128" y="48"/>
                      </a:lnTo>
                      <a:lnTo>
                        <a:pt x="128"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46" name="Google Shape;2846;p56"/>
                <p:cNvSpPr/>
                <p:nvPr/>
              </p:nvSpPr>
              <p:spPr>
                <a:xfrm>
                  <a:off x="7074129" y="4704465"/>
                  <a:ext cx="46977" cy="47896"/>
                </a:xfrm>
                <a:custGeom>
                  <a:avLst/>
                  <a:gdLst/>
                  <a:ahLst/>
                  <a:cxnLst/>
                  <a:rect l="l" t="t" r="r" b="b"/>
                  <a:pathLst>
                    <a:path w="24" h="26" extrusionOk="0">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47" name="Google Shape;2847;p56"/>
                <p:cNvSpPr/>
                <p:nvPr/>
              </p:nvSpPr>
              <p:spPr>
                <a:xfrm>
                  <a:off x="7343810" y="4504624"/>
                  <a:ext cx="29578" cy="26425"/>
                </a:xfrm>
                <a:custGeom>
                  <a:avLst/>
                  <a:gdLst/>
                  <a:ahLst/>
                  <a:cxnLst/>
                  <a:rect l="l" t="t" r="r" b="b"/>
                  <a:pathLst>
                    <a:path w="16" h="14" extrusionOk="0">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48" name="Google Shape;2848;p56"/>
                <p:cNvSpPr/>
                <p:nvPr/>
              </p:nvSpPr>
              <p:spPr>
                <a:xfrm>
                  <a:off x="8053680" y="4671434"/>
                  <a:ext cx="24358" cy="23122"/>
                </a:xfrm>
                <a:custGeom>
                  <a:avLst/>
                  <a:gdLst/>
                  <a:ahLst/>
                  <a:cxnLst/>
                  <a:rect l="l" t="t" r="r" b="b"/>
                  <a:pathLst>
                    <a:path w="12" h="12" extrusionOk="0">
                      <a:moveTo>
                        <a:pt x="12" y="12"/>
                      </a:moveTo>
                      <a:lnTo>
                        <a:pt x="10" y="12"/>
                      </a:lnTo>
                      <a:lnTo>
                        <a:pt x="6" y="12"/>
                      </a:lnTo>
                      <a:lnTo>
                        <a:pt x="4" y="8"/>
                      </a:lnTo>
                      <a:lnTo>
                        <a:pt x="0" y="4"/>
                      </a:lnTo>
                      <a:lnTo>
                        <a:pt x="0" y="0"/>
                      </a:lnTo>
                      <a:lnTo>
                        <a:pt x="4" y="2"/>
                      </a:lnTo>
                      <a:lnTo>
                        <a:pt x="8" y="4"/>
                      </a:lnTo>
                      <a:lnTo>
                        <a:pt x="1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49" name="Google Shape;2849;p56"/>
                <p:cNvSpPr/>
                <p:nvPr/>
              </p:nvSpPr>
              <p:spPr>
                <a:xfrm>
                  <a:off x="8057159" y="4712723"/>
                  <a:ext cx="27838" cy="6606"/>
                </a:xfrm>
                <a:custGeom>
                  <a:avLst/>
                  <a:gdLst/>
                  <a:ahLst/>
                  <a:cxnLst/>
                  <a:rect l="l" t="t" r="r" b="b"/>
                  <a:pathLst>
                    <a:path w="14" h="4" extrusionOk="0">
                      <a:moveTo>
                        <a:pt x="14" y="0"/>
                      </a:moveTo>
                      <a:lnTo>
                        <a:pt x="14" y="4"/>
                      </a:lnTo>
                      <a:lnTo>
                        <a:pt x="0" y="2"/>
                      </a:lnTo>
                      <a:lnTo>
                        <a:pt x="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50" name="Google Shape;2850;p56"/>
                <p:cNvSpPr/>
                <p:nvPr/>
              </p:nvSpPr>
              <p:spPr>
                <a:xfrm>
                  <a:off x="7994524" y="4864669"/>
                  <a:ext cx="19139" cy="21471"/>
                </a:xfrm>
                <a:custGeom>
                  <a:avLst/>
                  <a:gdLst/>
                  <a:ahLst/>
                  <a:cxnLst/>
                  <a:rect l="l" t="t" r="r" b="b"/>
                  <a:pathLst>
                    <a:path w="10" h="12" extrusionOk="0">
                      <a:moveTo>
                        <a:pt x="10" y="6"/>
                      </a:moveTo>
                      <a:lnTo>
                        <a:pt x="8" y="10"/>
                      </a:lnTo>
                      <a:lnTo>
                        <a:pt x="4" y="12"/>
                      </a:lnTo>
                      <a:lnTo>
                        <a:pt x="2" y="12"/>
                      </a:lnTo>
                      <a:lnTo>
                        <a:pt x="0" y="10"/>
                      </a:lnTo>
                      <a:lnTo>
                        <a:pt x="0" y="6"/>
                      </a:lnTo>
                      <a:lnTo>
                        <a:pt x="2" y="0"/>
                      </a:lnTo>
                      <a:lnTo>
                        <a:pt x="1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51" name="Google Shape;2851;p56"/>
                <p:cNvSpPr/>
                <p:nvPr/>
              </p:nvSpPr>
              <p:spPr>
                <a:xfrm>
                  <a:off x="7884912" y="4653266"/>
                  <a:ext cx="33058" cy="11561"/>
                </a:xfrm>
                <a:custGeom>
                  <a:avLst/>
                  <a:gdLst/>
                  <a:ahLst/>
                  <a:cxnLst/>
                  <a:rect l="l" t="t" r="r" b="b"/>
                  <a:pathLst>
                    <a:path w="16" h="6" extrusionOk="0">
                      <a:moveTo>
                        <a:pt x="16" y="6"/>
                      </a:moveTo>
                      <a:lnTo>
                        <a:pt x="8" y="6"/>
                      </a:lnTo>
                      <a:lnTo>
                        <a:pt x="4" y="6"/>
                      </a:lnTo>
                      <a:lnTo>
                        <a:pt x="0" y="6"/>
                      </a:lnTo>
                      <a:lnTo>
                        <a:pt x="4" y="2"/>
                      </a:lnTo>
                      <a:lnTo>
                        <a:pt x="8" y="0"/>
                      </a:lnTo>
                      <a:lnTo>
                        <a:pt x="12" y="0"/>
                      </a:lnTo>
                      <a:lnTo>
                        <a:pt x="14" y="2"/>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52" name="Google Shape;2852;p56"/>
                <p:cNvSpPr/>
                <p:nvPr/>
              </p:nvSpPr>
              <p:spPr>
                <a:xfrm>
                  <a:off x="7695265" y="4716027"/>
                  <a:ext cx="20879" cy="6606"/>
                </a:xfrm>
                <a:custGeom>
                  <a:avLst/>
                  <a:gdLst/>
                  <a:ahLst/>
                  <a:cxnLst/>
                  <a:rect l="l" t="t" r="r" b="b"/>
                  <a:pathLst>
                    <a:path w="10" h="4" extrusionOk="0">
                      <a:moveTo>
                        <a:pt x="10" y="0"/>
                      </a:moveTo>
                      <a:lnTo>
                        <a:pt x="8" y="2"/>
                      </a:lnTo>
                      <a:lnTo>
                        <a:pt x="4" y="4"/>
                      </a:lnTo>
                      <a:lnTo>
                        <a:pt x="2" y="2"/>
                      </a:lnTo>
                      <a:lnTo>
                        <a:pt x="0" y="0"/>
                      </a:lnTo>
                      <a:lnTo>
                        <a:pt x="6" y="0"/>
                      </a:lnTo>
                      <a:lnTo>
                        <a:pt x="1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53" name="Google Shape;2853;p56"/>
                <p:cNvSpPr/>
                <p:nvPr/>
              </p:nvSpPr>
              <p:spPr>
                <a:xfrm>
                  <a:off x="7620450" y="4294873"/>
                  <a:ext cx="34798" cy="61109"/>
                </a:xfrm>
                <a:custGeom>
                  <a:avLst/>
                  <a:gdLst/>
                  <a:ahLst/>
                  <a:cxnLst/>
                  <a:rect l="l" t="t" r="r" b="b"/>
                  <a:pathLst>
                    <a:path w="18" h="34" extrusionOk="0">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54" name="Google Shape;2854;p56"/>
                <p:cNvSpPr/>
                <p:nvPr/>
              </p:nvSpPr>
              <p:spPr>
                <a:xfrm>
                  <a:off x="7660467" y="4319646"/>
                  <a:ext cx="27838" cy="21471"/>
                </a:xfrm>
                <a:custGeom>
                  <a:avLst/>
                  <a:gdLst/>
                  <a:ahLst/>
                  <a:cxnLst/>
                  <a:rect l="l" t="t" r="r" b="b"/>
                  <a:pathLst>
                    <a:path w="14" h="12" extrusionOk="0">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55" name="Google Shape;2855;p56"/>
                <p:cNvSpPr/>
                <p:nvPr/>
              </p:nvSpPr>
              <p:spPr>
                <a:xfrm>
                  <a:off x="7636109" y="4238719"/>
                  <a:ext cx="24358" cy="29729"/>
                </a:xfrm>
                <a:custGeom>
                  <a:avLst/>
                  <a:gdLst/>
                  <a:ahLst/>
                  <a:cxnLst/>
                  <a:rect l="l" t="t" r="r" b="b"/>
                  <a:pathLst>
                    <a:path w="12" h="16" extrusionOk="0">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56" name="Google Shape;2856;p56"/>
                <p:cNvSpPr/>
                <p:nvPr/>
              </p:nvSpPr>
              <p:spPr>
                <a:xfrm>
                  <a:off x="7540416" y="4210642"/>
                  <a:ext cx="40017" cy="36335"/>
                </a:xfrm>
                <a:custGeom>
                  <a:avLst/>
                  <a:gdLst/>
                  <a:ahLst/>
                  <a:cxnLst/>
                  <a:rect l="l" t="t" r="r" b="b"/>
                  <a:pathLst>
                    <a:path w="20" h="20" extrusionOk="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2857" name="Google Shape;2857;p56"/>
            <p:cNvSpPr/>
            <p:nvPr/>
          </p:nvSpPr>
          <p:spPr>
            <a:xfrm>
              <a:off x="6145034" y="2930665"/>
              <a:ext cx="969112" cy="338575"/>
            </a:xfrm>
            <a:custGeom>
              <a:avLst/>
              <a:gdLst/>
              <a:ahLst/>
              <a:cxnLst/>
              <a:rect l="l" t="t" r="r" b="b"/>
              <a:pathLst>
                <a:path w="482" h="186" extrusionOk="0">
                  <a:moveTo>
                    <a:pt x="0" y="50"/>
                  </a:moveTo>
                  <a:lnTo>
                    <a:pt x="4" y="56"/>
                  </a:lnTo>
                  <a:lnTo>
                    <a:pt x="6" y="60"/>
                  </a:lnTo>
                  <a:lnTo>
                    <a:pt x="12" y="64"/>
                  </a:lnTo>
                  <a:lnTo>
                    <a:pt x="20" y="66"/>
                  </a:lnTo>
                  <a:lnTo>
                    <a:pt x="34" y="72"/>
                  </a:lnTo>
                  <a:lnTo>
                    <a:pt x="40" y="74"/>
                  </a:lnTo>
                  <a:lnTo>
                    <a:pt x="48" y="78"/>
                  </a:lnTo>
                  <a:lnTo>
                    <a:pt x="60" y="86"/>
                  </a:lnTo>
                  <a:lnTo>
                    <a:pt x="64" y="92"/>
                  </a:lnTo>
                  <a:lnTo>
                    <a:pt x="68" y="100"/>
                  </a:lnTo>
                  <a:lnTo>
                    <a:pt x="72" y="114"/>
                  </a:lnTo>
                  <a:lnTo>
                    <a:pt x="76" y="120"/>
                  </a:lnTo>
                  <a:lnTo>
                    <a:pt x="80" y="126"/>
                  </a:lnTo>
                  <a:lnTo>
                    <a:pt x="110" y="126"/>
                  </a:lnTo>
                  <a:lnTo>
                    <a:pt x="118" y="130"/>
                  </a:lnTo>
                  <a:lnTo>
                    <a:pt x="128" y="134"/>
                  </a:lnTo>
                  <a:lnTo>
                    <a:pt x="138" y="134"/>
                  </a:lnTo>
                  <a:lnTo>
                    <a:pt x="146" y="140"/>
                  </a:lnTo>
                  <a:lnTo>
                    <a:pt x="156" y="146"/>
                  </a:lnTo>
                  <a:lnTo>
                    <a:pt x="164" y="154"/>
                  </a:lnTo>
                  <a:lnTo>
                    <a:pt x="172" y="162"/>
                  </a:lnTo>
                  <a:lnTo>
                    <a:pt x="180" y="166"/>
                  </a:lnTo>
                  <a:lnTo>
                    <a:pt x="214" y="166"/>
                  </a:lnTo>
                  <a:lnTo>
                    <a:pt x="214" y="168"/>
                  </a:lnTo>
                  <a:lnTo>
                    <a:pt x="258" y="168"/>
                  </a:lnTo>
                  <a:lnTo>
                    <a:pt x="268" y="174"/>
                  </a:lnTo>
                  <a:lnTo>
                    <a:pt x="280" y="180"/>
                  </a:lnTo>
                  <a:lnTo>
                    <a:pt x="296" y="184"/>
                  </a:lnTo>
                  <a:lnTo>
                    <a:pt x="310" y="186"/>
                  </a:lnTo>
                  <a:lnTo>
                    <a:pt x="318" y="184"/>
                  </a:lnTo>
                  <a:lnTo>
                    <a:pt x="324" y="180"/>
                  </a:lnTo>
                  <a:lnTo>
                    <a:pt x="334" y="172"/>
                  </a:lnTo>
                  <a:lnTo>
                    <a:pt x="362" y="172"/>
                  </a:lnTo>
                  <a:lnTo>
                    <a:pt x="374" y="168"/>
                  </a:lnTo>
                  <a:lnTo>
                    <a:pt x="384" y="162"/>
                  </a:lnTo>
                  <a:lnTo>
                    <a:pt x="392" y="156"/>
                  </a:lnTo>
                  <a:lnTo>
                    <a:pt x="396" y="150"/>
                  </a:lnTo>
                  <a:lnTo>
                    <a:pt x="396" y="146"/>
                  </a:lnTo>
                  <a:lnTo>
                    <a:pt x="396" y="142"/>
                  </a:lnTo>
                  <a:lnTo>
                    <a:pt x="394" y="140"/>
                  </a:lnTo>
                  <a:lnTo>
                    <a:pt x="390" y="138"/>
                  </a:lnTo>
                  <a:lnTo>
                    <a:pt x="384" y="134"/>
                  </a:lnTo>
                  <a:lnTo>
                    <a:pt x="382" y="134"/>
                  </a:lnTo>
                  <a:lnTo>
                    <a:pt x="382" y="130"/>
                  </a:lnTo>
                  <a:lnTo>
                    <a:pt x="384" y="126"/>
                  </a:lnTo>
                  <a:lnTo>
                    <a:pt x="388" y="124"/>
                  </a:lnTo>
                  <a:lnTo>
                    <a:pt x="390" y="124"/>
                  </a:lnTo>
                  <a:lnTo>
                    <a:pt x="394" y="126"/>
                  </a:lnTo>
                  <a:lnTo>
                    <a:pt x="398" y="128"/>
                  </a:lnTo>
                  <a:lnTo>
                    <a:pt x="404" y="128"/>
                  </a:lnTo>
                  <a:lnTo>
                    <a:pt x="410" y="126"/>
                  </a:lnTo>
                  <a:lnTo>
                    <a:pt x="416" y="124"/>
                  </a:lnTo>
                  <a:lnTo>
                    <a:pt x="418" y="120"/>
                  </a:lnTo>
                  <a:lnTo>
                    <a:pt x="422" y="118"/>
                  </a:lnTo>
                  <a:lnTo>
                    <a:pt x="432" y="116"/>
                  </a:lnTo>
                  <a:lnTo>
                    <a:pt x="436" y="116"/>
                  </a:lnTo>
                  <a:lnTo>
                    <a:pt x="440" y="114"/>
                  </a:lnTo>
                  <a:lnTo>
                    <a:pt x="440" y="108"/>
                  </a:lnTo>
                  <a:lnTo>
                    <a:pt x="442" y="106"/>
                  </a:lnTo>
                  <a:lnTo>
                    <a:pt x="442" y="102"/>
                  </a:lnTo>
                  <a:lnTo>
                    <a:pt x="444" y="98"/>
                  </a:lnTo>
                  <a:lnTo>
                    <a:pt x="462" y="96"/>
                  </a:lnTo>
                  <a:lnTo>
                    <a:pt x="482" y="94"/>
                  </a:lnTo>
                  <a:lnTo>
                    <a:pt x="476" y="86"/>
                  </a:lnTo>
                  <a:lnTo>
                    <a:pt x="468" y="80"/>
                  </a:lnTo>
                  <a:lnTo>
                    <a:pt x="458" y="74"/>
                  </a:lnTo>
                  <a:lnTo>
                    <a:pt x="448" y="72"/>
                  </a:lnTo>
                  <a:lnTo>
                    <a:pt x="442" y="74"/>
                  </a:lnTo>
                  <a:lnTo>
                    <a:pt x="434" y="76"/>
                  </a:lnTo>
                  <a:lnTo>
                    <a:pt x="416" y="76"/>
                  </a:lnTo>
                  <a:lnTo>
                    <a:pt x="410" y="76"/>
                  </a:lnTo>
                  <a:lnTo>
                    <a:pt x="408" y="72"/>
                  </a:lnTo>
                  <a:lnTo>
                    <a:pt x="404" y="68"/>
                  </a:lnTo>
                  <a:lnTo>
                    <a:pt x="404" y="62"/>
                  </a:lnTo>
                  <a:lnTo>
                    <a:pt x="402" y="40"/>
                  </a:lnTo>
                  <a:lnTo>
                    <a:pt x="384" y="32"/>
                  </a:lnTo>
                  <a:lnTo>
                    <a:pt x="374" y="30"/>
                  </a:lnTo>
                  <a:lnTo>
                    <a:pt x="368" y="30"/>
                  </a:lnTo>
                  <a:lnTo>
                    <a:pt x="362" y="30"/>
                  </a:lnTo>
                  <a:lnTo>
                    <a:pt x="356" y="32"/>
                  </a:lnTo>
                  <a:lnTo>
                    <a:pt x="344" y="40"/>
                  </a:lnTo>
                  <a:lnTo>
                    <a:pt x="334" y="48"/>
                  </a:lnTo>
                  <a:lnTo>
                    <a:pt x="326" y="50"/>
                  </a:lnTo>
                  <a:lnTo>
                    <a:pt x="318" y="50"/>
                  </a:lnTo>
                  <a:lnTo>
                    <a:pt x="304" y="48"/>
                  </a:lnTo>
                  <a:lnTo>
                    <a:pt x="290" y="46"/>
                  </a:lnTo>
                  <a:lnTo>
                    <a:pt x="264" y="34"/>
                  </a:lnTo>
                  <a:lnTo>
                    <a:pt x="252" y="28"/>
                  </a:lnTo>
                  <a:lnTo>
                    <a:pt x="240" y="26"/>
                  </a:lnTo>
                  <a:lnTo>
                    <a:pt x="226" y="24"/>
                  </a:lnTo>
                  <a:lnTo>
                    <a:pt x="212" y="26"/>
                  </a:lnTo>
                  <a:lnTo>
                    <a:pt x="204" y="28"/>
                  </a:lnTo>
                  <a:lnTo>
                    <a:pt x="198" y="26"/>
                  </a:lnTo>
                  <a:lnTo>
                    <a:pt x="196" y="24"/>
                  </a:lnTo>
                  <a:lnTo>
                    <a:pt x="192" y="22"/>
                  </a:lnTo>
                  <a:lnTo>
                    <a:pt x="186" y="14"/>
                  </a:lnTo>
                  <a:lnTo>
                    <a:pt x="180" y="8"/>
                  </a:lnTo>
                  <a:lnTo>
                    <a:pt x="170" y="4"/>
                  </a:lnTo>
                  <a:lnTo>
                    <a:pt x="152" y="0"/>
                  </a:lnTo>
                  <a:lnTo>
                    <a:pt x="134" y="0"/>
                  </a:lnTo>
                  <a:lnTo>
                    <a:pt x="128" y="2"/>
                  </a:lnTo>
                  <a:lnTo>
                    <a:pt x="126" y="2"/>
                  </a:lnTo>
                  <a:lnTo>
                    <a:pt x="124" y="4"/>
                  </a:lnTo>
                  <a:lnTo>
                    <a:pt x="126" y="8"/>
                  </a:lnTo>
                  <a:lnTo>
                    <a:pt x="128" y="12"/>
                  </a:lnTo>
                  <a:lnTo>
                    <a:pt x="132" y="18"/>
                  </a:lnTo>
                  <a:lnTo>
                    <a:pt x="138" y="24"/>
                  </a:lnTo>
                  <a:lnTo>
                    <a:pt x="140" y="26"/>
                  </a:lnTo>
                  <a:lnTo>
                    <a:pt x="140" y="30"/>
                  </a:lnTo>
                  <a:lnTo>
                    <a:pt x="138" y="34"/>
                  </a:lnTo>
                  <a:lnTo>
                    <a:pt x="134" y="36"/>
                  </a:lnTo>
                  <a:lnTo>
                    <a:pt x="130" y="38"/>
                  </a:lnTo>
                  <a:lnTo>
                    <a:pt x="124" y="38"/>
                  </a:lnTo>
                  <a:lnTo>
                    <a:pt x="114" y="38"/>
                  </a:lnTo>
                  <a:lnTo>
                    <a:pt x="104" y="36"/>
                  </a:lnTo>
                  <a:lnTo>
                    <a:pt x="86" y="30"/>
                  </a:lnTo>
                  <a:lnTo>
                    <a:pt x="68" y="24"/>
                  </a:lnTo>
                  <a:lnTo>
                    <a:pt x="62" y="24"/>
                  </a:lnTo>
                  <a:lnTo>
                    <a:pt x="54" y="22"/>
                  </a:lnTo>
                  <a:lnTo>
                    <a:pt x="46" y="24"/>
                  </a:lnTo>
                  <a:lnTo>
                    <a:pt x="38" y="24"/>
                  </a:lnTo>
                  <a:lnTo>
                    <a:pt x="24" y="30"/>
                  </a:lnTo>
                  <a:lnTo>
                    <a:pt x="10" y="42"/>
                  </a:lnTo>
                  <a:lnTo>
                    <a:pt x="0" y="52"/>
                  </a:lnTo>
                  <a:lnTo>
                    <a:pt x="0"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2858" name="Google Shape;2858;p56"/>
          <p:cNvGrpSpPr/>
          <p:nvPr/>
        </p:nvGrpSpPr>
        <p:grpSpPr>
          <a:xfrm>
            <a:off x="10455275" y="3303588"/>
            <a:ext cx="2663825" cy="2003425"/>
            <a:chOff x="6593922" y="3705257"/>
            <a:chExt cx="1630265" cy="1293190"/>
          </a:xfrm>
        </p:grpSpPr>
        <p:grpSp>
          <p:nvGrpSpPr>
            <p:cNvPr id="2859" name="Google Shape;2859;p56"/>
            <p:cNvGrpSpPr/>
            <p:nvPr/>
          </p:nvGrpSpPr>
          <p:grpSpPr>
            <a:xfrm>
              <a:off x="6593922" y="3705257"/>
              <a:ext cx="1630265" cy="1293190"/>
              <a:chOff x="6593922" y="3705257"/>
              <a:chExt cx="1630265" cy="1293190"/>
            </a:xfrm>
          </p:grpSpPr>
          <p:sp>
            <p:nvSpPr>
              <p:cNvPr id="2860" name="Google Shape;2860;p56"/>
              <p:cNvSpPr/>
              <p:nvPr/>
            </p:nvSpPr>
            <p:spPr>
              <a:xfrm>
                <a:off x="6896661" y="3875370"/>
                <a:ext cx="300999" cy="492172"/>
              </a:xfrm>
              <a:custGeom>
                <a:avLst/>
                <a:gdLst/>
                <a:ahLst/>
                <a:cxnLst/>
                <a:rect l="l" t="t" r="r" b="b"/>
                <a:pathLst>
                  <a:path w="150" h="270" extrusionOk="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61" name="Google Shape;2861;p56"/>
              <p:cNvSpPr/>
              <p:nvPr/>
            </p:nvSpPr>
            <p:spPr>
              <a:xfrm>
                <a:off x="6955817" y="4166049"/>
                <a:ext cx="172248" cy="138733"/>
              </a:xfrm>
              <a:custGeom>
                <a:avLst/>
                <a:gdLst/>
                <a:ahLst/>
                <a:cxnLst/>
                <a:rect l="l" t="t" r="r" b="b"/>
                <a:pathLst>
                  <a:path w="86" h="76" extrusionOk="0">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62" name="Google Shape;2862;p56"/>
              <p:cNvSpPr/>
              <p:nvPr/>
            </p:nvSpPr>
            <p:spPr>
              <a:xfrm>
                <a:off x="6839245" y="3901796"/>
                <a:ext cx="281860" cy="282421"/>
              </a:xfrm>
              <a:custGeom>
                <a:avLst/>
                <a:gdLst/>
                <a:ahLst/>
                <a:cxnLst/>
                <a:rect l="l" t="t" r="r" b="b"/>
                <a:pathLst>
                  <a:path w="140" h="156" extrusionOk="0">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63" name="Google Shape;2863;p56"/>
              <p:cNvSpPr/>
              <p:nvPr/>
            </p:nvSpPr>
            <p:spPr>
              <a:xfrm>
                <a:off x="6776609" y="3971162"/>
                <a:ext cx="271421" cy="493824"/>
              </a:xfrm>
              <a:custGeom>
                <a:avLst/>
                <a:gdLst/>
                <a:ahLst/>
                <a:cxnLst/>
                <a:rect l="l" t="t" r="r" b="b"/>
                <a:pathLst>
                  <a:path w="136" h="272" extrusionOk="0">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64" name="Google Shape;2864;p56"/>
              <p:cNvSpPr/>
              <p:nvPr/>
            </p:nvSpPr>
            <p:spPr>
              <a:xfrm>
                <a:off x="6900141" y="4431954"/>
                <a:ext cx="144410" cy="184977"/>
              </a:xfrm>
              <a:custGeom>
                <a:avLst/>
                <a:gdLst/>
                <a:ahLst/>
                <a:cxnLst/>
                <a:rect l="l" t="t" r="r" b="b"/>
                <a:pathLst>
                  <a:path w="72" h="102" extrusionOk="0">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65" name="Google Shape;2865;p56"/>
              <p:cNvSpPr/>
              <p:nvPr/>
            </p:nvSpPr>
            <p:spPr>
              <a:xfrm>
                <a:off x="6593922" y="3705257"/>
                <a:ext cx="271421" cy="578054"/>
              </a:xfrm>
              <a:custGeom>
                <a:avLst/>
                <a:gdLst/>
                <a:ahLst/>
                <a:cxnLst/>
                <a:rect l="l" t="t" r="r" b="b"/>
                <a:pathLst>
                  <a:path w="134" h="318" extrusionOk="0">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66" name="Google Shape;2866;p56"/>
              <p:cNvSpPr/>
              <p:nvPr/>
            </p:nvSpPr>
            <p:spPr>
              <a:xfrm>
                <a:off x="6743552" y="4464986"/>
                <a:ext cx="354935" cy="374910"/>
              </a:xfrm>
              <a:custGeom>
                <a:avLst/>
                <a:gdLst/>
                <a:ahLst/>
                <a:cxnLst/>
                <a:rect l="l" t="t" r="r" b="b"/>
                <a:pathLst>
                  <a:path w="176" h="206" extrusionOk="0">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67" name="Google Shape;2867;p56"/>
              <p:cNvSpPr/>
              <p:nvPr/>
            </p:nvSpPr>
            <p:spPr>
              <a:xfrm>
                <a:off x="7197660" y="4519488"/>
                <a:ext cx="321877" cy="265905"/>
              </a:xfrm>
              <a:custGeom>
                <a:avLst/>
                <a:gdLst/>
                <a:ahLst/>
                <a:cxnLst/>
                <a:rect l="l" t="t" r="r" b="b"/>
                <a:pathLst>
                  <a:path w="160" h="146" extrusionOk="0">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68" name="Google Shape;2868;p56"/>
              <p:cNvSpPr/>
              <p:nvPr/>
            </p:nvSpPr>
            <p:spPr>
              <a:xfrm>
                <a:off x="7639589" y="4930732"/>
                <a:ext cx="128751" cy="67715"/>
              </a:xfrm>
              <a:custGeom>
                <a:avLst/>
                <a:gdLst/>
                <a:ahLst/>
                <a:cxnLst/>
                <a:rect l="l" t="t" r="r" b="b"/>
                <a:pathLst>
                  <a:path w="64" h="38" extrusionOk="0">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69" name="Google Shape;2869;p56"/>
              <p:cNvSpPr/>
              <p:nvPr/>
            </p:nvSpPr>
            <p:spPr>
              <a:xfrm>
                <a:off x="7529976" y="4922475"/>
                <a:ext cx="102653" cy="18167"/>
              </a:xfrm>
              <a:custGeom>
                <a:avLst/>
                <a:gdLst/>
                <a:ahLst/>
                <a:cxnLst/>
                <a:rect l="l" t="t" r="r" b="b"/>
                <a:pathLst>
                  <a:path w="50" h="10" extrusionOk="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70" name="Google Shape;2870;p56"/>
              <p:cNvSpPr/>
              <p:nvPr/>
            </p:nvSpPr>
            <p:spPr>
              <a:xfrm>
                <a:off x="7074129" y="4849805"/>
                <a:ext cx="325357" cy="90837"/>
              </a:xfrm>
              <a:custGeom>
                <a:avLst/>
                <a:gdLst/>
                <a:ahLst/>
                <a:cxnLst/>
                <a:rect l="l" t="t" r="r" b="b"/>
                <a:pathLst>
                  <a:path w="162" h="50" extrusionOk="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71" name="Google Shape;2871;p56"/>
              <p:cNvSpPr/>
              <p:nvPr/>
            </p:nvSpPr>
            <p:spPr>
              <a:xfrm>
                <a:off x="7150683" y="4737497"/>
                <a:ext cx="22618" cy="18167"/>
              </a:xfrm>
              <a:custGeom>
                <a:avLst/>
                <a:gdLst/>
                <a:ahLst/>
                <a:cxnLst/>
                <a:rect l="l" t="t" r="r" b="b"/>
                <a:pathLst>
                  <a:path w="12" h="10" extrusionOk="0">
                    <a:moveTo>
                      <a:pt x="12" y="2"/>
                    </a:moveTo>
                    <a:lnTo>
                      <a:pt x="10" y="6"/>
                    </a:lnTo>
                    <a:lnTo>
                      <a:pt x="10" y="10"/>
                    </a:lnTo>
                    <a:lnTo>
                      <a:pt x="4" y="10"/>
                    </a:lnTo>
                    <a:lnTo>
                      <a:pt x="2" y="8"/>
                    </a:lnTo>
                    <a:lnTo>
                      <a:pt x="0" y="4"/>
                    </a:lnTo>
                    <a:lnTo>
                      <a:pt x="2" y="2"/>
                    </a:lnTo>
                    <a:lnTo>
                      <a:pt x="4" y="0"/>
                    </a:lnTo>
                    <a:lnTo>
                      <a:pt x="12"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72" name="Google Shape;2872;p56"/>
              <p:cNvSpPr/>
              <p:nvPr/>
            </p:nvSpPr>
            <p:spPr>
              <a:xfrm>
                <a:off x="6860124" y="4682995"/>
                <a:ext cx="19139" cy="21471"/>
              </a:xfrm>
              <a:custGeom>
                <a:avLst/>
                <a:gdLst/>
                <a:ahLst/>
                <a:cxnLst/>
                <a:rect l="l" t="t" r="r" b="b"/>
                <a:pathLst>
                  <a:path w="10" h="12" extrusionOk="0">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73" name="Google Shape;2873;p56"/>
              <p:cNvSpPr/>
              <p:nvPr/>
            </p:nvSpPr>
            <p:spPr>
              <a:xfrm>
                <a:off x="6816627" y="4603719"/>
                <a:ext cx="22618" cy="24774"/>
              </a:xfrm>
              <a:custGeom>
                <a:avLst/>
                <a:gdLst/>
                <a:ahLst/>
                <a:cxnLst/>
                <a:rect l="l" t="t" r="r" b="b"/>
                <a:pathLst>
                  <a:path w="12" h="14" extrusionOk="0">
                    <a:moveTo>
                      <a:pt x="12" y="8"/>
                    </a:moveTo>
                    <a:lnTo>
                      <a:pt x="10" y="12"/>
                    </a:lnTo>
                    <a:lnTo>
                      <a:pt x="8" y="14"/>
                    </a:lnTo>
                    <a:lnTo>
                      <a:pt x="4" y="12"/>
                    </a:lnTo>
                    <a:lnTo>
                      <a:pt x="0" y="8"/>
                    </a:lnTo>
                    <a:lnTo>
                      <a:pt x="0" y="6"/>
                    </a:lnTo>
                    <a:lnTo>
                      <a:pt x="0" y="0"/>
                    </a:lnTo>
                    <a:lnTo>
                      <a:pt x="6" y="4"/>
                    </a:lnTo>
                    <a:lnTo>
                      <a:pt x="10"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74" name="Google Shape;2874;p56"/>
              <p:cNvSpPr/>
              <p:nvPr/>
            </p:nvSpPr>
            <p:spPr>
              <a:xfrm>
                <a:off x="8001483" y="4834941"/>
                <a:ext cx="24358" cy="29729"/>
              </a:xfrm>
              <a:custGeom>
                <a:avLst/>
                <a:gdLst/>
                <a:ahLst/>
                <a:cxnLst/>
                <a:rect l="l" t="t" r="r" b="b"/>
                <a:pathLst>
                  <a:path w="12" h="16" extrusionOk="0">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75" name="Google Shape;2875;p56"/>
              <p:cNvSpPr/>
              <p:nvPr/>
            </p:nvSpPr>
            <p:spPr>
              <a:xfrm>
                <a:off x="7897091" y="4889443"/>
                <a:ext cx="24358" cy="36335"/>
              </a:xfrm>
              <a:custGeom>
                <a:avLst/>
                <a:gdLst/>
                <a:ahLst/>
                <a:cxnLst/>
                <a:rect l="l" t="t" r="r" b="b"/>
                <a:pathLst>
                  <a:path w="12" h="20" extrusionOk="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76" name="Google Shape;2876;p56"/>
              <p:cNvSpPr/>
              <p:nvPr/>
            </p:nvSpPr>
            <p:spPr>
              <a:xfrm>
                <a:off x="7804877" y="4744103"/>
                <a:ext cx="100913" cy="41290"/>
              </a:xfrm>
              <a:custGeom>
                <a:avLst/>
                <a:gdLst/>
                <a:ahLst/>
                <a:cxnLst/>
                <a:rect l="l" t="t" r="r" b="b"/>
                <a:pathLst>
                  <a:path w="50" h="22" extrusionOk="0">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77" name="Google Shape;2877;p56"/>
              <p:cNvSpPr/>
              <p:nvPr/>
            </p:nvSpPr>
            <p:spPr>
              <a:xfrm>
                <a:off x="7801397" y="4588855"/>
                <a:ext cx="40017" cy="75973"/>
              </a:xfrm>
              <a:custGeom>
                <a:avLst/>
                <a:gdLst/>
                <a:ahLst/>
                <a:cxnLst/>
                <a:rect l="l" t="t" r="r" b="b"/>
                <a:pathLst>
                  <a:path w="20" h="42" extrusionOk="0">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78" name="Google Shape;2878;p56"/>
              <p:cNvSpPr/>
              <p:nvPr/>
            </p:nvSpPr>
            <p:spPr>
              <a:xfrm>
                <a:off x="7749201" y="4755665"/>
                <a:ext cx="36537" cy="29729"/>
              </a:xfrm>
              <a:custGeom>
                <a:avLst/>
                <a:gdLst/>
                <a:ahLst/>
                <a:cxnLst/>
                <a:rect l="l" t="t" r="r" b="b"/>
                <a:pathLst>
                  <a:path w="18" h="16" extrusionOk="0">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79" name="Google Shape;2879;p56"/>
              <p:cNvSpPr/>
              <p:nvPr/>
            </p:nvSpPr>
            <p:spPr>
              <a:xfrm>
                <a:off x="7409925" y="4919171"/>
                <a:ext cx="100913" cy="29729"/>
              </a:xfrm>
              <a:custGeom>
                <a:avLst/>
                <a:gdLst/>
                <a:ahLst/>
                <a:cxnLst/>
                <a:rect l="l" t="t" r="r" b="b"/>
                <a:pathLst>
                  <a:path w="50" h="16" extrusionOk="0">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80" name="Google Shape;2880;p56"/>
              <p:cNvSpPr/>
              <p:nvPr/>
            </p:nvSpPr>
            <p:spPr>
              <a:xfrm>
                <a:off x="7606531" y="4322950"/>
                <a:ext cx="153109" cy="142036"/>
              </a:xfrm>
              <a:custGeom>
                <a:avLst/>
                <a:gdLst/>
                <a:ahLst/>
                <a:cxnLst/>
                <a:rect l="l" t="t" r="r" b="b"/>
                <a:pathLst>
                  <a:path w="76" h="78" extrusionOk="0">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81" name="Google Shape;2881;p56"/>
              <p:cNvSpPr/>
              <p:nvPr/>
            </p:nvSpPr>
            <p:spPr>
              <a:xfrm>
                <a:off x="7453422" y="4289918"/>
                <a:ext cx="76555" cy="77624"/>
              </a:xfrm>
              <a:custGeom>
                <a:avLst/>
                <a:gdLst/>
                <a:ahLst/>
                <a:cxnLst/>
                <a:rect l="l" t="t" r="r" b="b"/>
                <a:pathLst>
                  <a:path w="38" h="42" extrusionOk="0">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82" name="Google Shape;2882;p56"/>
              <p:cNvSpPr/>
              <p:nvPr/>
            </p:nvSpPr>
            <p:spPr>
              <a:xfrm>
                <a:off x="7510838" y="4035574"/>
                <a:ext cx="149629" cy="199842"/>
              </a:xfrm>
              <a:custGeom>
                <a:avLst/>
                <a:gdLst/>
                <a:ahLst/>
                <a:cxnLst/>
                <a:rect l="l" t="t" r="r" b="b"/>
                <a:pathLst>
                  <a:path w="74" h="110" extrusionOk="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83" name="Google Shape;2883;p56"/>
              <p:cNvSpPr/>
              <p:nvPr/>
            </p:nvSpPr>
            <p:spPr>
              <a:xfrm>
                <a:off x="7669167" y="4238719"/>
                <a:ext cx="46977" cy="77624"/>
              </a:xfrm>
              <a:custGeom>
                <a:avLst/>
                <a:gdLst/>
                <a:ahLst/>
                <a:cxnLst/>
                <a:rect l="l" t="t" r="r" b="b"/>
                <a:pathLst>
                  <a:path w="24" h="42" extrusionOk="0">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84" name="Google Shape;2884;p56"/>
              <p:cNvSpPr/>
              <p:nvPr/>
            </p:nvSpPr>
            <p:spPr>
              <a:xfrm>
                <a:off x="7592612" y="4261841"/>
                <a:ext cx="43497" cy="51199"/>
              </a:xfrm>
              <a:custGeom>
                <a:avLst/>
                <a:gdLst/>
                <a:ahLst/>
                <a:cxnLst/>
                <a:rect l="l" t="t" r="r" b="b"/>
                <a:pathLst>
                  <a:path w="22" h="28" extrusionOk="0">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85" name="Google Shape;2885;p56"/>
              <p:cNvSpPr/>
              <p:nvPr/>
            </p:nvSpPr>
            <p:spPr>
              <a:xfrm>
                <a:off x="7519537" y="4595461"/>
                <a:ext cx="200086" cy="247738"/>
              </a:xfrm>
              <a:custGeom>
                <a:avLst/>
                <a:gdLst/>
                <a:ahLst/>
                <a:cxnLst/>
                <a:rect l="l" t="t" r="r" b="b"/>
                <a:pathLst>
                  <a:path w="100" h="136" extrusionOk="0">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86" name="Google Shape;2886;p56"/>
              <p:cNvSpPr/>
              <p:nvPr/>
            </p:nvSpPr>
            <p:spPr>
              <a:xfrm>
                <a:off x="7227238" y="4417090"/>
                <a:ext cx="302739" cy="204796"/>
              </a:xfrm>
              <a:custGeom>
                <a:avLst/>
                <a:gdLst/>
                <a:ahLst/>
                <a:cxnLst/>
                <a:rect l="l" t="t" r="r" b="b"/>
                <a:pathLst>
                  <a:path w="152" h="112" extrusionOk="0">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87" name="Google Shape;2887;p56"/>
              <p:cNvSpPr/>
              <p:nvPr/>
            </p:nvSpPr>
            <p:spPr>
              <a:xfrm>
                <a:off x="7902310" y="4664827"/>
                <a:ext cx="321877" cy="297285"/>
              </a:xfrm>
              <a:custGeom>
                <a:avLst/>
                <a:gdLst/>
                <a:ahLst/>
                <a:cxnLst/>
                <a:rect l="l" t="t" r="r" b="b"/>
                <a:pathLst>
                  <a:path w="160" h="164" extrusionOk="0">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88" name="Google Shape;2888;p56"/>
              <p:cNvSpPr/>
              <p:nvPr/>
            </p:nvSpPr>
            <p:spPr>
              <a:xfrm>
                <a:off x="7507358" y="4962113"/>
                <a:ext cx="48717" cy="26425"/>
              </a:xfrm>
              <a:custGeom>
                <a:avLst/>
                <a:gdLst/>
                <a:ahLst/>
                <a:cxnLst/>
                <a:rect l="l" t="t" r="r" b="b"/>
                <a:pathLst>
                  <a:path w="24" h="14" extrusionOk="0">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2889" name="Google Shape;2889;p56"/>
            <p:cNvGrpSpPr/>
            <p:nvPr/>
          </p:nvGrpSpPr>
          <p:grpSpPr>
            <a:xfrm>
              <a:off x="7074129" y="4210642"/>
              <a:ext cx="1010868" cy="675498"/>
              <a:chOff x="7074129" y="4210642"/>
              <a:chExt cx="1010868" cy="675498"/>
            </a:xfrm>
          </p:grpSpPr>
          <p:sp>
            <p:nvSpPr>
              <p:cNvPr id="2890" name="Google Shape;2890;p56"/>
              <p:cNvSpPr/>
              <p:nvPr/>
            </p:nvSpPr>
            <p:spPr>
              <a:xfrm>
                <a:off x="7074129" y="4704465"/>
                <a:ext cx="46977" cy="47896"/>
              </a:xfrm>
              <a:custGeom>
                <a:avLst/>
                <a:gdLst/>
                <a:ahLst/>
                <a:cxnLst/>
                <a:rect l="l" t="t" r="r" b="b"/>
                <a:pathLst>
                  <a:path w="24" h="26" extrusionOk="0">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91" name="Google Shape;2891;p56"/>
              <p:cNvSpPr/>
              <p:nvPr/>
            </p:nvSpPr>
            <p:spPr>
              <a:xfrm>
                <a:off x="7343810" y="4504624"/>
                <a:ext cx="29578" cy="26425"/>
              </a:xfrm>
              <a:custGeom>
                <a:avLst/>
                <a:gdLst/>
                <a:ahLst/>
                <a:cxnLst/>
                <a:rect l="l" t="t" r="r" b="b"/>
                <a:pathLst>
                  <a:path w="16" h="14" extrusionOk="0">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92" name="Google Shape;2892;p56"/>
              <p:cNvSpPr/>
              <p:nvPr/>
            </p:nvSpPr>
            <p:spPr>
              <a:xfrm>
                <a:off x="8053680" y="4671434"/>
                <a:ext cx="24358" cy="23122"/>
              </a:xfrm>
              <a:custGeom>
                <a:avLst/>
                <a:gdLst/>
                <a:ahLst/>
                <a:cxnLst/>
                <a:rect l="l" t="t" r="r" b="b"/>
                <a:pathLst>
                  <a:path w="12" h="12" extrusionOk="0">
                    <a:moveTo>
                      <a:pt x="12" y="12"/>
                    </a:moveTo>
                    <a:lnTo>
                      <a:pt x="10" y="12"/>
                    </a:lnTo>
                    <a:lnTo>
                      <a:pt x="6" y="12"/>
                    </a:lnTo>
                    <a:lnTo>
                      <a:pt x="4" y="8"/>
                    </a:lnTo>
                    <a:lnTo>
                      <a:pt x="0" y="4"/>
                    </a:lnTo>
                    <a:lnTo>
                      <a:pt x="0" y="0"/>
                    </a:lnTo>
                    <a:lnTo>
                      <a:pt x="4" y="2"/>
                    </a:lnTo>
                    <a:lnTo>
                      <a:pt x="8" y="4"/>
                    </a:lnTo>
                    <a:lnTo>
                      <a:pt x="1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93" name="Google Shape;2893;p56"/>
              <p:cNvSpPr/>
              <p:nvPr/>
            </p:nvSpPr>
            <p:spPr>
              <a:xfrm>
                <a:off x="8057159" y="4712723"/>
                <a:ext cx="27838" cy="6606"/>
              </a:xfrm>
              <a:custGeom>
                <a:avLst/>
                <a:gdLst/>
                <a:ahLst/>
                <a:cxnLst/>
                <a:rect l="l" t="t" r="r" b="b"/>
                <a:pathLst>
                  <a:path w="14" h="4" extrusionOk="0">
                    <a:moveTo>
                      <a:pt x="14" y="0"/>
                    </a:moveTo>
                    <a:lnTo>
                      <a:pt x="14" y="4"/>
                    </a:lnTo>
                    <a:lnTo>
                      <a:pt x="0" y="2"/>
                    </a:lnTo>
                    <a:lnTo>
                      <a:pt x="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94" name="Google Shape;2894;p56"/>
              <p:cNvSpPr/>
              <p:nvPr/>
            </p:nvSpPr>
            <p:spPr>
              <a:xfrm>
                <a:off x="7994524" y="4864669"/>
                <a:ext cx="19139" cy="21471"/>
              </a:xfrm>
              <a:custGeom>
                <a:avLst/>
                <a:gdLst/>
                <a:ahLst/>
                <a:cxnLst/>
                <a:rect l="l" t="t" r="r" b="b"/>
                <a:pathLst>
                  <a:path w="10" h="12" extrusionOk="0">
                    <a:moveTo>
                      <a:pt x="10" y="6"/>
                    </a:moveTo>
                    <a:lnTo>
                      <a:pt x="8" y="10"/>
                    </a:lnTo>
                    <a:lnTo>
                      <a:pt x="4" y="12"/>
                    </a:lnTo>
                    <a:lnTo>
                      <a:pt x="2" y="12"/>
                    </a:lnTo>
                    <a:lnTo>
                      <a:pt x="0" y="10"/>
                    </a:lnTo>
                    <a:lnTo>
                      <a:pt x="0" y="6"/>
                    </a:lnTo>
                    <a:lnTo>
                      <a:pt x="2" y="0"/>
                    </a:lnTo>
                    <a:lnTo>
                      <a:pt x="1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95" name="Google Shape;2895;p56"/>
              <p:cNvSpPr/>
              <p:nvPr/>
            </p:nvSpPr>
            <p:spPr>
              <a:xfrm>
                <a:off x="7884912" y="4653266"/>
                <a:ext cx="33058" cy="11561"/>
              </a:xfrm>
              <a:custGeom>
                <a:avLst/>
                <a:gdLst/>
                <a:ahLst/>
                <a:cxnLst/>
                <a:rect l="l" t="t" r="r" b="b"/>
                <a:pathLst>
                  <a:path w="16" h="6" extrusionOk="0">
                    <a:moveTo>
                      <a:pt x="16" y="6"/>
                    </a:moveTo>
                    <a:lnTo>
                      <a:pt x="8" y="6"/>
                    </a:lnTo>
                    <a:lnTo>
                      <a:pt x="4" y="6"/>
                    </a:lnTo>
                    <a:lnTo>
                      <a:pt x="0" y="6"/>
                    </a:lnTo>
                    <a:lnTo>
                      <a:pt x="4" y="2"/>
                    </a:lnTo>
                    <a:lnTo>
                      <a:pt x="8" y="0"/>
                    </a:lnTo>
                    <a:lnTo>
                      <a:pt x="12" y="0"/>
                    </a:lnTo>
                    <a:lnTo>
                      <a:pt x="14" y="2"/>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96" name="Google Shape;2896;p56"/>
              <p:cNvSpPr/>
              <p:nvPr/>
            </p:nvSpPr>
            <p:spPr>
              <a:xfrm>
                <a:off x="7695265" y="4716027"/>
                <a:ext cx="20879" cy="6606"/>
              </a:xfrm>
              <a:custGeom>
                <a:avLst/>
                <a:gdLst/>
                <a:ahLst/>
                <a:cxnLst/>
                <a:rect l="l" t="t" r="r" b="b"/>
                <a:pathLst>
                  <a:path w="10" h="4" extrusionOk="0">
                    <a:moveTo>
                      <a:pt x="10" y="0"/>
                    </a:moveTo>
                    <a:lnTo>
                      <a:pt x="8" y="2"/>
                    </a:lnTo>
                    <a:lnTo>
                      <a:pt x="4" y="4"/>
                    </a:lnTo>
                    <a:lnTo>
                      <a:pt x="2" y="2"/>
                    </a:lnTo>
                    <a:lnTo>
                      <a:pt x="0" y="0"/>
                    </a:lnTo>
                    <a:lnTo>
                      <a:pt x="6" y="0"/>
                    </a:lnTo>
                    <a:lnTo>
                      <a:pt x="1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97" name="Google Shape;2897;p56"/>
              <p:cNvSpPr/>
              <p:nvPr/>
            </p:nvSpPr>
            <p:spPr>
              <a:xfrm>
                <a:off x="7620450" y="4294873"/>
                <a:ext cx="34798" cy="61109"/>
              </a:xfrm>
              <a:custGeom>
                <a:avLst/>
                <a:gdLst/>
                <a:ahLst/>
                <a:cxnLst/>
                <a:rect l="l" t="t" r="r" b="b"/>
                <a:pathLst>
                  <a:path w="18" h="34" extrusionOk="0">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98" name="Google Shape;2898;p56"/>
              <p:cNvSpPr/>
              <p:nvPr/>
            </p:nvSpPr>
            <p:spPr>
              <a:xfrm>
                <a:off x="7660467" y="4319646"/>
                <a:ext cx="27838" cy="21471"/>
              </a:xfrm>
              <a:custGeom>
                <a:avLst/>
                <a:gdLst/>
                <a:ahLst/>
                <a:cxnLst/>
                <a:rect l="l" t="t" r="r" b="b"/>
                <a:pathLst>
                  <a:path w="14" h="12" extrusionOk="0">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899" name="Google Shape;2899;p56"/>
              <p:cNvSpPr/>
              <p:nvPr/>
            </p:nvSpPr>
            <p:spPr>
              <a:xfrm>
                <a:off x="7636109" y="4238719"/>
                <a:ext cx="24358" cy="29729"/>
              </a:xfrm>
              <a:custGeom>
                <a:avLst/>
                <a:gdLst/>
                <a:ahLst/>
                <a:cxnLst/>
                <a:rect l="l" t="t" r="r" b="b"/>
                <a:pathLst>
                  <a:path w="12" h="16" extrusionOk="0">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00" name="Google Shape;2900;p56"/>
              <p:cNvSpPr/>
              <p:nvPr/>
            </p:nvSpPr>
            <p:spPr>
              <a:xfrm>
                <a:off x="7540416" y="4210642"/>
                <a:ext cx="40017" cy="36335"/>
              </a:xfrm>
              <a:custGeom>
                <a:avLst/>
                <a:gdLst/>
                <a:ahLst/>
                <a:cxnLst/>
                <a:rect l="l" t="t" r="r" b="b"/>
                <a:pathLst>
                  <a:path w="20" h="20" extrusionOk="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2901" name="Google Shape;2901;p56"/>
          <p:cNvGrpSpPr/>
          <p:nvPr/>
        </p:nvGrpSpPr>
        <p:grpSpPr>
          <a:xfrm>
            <a:off x="9159875" y="6121400"/>
            <a:ext cx="2663825" cy="2870200"/>
            <a:chOff x="6593922" y="3145370"/>
            <a:chExt cx="1630265" cy="1853077"/>
          </a:xfrm>
        </p:grpSpPr>
        <p:grpSp>
          <p:nvGrpSpPr>
            <p:cNvPr id="2902" name="Google Shape;2902;p56"/>
            <p:cNvGrpSpPr/>
            <p:nvPr/>
          </p:nvGrpSpPr>
          <p:grpSpPr>
            <a:xfrm>
              <a:off x="6593922" y="3145370"/>
              <a:ext cx="1630265" cy="1853077"/>
              <a:chOff x="6593922" y="3145370"/>
              <a:chExt cx="1630265" cy="1853077"/>
            </a:xfrm>
          </p:grpSpPr>
          <p:sp>
            <p:nvSpPr>
              <p:cNvPr id="2903" name="Google Shape;2903;p56"/>
              <p:cNvSpPr/>
              <p:nvPr/>
            </p:nvSpPr>
            <p:spPr>
              <a:xfrm>
                <a:off x="7775299" y="3145370"/>
                <a:ext cx="167028" cy="127172"/>
              </a:xfrm>
              <a:custGeom>
                <a:avLst/>
                <a:gdLst/>
                <a:ahLst/>
                <a:cxnLst/>
                <a:rect l="l" t="t" r="r" b="b"/>
                <a:pathLst>
                  <a:path w="82" h="70" extrusionOk="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04" name="Google Shape;2904;p56"/>
              <p:cNvSpPr/>
              <p:nvPr/>
            </p:nvSpPr>
            <p:spPr>
              <a:xfrm>
                <a:off x="7679606" y="3280800"/>
                <a:ext cx="274901" cy="267557"/>
              </a:xfrm>
              <a:custGeom>
                <a:avLst/>
                <a:gdLst/>
                <a:ahLst/>
                <a:cxnLst/>
                <a:rect l="l" t="t" r="r" b="b"/>
                <a:pathLst>
                  <a:path w="136" h="148" extrusionOk="0">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05" name="Google Shape;2905;p56"/>
              <p:cNvSpPr/>
              <p:nvPr/>
            </p:nvSpPr>
            <p:spPr>
              <a:xfrm>
                <a:off x="7740502" y="3516977"/>
                <a:ext cx="64375" cy="46244"/>
              </a:xfrm>
              <a:custGeom>
                <a:avLst/>
                <a:gdLst/>
                <a:ahLst/>
                <a:cxnLst/>
                <a:rect l="l" t="t" r="r" b="b"/>
                <a:pathLst>
                  <a:path w="32" h="26" extrusionOk="0">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06" name="Google Shape;2906;p56"/>
              <p:cNvSpPr/>
              <p:nvPr/>
            </p:nvSpPr>
            <p:spPr>
              <a:xfrm>
                <a:off x="7660467" y="3526886"/>
                <a:ext cx="80034" cy="94140"/>
              </a:xfrm>
              <a:custGeom>
                <a:avLst/>
                <a:gdLst/>
                <a:ahLst/>
                <a:cxnLst/>
                <a:rect l="l" t="t" r="r" b="b"/>
                <a:pathLst>
                  <a:path w="40" h="52" extrusionOk="0">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07" name="Google Shape;2907;p56"/>
              <p:cNvSpPr/>
              <p:nvPr/>
            </p:nvSpPr>
            <p:spPr>
              <a:xfrm>
                <a:off x="6896661" y="3875370"/>
                <a:ext cx="300999" cy="492172"/>
              </a:xfrm>
              <a:custGeom>
                <a:avLst/>
                <a:gdLst/>
                <a:ahLst/>
                <a:cxnLst/>
                <a:rect l="l" t="t" r="r" b="b"/>
                <a:pathLst>
                  <a:path w="150" h="270" extrusionOk="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08" name="Google Shape;2908;p56"/>
              <p:cNvSpPr/>
              <p:nvPr/>
            </p:nvSpPr>
            <p:spPr>
              <a:xfrm>
                <a:off x="6955817" y="4166049"/>
                <a:ext cx="172248" cy="138733"/>
              </a:xfrm>
              <a:custGeom>
                <a:avLst/>
                <a:gdLst/>
                <a:ahLst/>
                <a:cxnLst/>
                <a:rect l="l" t="t" r="r" b="b"/>
                <a:pathLst>
                  <a:path w="86" h="76" extrusionOk="0">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09" name="Google Shape;2909;p56"/>
              <p:cNvSpPr/>
              <p:nvPr/>
            </p:nvSpPr>
            <p:spPr>
              <a:xfrm>
                <a:off x="6839245" y="3901796"/>
                <a:ext cx="281860" cy="282421"/>
              </a:xfrm>
              <a:custGeom>
                <a:avLst/>
                <a:gdLst/>
                <a:ahLst/>
                <a:cxnLst/>
                <a:rect l="l" t="t" r="r" b="b"/>
                <a:pathLst>
                  <a:path w="140" h="156" extrusionOk="0">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10" name="Google Shape;2910;p56"/>
              <p:cNvSpPr/>
              <p:nvPr/>
            </p:nvSpPr>
            <p:spPr>
              <a:xfrm>
                <a:off x="6776609" y="3971162"/>
                <a:ext cx="271421" cy="493824"/>
              </a:xfrm>
              <a:custGeom>
                <a:avLst/>
                <a:gdLst/>
                <a:ahLst/>
                <a:cxnLst/>
                <a:rect l="l" t="t" r="r" b="b"/>
                <a:pathLst>
                  <a:path w="136" h="272" extrusionOk="0">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11" name="Google Shape;2911;p56"/>
              <p:cNvSpPr/>
              <p:nvPr/>
            </p:nvSpPr>
            <p:spPr>
              <a:xfrm>
                <a:off x="6900141" y="4431954"/>
                <a:ext cx="144410" cy="184977"/>
              </a:xfrm>
              <a:custGeom>
                <a:avLst/>
                <a:gdLst/>
                <a:ahLst/>
                <a:cxnLst/>
                <a:rect l="l" t="t" r="r" b="b"/>
                <a:pathLst>
                  <a:path w="72" h="102" extrusionOk="0">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12" name="Google Shape;2912;p56"/>
              <p:cNvSpPr/>
              <p:nvPr/>
            </p:nvSpPr>
            <p:spPr>
              <a:xfrm>
                <a:off x="6593922" y="3705257"/>
                <a:ext cx="271421" cy="578054"/>
              </a:xfrm>
              <a:custGeom>
                <a:avLst/>
                <a:gdLst/>
                <a:ahLst/>
                <a:cxnLst/>
                <a:rect l="l" t="t" r="r" b="b"/>
                <a:pathLst>
                  <a:path w="134" h="318" extrusionOk="0">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13" name="Google Shape;2913;p56"/>
              <p:cNvSpPr/>
              <p:nvPr/>
            </p:nvSpPr>
            <p:spPr>
              <a:xfrm>
                <a:off x="6743552" y="4464986"/>
                <a:ext cx="354935" cy="374910"/>
              </a:xfrm>
              <a:custGeom>
                <a:avLst/>
                <a:gdLst/>
                <a:ahLst/>
                <a:cxnLst/>
                <a:rect l="l" t="t" r="r" b="b"/>
                <a:pathLst>
                  <a:path w="176" h="206" extrusionOk="0">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14" name="Google Shape;2914;p56"/>
              <p:cNvSpPr/>
              <p:nvPr/>
            </p:nvSpPr>
            <p:spPr>
              <a:xfrm>
                <a:off x="7197660" y="4519488"/>
                <a:ext cx="321877" cy="265905"/>
              </a:xfrm>
              <a:custGeom>
                <a:avLst/>
                <a:gdLst/>
                <a:ahLst/>
                <a:cxnLst/>
                <a:rect l="l" t="t" r="r" b="b"/>
                <a:pathLst>
                  <a:path w="160" h="146" extrusionOk="0">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15" name="Google Shape;2915;p56"/>
              <p:cNvSpPr/>
              <p:nvPr/>
            </p:nvSpPr>
            <p:spPr>
              <a:xfrm>
                <a:off x="7639589" y="4930732"/>
                <a:ext cx="128751" cy="67715"/>
              </a:xfrm>
              <a:custGeom>
                <a:avLst/>
                <a:gdLst/>
                <a:ahLst/>
                <a:cxnLst/>
                <a:rect l="l" t="t" r="r" b="b"/>
                <a:pathLst>
                  <a:path w="64" h="38" extrusionOk="0">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16" name="Google Shape;2916;p56"/>
              <p:cNvSpPr/>
              <p:nvPr/>
            </p:nvSpPr>
            <p:spPr>
              <a:xfrm>
                <a:off x="7529976" y="4922475"/>
                <a:ext cx="102653" cy="18167"/>
              </a:xfrm>
              <a:custGeom>
                <a:avLst/>
                <a:gdLst/>
                <a:ahLst/>
                <a:cxnLst/>
                <a:rect l="l" t="t" r="r" b="b"/>
                <a:pathLst>
                  <a:path w="50" h="10" extrusionOk="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17" name="Google Shape;2917;p56"/>
              <p:cNvSpPr/>
              <p:nvPr/>
            </p:nvSpPr>
            <p:spPr>
              <a:xfrm>
                <a:off x="7074129" y="4849805"/>
                <a:ext cx="325357" cy="90837"/>
              </a:xfrm>
              <a:custGeom>
                <a:avLst/>
                <a:gdLst/>
                <a:ahLst/>
                <a:cxnLst/>
                <a:rect l="l" t="t" r="r" b="b"/>
                <a:pathLst>
                  <a:path w="162" h="50" extrusionOk="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18" name="Google Shape;2918;p56"/>
              <p:cNvSpPr/>
              <p:nvPr/>
            </p:nvSpPr>
            <p:spPr>
              <a:xfrm>
                <a:off x="7150683" y="4737497"/>
                <a:ext cx="22618" cy="18167"/>
              </a:xfrm>
              <a:custGeom>
                <a:avLst/>
                <a:gdLst/>
                <a:ahLst/>
                <a:cxnLst/>
                <a:rect l="l" t="t" r="r" b="b"/>
                <a:pathLst>
                  <a:path w="12" h="10" extrusionOk="0">
                    <a:moveTo>
                      <a:pt x="12" y="2"/>
                    </a:moveTo>
                    <a:lnTo>
                      <a:pt x="10" y="6"/>
                    </a:lnTo>
                    <a:lnTo>
                      <a:pt x="10" y="10"/>
                    </a:lnTo>
                    <a:lnTo>
                      <a:pt x="4" y="10"/>
                    </a:lnTo>
                    <a:lnTo>
                      <a:pt x="2" y="8"/>
                    </a:lnTo>
                    <a:lnTo>
                      <a:pt x="0" y="4"/>
                    </a:lnTo>
                    <a:lnTo>
                      <a:pt x="2" y="2"/>
                    </a:lnTo>
                    <a:lnTo>
                      <a:pt x="4" y="0"/>
                    </a:lnTo>
                    <a:lnTo>
                      <a:pt x="12"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19" name="Google Shape;2919;p56"/>
              <p:cNvSpPr/>
              <p:nvPr/>
            </p:nvSpPr>
            <p:spPr>
              <a:xfrm>
                <a:off x="6860124" y="4682995"/>
                <a:ext cx="19139" cy="21471"/>
              </a:xfrm>
              <a:custGeom>
                <a:avLst/>
                <a:gdLst/>
                <a:ahLst/>
                <a:cxnLst/>
                <a:rect l="l" t="t" r="r" b="b"/>
                <a:pathLst>
                  <a:path w="10" h="12" extrusionOk="0">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20" name="Google Shape;2920;p56"/>
              <p:cNvSpPr/>
              <p:nvPr/>
            </p:nvSpPr>
            <p:spPr>
              <a:xfrm>
                <a:off x="6816627" y="4603719"/>
                <a:ext cx="22618" cy="24774"/>
              </a:xfrm>
              <a:custGeom>
                <a:avLst/>
                <a:gdLst/>
                <a:ahLst/>
                <a:cxnLst/>
                <a:rect l="l" t="t" r="r" b="b"/>
                <a:pathLst>
                  <a:path w="12" h="14" extrusionOk="0">
                    <a:moveTo>
                      <a:pt x="12" y="8"/>
                    </a:moveTo>
                    <a:lnTo>
                      <a:pt x="10" y="12"/>
                    </a:lnTo>
                    <a:lnTo>
                      <a:pt x="8" y="14"/>
                    </a:lnTo>
                    <a:lnTo>
                      <a:pt x="4" y="12"/>
                    </a:lnTo>
                    <a:lnTo>
                      <a:pt x="0" y="8"/>
                    </a:lnTo>
                    <a:lnTo>
                      <a:pt x="0" y="6"/>
                    </a:lnTo>
                    <a:lnTo>
                      <a:pt x="0" y="0"/>
                    </a:lnTo>
                    <a:lnTo>
                      <a:pt x="6" y="4"/>
                    </a:lnTo>
                    <a:lnTo>
                      <a:pt x="10"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21" name="Google Shape;2921;p56"/>
              <p:cNvSpPr/>
              <p:nvPr/>
            </p:nvSpPr>
            <p:spPr>
              <a:xfrm>
                <a:off x="8001483" y="4834941"/>
                <a:ext cx="24358" cy="29729"/>
              </a:xfrm>
              <a:custGeom>
                <a:avLst/>
                <a:gdLst/>
                <a:ahLst/>
                <a:cxnLst/>
                <a:rect l="l" t="t" r="r" b="b"/>
                <a:pathLst>
                  <a:path w="12" h="16" extrusionOk="0">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22" name="Google Shape;2922;p56"/>
              <p:cNvSpPr/>
              <p:nvPr/>
            </p:nvSpPr>
            <p:spPr>
              <a:xfrm>
                <a:off x="7897091" y="4889443"/>
                <a:ext cx="24358" cy="36335"/>
              </a:xfrm>
              <a:custGeom>
                <a:avLst/>
                <a:gdLst/>
                <a:ahLst/>
                <a:cxnLst/>
                <a:rect l="l" t="t" r="r" b="b"/>
                <a:pathLst>
                  <a:path w="12" h="20" extrusionOk="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23" name="Google Shape;2923;p56"/>
              <p:cNvSpPr/>
              <p:nvPr/>
            </p:nvSpPr>
            <p:spPr>
              <a:xfrm>
                <a:off x="7804877" y="4744103"/>
                <a:ext cx="100913" cy="41290"/>
              </a:xfrm>
              <a:custGeom>
                <a:avLst/>
                <a:gdLst/>
                <a:ahLst/>
                <a:cxnLst/>
                <a:rect l="l" t="t" r="r" b="b"/>
                <a:pathLst>
                  <a:path w="50" h="22" extrusionOk="0">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24" name="Google Shape;2924;p56"/>
              <p:cNvSpPr/>
              <p:nvPr/>
            </p:nvSpPr>
            <p:spPr>
              <a:xfrm>
                <a:off x="7801397" y="4588855"/>
                <a:ext cx="40017" cy="75973"/>
              </a:xfrm>
              <a:custGeom>
                <a:avLst/>
                <a:gdLst/>
                <a:ahLst/>
                <a:cxnLst/>
                <a:rect l="l" t="t" r="r" b="b"/>
                <a:pathLst>
                  <a:path w="20" h="42" extrusionOk="0">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25" name="Google Shape;2925;p56"/>
              <p:cNvSpPr/>
              <p:nvPr/>
            </p:nvSpPr>
            <p:spPr>
              <a:xfrm>
                <a:off x="7749201" y="4755665"/>
                <a:ext cx="36537" cy="29729"/>
              </a:xfrm>
              <a:custGeom>
                <a:avLst/>
                <a:gdLst/>
                <a:ahLst/>
                <a:cxnLst/>
                <a:rect l="l" t="t" r="r" b="b"/>
                <a:pathLst>
                  <a:path w="18" h="16" extrusionOk="0">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26" name="Google Shape;2926;p56"/>
              <p:cNvSpPr/>
              <p:nvPr/>
            </p:nvSpPr>
            <p:spPr>
              <a:xfrm>
                <a:off x="7409925" y="4919171"/>
                <a:ext cx="100913" cy="29729"/>
              </a:xfrm>
              <a:custGeom>
                <a:avLst/>
                <a:gdLst/>
                <a:ahLst/>
                <a:cxnLst/>
                <a:rect l="l" t="t" r="r" b="b"/>
                <a:pathLst>
                  <a:path w="50" h="16" extrusionOk="0">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27" name="Google Shape;2927;p56"/>
              <p:cNvSpPr/>
              <p:nvPr/>
            </p:nvSpPr>
            <p:spPr>
              <a:xfrm>
                <a:off x="7606531" y="4322950"/>
                <a:ext cx="153109" cy="142036"/>
              </a:xfrm>
              <a:custGeom>
                <a:avLst/>
                <a:gdLst/>
                <a:ahLst/>
                <a:cxnLst/>
                <a:rect l="l" t="t" r="r" b="b"/>
                <a:pathLst>
                  <a:path w="76" h="78" extrusionOk="0">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28" name="Google Shape;2928;p56"/>
              <p:cNvSpPr/>
              <p:nvPr/>
            </p:nvSpPr>
            <p:spPr>
              <a:xfrm>
                <a:off x="7453422" y="4289918"/>
                <a:ext cx="76555" cy="77624"/>
              </a:xfrm>
              <a:custGeom>
                <a:avLst/>
                <a:gdLst/>
                <a:ahLst/>
                <a:cxnLst/>
                <a:rect l="l" t="t" r="r" b="b"/>
                <a:pathLst>
                  <a:path w="38" h="42" extrusionOk="0">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29" name="Google Shape;2929;p56"/>
              <p:cNvSpPr/>
              <p:nvPr/>
            </p:nvSpPr>
            <p:spPr>
              <a:xfrm>
                <a:off x="7510838" y="4035574"/>
                <a:ext cx="149629" cy="199842"/>
              </a:xfrm>
              <a:custGeom>
                <a:avLst/>
                <a:gdLst/>
                <a:ahLst/>
                <a:cxnLst/>
                <a:rect l="l" t="t" r="r" b="b"/>
                <a:pathLst>
                  <a:path w="74" h="110" extrusionOk="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30" name="Google Shape;2930;p56"/>
              <p:cNvSpPr/>
              <p:nvPr/>
            </p:nvSpPr>
            <p:spPr>
              <a:xfrm>
                <a:off x="7669167" y="4238719"/>
                <a:ext cx="46977" cy="77624"/>
              </a:xfrm>
              <a:custGeom>
                <a:avLst/>
                <a:gdLst/>
                <a:ahLst/>
                <a:cxnLst/>
                <a:rect l="l" t="t" r="r" b="b"/>
                <a:pathLst>
                  <a:path w="24" h="42" extrusionOk="0">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31" name="Google Shape;2931;p56"/>
              <p:cNvSpPr/>
              <p:nvPr/>
            </p:nvSpPr>
            <p:spPr>
              <a:xfrm>
                <a:off x="7592612" y="4261841"/>
                <a:ext cx="43497" cy="51199"/>
              </a:xfrm>
              <a:custGeom>
                <a:avLst/>
                <a:gdLst/>
                <a:ahLst/>
                <a:cxnLst/>
                <a:rect l="l" t="t" r="r" b="b"/>
                <a:pathLst>
                  <a:path w="22" h="28" extrusionOk="0">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32" name="Google Shape;2932;p56"/>
              <p:cNvSpPr/>
              <p:nvPr/>
            </p:nvSpPr>
            <p:spPr>
              <a:xfrm>
                <a:off x="7519537" y="4595461"/>
                <a:ext cx="200086" cy="247738"/>
              </a:xfrm>
              <a:custGeom>
                <a:avLst/>
                <a:gdLst/>
                <a:ahLst/>
                <a:cxnLst/>
                <a:rect l="l" t="t" r="r" b="b"/>
                <a:pathLst>
                  <a:path w="100" h="136" extrusionOk="0">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33" name="Google Shape;2933;p56"/>
              <p:cNvSpPr/>
              <p:nvPr/>
            </p:nvSpPr>
            <p:spPr>
              <a:xfrm>
                <a:off x="7227238" y="4417090"/>
                <a:ext cx="302739" cy="204796"/>
              </a:xfrm>
              <a:custGeom>
                <a:avLst/>
                <a:gdLst/>
                <a:ahLst/>
                <a:cxnLst/>
                <a:rect l="l" t="t" r="r" b="b"/>
                <a:pathLst>
                  <a:path w="152" h="112" extrusionOk="0">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34" name="Google Shape;2934;p56"/>
              <p:cNvSpPr/>
              <p:nvPr/>
            </p:nvSpPr>
            <p:spPr>
              <a:xfrm>
                <a:off x="7902310" y="4664827"/>
                <a:ext cx="321877" cy="297285"/>
              </a:xfrm>
              <a:custGeom>
                <a:avLst/>
                <a:gdLst/>
                <a:ahLst/>
                <a:cxnLst/>
                <a:rect l="l" t="t" r="r" b="b"/>
                <a:pathLst>
                  <a:path w="160" h="164" extrusionOk="0">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35" name="Google Shape;2935;p56"/>
              <p:cNvSpPr/>
              <p:nvPr/>
            </p:nvSpPr>
            <p:spPr>
              <a:xfrm>
                <a:off x="7507358" y="4962113"/>
                <a:ext cx="48717" cy="26425"/>
              </a:xfrm>
              <a:custGeom>
                <a:avLst/>
                <a:gdLst/>
                <a:ahLst/>
                <a:cxnLst/>
                <a:rect l="l" t="t" r="r" b="b"/>
                <a:pathLst>
                  <a:path w="24" h="14" extrusionOk="0">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2936" name="Google Shape;2936;p56"/>
            <p:cNvGrpSpPr/>
            <p:nvPr/>
          </p:nvGrpSpPr>
          <p:grpSpPr>
            <a:xfrm>
              <a:off x="7074129" y="4210642"/>
              <a:ext cx="1010868" cy="675498"/>
              <a:chOff x="7074129" y="4210642"/>
              <a:chExt cx="1010868" cy="675498"/>
            </a:xfrm>
          </p:grpSpPr>
          <p:sp>
            <p:nvSpPr>
              <p:cNvPr id="2937" name="Google Shape;2937;p56"/>
              <p:cNvSpPr/>
              <p:nvPr/>
            </p:nvSpPr>
            <p:spPr>
              <a:xfrm>
                <a:off x="7074129" y="4704465"/>
                <a:ext cx="46977" cy="47896"/>
              </a:xfrm>
              <a:custGeom>
                <a:avLst/>
                <a:gdLst/>
                <a:ahLst/>
                <a:cxnLst/>
                <a:rect l="l" t="t" r="r" b="b"/>
                <a:pathLst>
                  <a:path w="24" h="26" extrusionOk="0">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38" name="Google Shape;2938;p56"/>
              <p:cNvSpPr/>
              <p:nvPr/>
            </p:nvSpPr>
            <p:spPr>
              <a:xfrm>
                <a:off x="7343810" y="4504624"/>
                <a:ext cx="29578" cy="26425"/>
              </a:xfrm>
              <a:custGeom>
                <a:avLst/>
                <a:gdLst/>
                <a:ahLst/>
                <a:cxnLst/>
                <a:rect l="l" t="t" r="r" b="b"/>
                <a:pathLst>
                  <a:path w="16" h="14" extrusionOk="0">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39" name="Google Shape;2939;p56"/>
              <p:cNvSpPr/>
              <p:nvPr/>
            </p:nvSpPr>
            <p:spPr>
              <a:xfrm>
                <a:off x="8053680" y="4671434"/>
                <a:ext cx="24358" cy="23122"/>
              </a:xfrm>
              <a:custGeom>
                <a:avLst/>
                <a:gdLst/>
                <a:ahLst/>
                <a:cxnLst/>
                <a:rect l="l" t="t" r="r" b="b"/>
                <a:pathLst>
                  <a:path w="12" h="12" extrusionOk="0">
                    <a:moveTo>
                      <a:pt x="12" y="12"/>
                    </a:moveTo>
                    <a:lnTo>
                      <a:pt x="10" y="12"/>
                    </a:lnTo>
                    <a:lnTo>
                      <a:pt x="6" y="12"/>
                    </a:lnTo>
                    <a:lnTo>
                      <a:pt x="4" y="8"/>
                    </a:lnTo>
                    <a:lnTo>
                      <a:pt x="0" y="4"/>
                    </a:lnTo>
                    <a:lnTo>
                      <a:pt x="0" y="0"/>
                    </a:lnTo>
                    <a:lnTo>
                      <a:pt x="4" y="2"/>
                    </a:lnTo>
                    <a:lnTo>
                      <a:pt x="8" y="4"/>
                    </a:lnTo>
                    <a:lnTo>
                      <a:pt x="12"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40" name="Google Shape;2940;p56"/>
              <p:cNvSpPr/>
              <p:nvPr/>
            </p:nvSpPr>
            <p:spPr>
              <a:xfrm>
                <a:off x="8057159" y="4712723"/>
                <a:ext cx="27838" cy="6606"/>
              </a:xfrm>
              <a:custGeom>
                <a:avLst/>
                <a:gdLst/>
                <a:ahLst/>
                <a:cxnLst/>
                <a:rect l="l" t="t" r="r" b="b"/>
                <a:pathLst>
                  <a:path w="14" h="4" extrusionOk="0">
                    <a:moveTo>
                      <a:pt x="14" y="0"/>
                    </a:moveTo>
                    <a:lnTo>
                      <a:pt x="14" y="4"/>
                    </a:lnTo>
                    <a:lnTo>
                      <a:pt x="0" y="2"/>
                    </a:lnTo>
                    <a:lnTo>
                      <a:pt x="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41" name="Google Shape;2941;p56"/>
              <p:cNvSpPr/>
              <p:nvPr/>
            </p:nvSpPr>
            <p:spPr>
              <a:xfrm>
                <a:off x="7994524" y="4864669"/>
                <a:ext cx="19139" cy="21471"/>
              </a:xfrm>
              <a:custGeom>
                <a:avLst/>
                <a:gdLst/>
                <a:ahLst/>
                <a:cxnLst/>
                <a:rect l="l" t="t" r="r" b="b"/>
                <a:pathLst>
                  <a:path w="10" h="12" extrusionOk="0">
                    <a:moveTo>
                      <a:pt x="10" y="6"/>
                    </a:moveTo>
                    <a:lnTo>
                      <a:pt x="8" y="10"/>
                    </a:lnTo>
                    <a:lnTo>
                      <a:pt x="4" y="12"/>
                    </a:lnTo>
                    <a:lnTo>
                      <a:pt x="2" y="12"/>
                    </a:lnTo>
                    <a:lnTo>
                      <a:pt x="0" y="10"/>
                    </a:lnTo>
                    <a:lnTo>
                      <a:pt x="0" y="6"/>
                    </a:lnTo>
                    <a:lnTo>
                      <a:pt x="2" y="0"/>
                    </a:lnTo>
                    <a:lnTo>
                      <a:pt x="10"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42" name="Google Shape;2942;p56"/>
              <p:cNvSpPr/>
              <p:nvPr/>
            </p:nvSpPr>
            <p:spPr>
              <a:xfrm>
                <a:off x="7884912" y="4653266"/>
                <a:ext cx="33058" cy="11561"/>
              </a:xfrm>
              <a:custGeom>
                <a:avLst/>
                <a:gdLst/>
                <a:ahLst/>
                <a:cxnLst/>
                <a:rect l="l" t="t" r="r" b="b"/>
                <a:pathLst>
                  <a:path w="16" h="6" extrusionOk="0">
                    <a:moveTo>
                      <a:pt x="16" y="6"/>
                    </a:moveTo>
                    <a:lnTo>
                      <a:pt x="8" y="6"/>
                    </a:lnTo>
                    <a:lnTo>
                      <a:pt x="4" y="6"/>
                    </a:lnTo>
                    <a:lnTo>
                      <a:pt x="0" y="6"/>
                    </a:lnTo>
                    <a:lnTo>
                      <a:pt x="4" y="2"/>
                    </a:lnTo>
                    <a:lnTo>
                      <a:pt x="8" y="0"/>
                    </a:lnTo>
                    <a:lnTo>
                      <a:pt x="12" y="0"/>
                    </a:lnTo>
                    <a:lnTo>
                      <a:pt x="14" y="2"/>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43" name="Google Shape;2943;p56"/>
              <p:cNvSpPr/>
              <p:nvPr/>
            </p:nvSpPr>
            <p:spPr>
              <a:xfrm>
                <a:off x="7695265" y="4716027"/>
                <a:ext cx="20879" cy="6606"/>
              </a:xfrm>
              <a:custGeom>
                <a:avLst/>
                <a:gdLst/>
                <a:ahLst/>
                <a:cxnLst/>
                <a:rect l="l" t="t" r="r" b="b"/>
                <a:pathLst>
                  <a:path w="10" h="4" extrusionOk="0">
                    <a:moveTo>
                      <a:pt x="10" y="0"/>
                    </a:moveTo>
                    <a:lnTo>
                      <a:pt x="8" y="2"/>
                    </a:lnTo>
                    <a:lnTo>
                      <a:pt x="4" y="4"/>
                    </a:lnTo>
                    <a:lnTo>
                      <a:pt x="2" y="2"/>
                    </a:lnTo>
                    <a:lnTo>
                      <a:pt x="0" y="0"/>
                    </a:lnTo>
                    <a:lnTo>
                      <a:pt x="6" y="0"/>
                    </a:lnTo>
                    <a:lnTo>
                      <a:pt x="1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44" name="Google Shape;2944;p56"/>
              <p:cNvSpPr/>
              <p:nvPr/>
            </p:nvSpPr>
            <p:spPr>
              <a:xfrm>
                <a:off x="7620450" y="4294873"/>
                <a:ext cx="34798" cy="61109"/>
              </a:xfrm>
              <a:custGeom>
                <a:avLst/>
                <a:gdLst/>
                <a:ahLst/>
                <a:cxnLst/>
                <a:rect l="l" t="t" r="r" b="b"/>
                <a:pathLst>
                  <a:path w="18" h="34" extrusionOk="0">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45" name="Google Shape;2945;p56"/>
              <p:cNvSpPr/>
              <p:nvPr/>
            </p:nvSpPr>
            <p:spPr>
              <a:xfrm>
                <a:off x="7660467" y="4319646"/>
                <a:ext cx="27838" cy="21471"/>
              </a:xfrm>
              <a:custGeom>
                <a:avLst/>
                <a:gdLst/>
                <a:ahLst/>
                <a:cxnLst/>
                <a:rect l="l" t="t" r="r" b="b"/>
                <a:pathLst>
                  <a:path w="14" h="12" extrusionOk="0">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46" name="Google Shape;2946;p56"/>
              <p:cNvSpPr/>
              <p:nvPr/>
            </p:nvSpPr>
            <p:spPr>
              <a:xfrm>
                <a:off x="7636109" y="4238719"/>
                <a:ext cx="24358" cy="29729"/>
              </a:xfrm>
              <a:custGeom>
                <a:avLst/>
                <a:gdLst/>
                <a:ahLst/>
                <a:cxnLst/>
                <a:rect l="l" t="t" r="r" b="b"/>
                <a:pathLst>
                  <a:path w="12" h="16" extrusionOk="0">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47" name="Google Shape;2947;p56"/>
              <p:cNvSpPr/>
              <p:nvPr/>
            </p:nvSpPr>
            <p:spPr>
              <a:xfrm>
                <a:off x="7540416" y="4210642"/>
                <a:ext cx="40017" cy="36335"/>
              </a:xfrm>
              <a:custGeom>
                <a:avLst/>
                <a:gdLst/>
                <a:ahLst/>
                <a:cxnLst/>
                <a:rect l="l" t="t" r="r" b="b"/>
                <a:pathLst>
                  <a:path w="20" h="20" extrusionOk="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2948" name="Google Shape;2948;p56"/>
          <p:cNvSpPr txBox="1">
            <a:spLocks noGrp="1"/>
          </p:cNvSpPr>
          <p:nvPr>
            <p:ph type="sldNum" idx="12"/>
          </p:nvPr>
        </p:nvSpPr>
        <p:spPr>
          <a:xfrm>
            <a:off x="14257338" y="10267950"/>
            <a:ext cx="633412" cy="3032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r>
              <a:rPr lang="ja-JP"/>
              <a:t>1</a:t>
            </a:r>
            <a:endParaRPr sz="2500"/>
          </a:p>
          <a:p>
            <a:pPr marL="0" lvl="0" indent="0" algn="r" rtl="0">
              <a:spcBef>
                <a:spcPts val="0"/>
              </a:spcBef>
              <a:spcAft>
                <a:spcPts val="0"/>
              </a:spcAft>
              <a:buNone/>
            </a:pPr>
            <a:endParaRPr/>
          </a:p>
        </p:txBody>
      </p:sp>
      <p:sp>
        <p:nvSpPr>
          <p:cNvPr id="2949" name="Google Shape;2949;p56"/>
          <p:cNvSpPr txBox="1">
            <a:spLocks noGrp="1"/>
          </p:cNvSpPr>
          <p:nvPr>
            <p:ph type="ftr" idx="11"/>
          </p:nvPr>
        </p:nvSpPr>
        <p:spPr>
          <a:xfrm>
            <a:off x="9209088" y="10374313"/>
            <a:ext cx="4959350" cy="196850"/>
          </a:xfrm>
          <a:prstGeom prst="rect">
            <a:avLst/>
          </a:prstGeom>
          <a:noFill/>
          <a:ln>
            <a:noFill/>
          </a:ln>
        </p:spPr>
        <p:txBody>
          <a:bodyPr spcFirstLastPara="1" wrap="square" lIns="146050" tIns="73000" rIns="146050" bIns="73000" anchor="ctr" anchorCtr="0">
            <a:noAutofit/>
          </a:bodyPr>
          <a:lstStyle>
            <a:lvl1pPr lvl="0" algn="r">
              <a:lnSpc>
                <a:spcPct val="100000"/>
              </a:lnSpc>
              <a:spcBef>
                <a:spcPts val="0"/>
              </a:spcBef>
              <a:spcAft>
                <a:spcPts val="0"/>
              </a:spcAft>
              <a:buSzPts val="1400"/>
              <a:buNone/>
              <a:defRPr sz="1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50" name="Google Shape;2950;p56"/>
          <p:cNvSpPr txBox="1">
            <a:spLocks noGrp="1"/>
          </p:cNvSpPr>
          <p:nvPr>
            <p:ph type="dt" idx="10"/>
          </p:nvPr>
        </p:nvSpPr>
        <p:spPr>
          <a:xfrm>
            <a:off x="763588" y="10328275"/>
            <a:ext cx="5919787" cy="29368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matchingName="5_Title Slide">
  <p:cSld name="5_Title Slide">
    <p:spTree>
      <p:nvGrpSpPr>
        <p:cNvPr id="1" name="Shape 2951"/>
        <p:cNvGrpSpPr/>
        <p:nvPr/>
      </p:nvGrpSpPr>
      <p:grpSpPr>
        <a:xfrm>
          <a:off x="0" y="0"/>
          <a:ext cx="0" cy="0"/>
          <a:chOff x="0" y="0"/>
          <a:chExt cx="0" cy="0"/>
        </a:xfrm>
      </p:grpSpPr>
      <p:grpSp>
        <p:nvGrpSpPr>
          <p:cNvPr id="2952" name="Google Shape;2952;p57"/>
          <p:cNvGrpSpPr/>
          <p:nvPr/>
        </p:nvGrpSpPr>
        <p:grpSpPr>
          <a:xfrm>
            <a:off x="12614275" y="69850"/>
            <a:ext cx="1446214" cy="388938"/>
            <a:chOff x="8191670" y="44624"/>
            <a:chExt cx="884897" cy="252000"/>
          </a:xfrm>
        </p:grpSpPr>
        <p:grpSp>
          <p:nvGrpSpPr>
            <p:cNvPr id="2953" name="Google Shape;2953;p57"/>
            <p:cNvGrpSpPr/>
            <p:nvPr/>
          </p:nvGrpSpPr>
          <p:grpSpPr>
            <a:xfrm>
              <a:off x="8191670" y="287367"/>
              <a:ext cx="884897" cy="9257"/>
              <a:chOff x="7380312" y="97802"/>
              <a:chExt cx="1808385" cy="18830"/>
            </a:xfrm>
          </p:grpSpPr>
          <p:sp>
            <p:nvSpPr>
              <p:cNvPr id="2954" name="Google Shape;2954;p57"/>
              <p:cNvSpPr/>
              <p:nvPr/>
            </p:nvSpPr>
            <p:spPr>
              <a:xfrm rot="10800000" flipH="1">
                <a:off x="7388252" y="97802"/>
                <a:ext cx="1800444" cy="18830"/>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955" name="Google Shape;2955;p57"/>
              <p:cNvSpPr/>
              <p:nvPr/>
            </p:nvSpPr>
            <p:spPr>
              <a:xfrm rot="10800000" flipH="1">
                <a:off x="7380312" y="97802"/>
                <a:ext cx="1439164" cy="18830"/>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2956" name="Google Shape;2956;p57" descr="TYPE_3.gif"/>
            <p:cNvPicPr preferRelativeResize="0"/>
            <p:nvPr/>
          </p:nvPicPr>
          <p:blipFill rotWithShape="1">
            <a:blip r:embed="rId2">
              <a:alphaModFix/>
            </a:blip>
            <a:srcRect/>
            <a:stretch/>
          </p:blipFill>
          <p:spPr>
            <a:xfrm>
              <a:off x="8240476" y="44624"/>
              <a:ext cx="760718" cy="216600"/>
            </a:xfrm>
            <a:prstGeom prst="rect">
              <a:avLst/>
            </a:prstGeom>
            <a:noFill/>
            <a:ln>
              <a:noFill/>
            </a:ln>
          </p:spPr>
        </p:pic>
      </p:grpSp>
      <p:grpSp>
        <p:nvGrpSpPr>
          <p:cNvPr id="2957" name="Google Shape;2957;p57"/>
          <p:cNvGrpSpPr/>
          <p:nvPr/>
        </p:nvGrpSpPr>
        <p:grpSpPr>
          <a:xfrm>
            <a:off x="1262063" y="3003550"/>
            <a:ext cx="3036887" cy="1725613"/>
            <a:chOff x="4113525" y="1900540"/>
            <a:chExt cx="1859041" cy="1113693"/>
          </a:xfrm>
        </p:grpSpPr>
        <p:grpSp>
          <p:nvGrpSpPr>
            <p:cNvPr id="2958" name="Google Shape;2958;p57"/>
            <p:cNvGrpSpPr/>
            <p:nvPr/>
          </p:nvGrpSpPr>
          <p:grpSpPr>
            <a:xfrm>
              <a:off x="4113525" y="1900540"/>
              <a:ext cx="1859041" cy="1113693"/>
              <a:chOff x="4113525" y="1900540"/>
              <a:chExt cx="1859041" cy="1113693"/>
            </a:xfrm>
          </p:grpSpPr>
          <p:grpSp>
            <p:nvGrpSpPr>
              <p:cNvPr id="2959" name="Google Shape;2959;p57"/>
              <p:cNvGrpSpPr/>
              <p:nvPr/>
            </p:nvGrpSpPr>
            <p:grpSpPr>
              <a:xfrm>
                <a:off x="4113525" y="1900540"/>
                <a:ext cx="1859041" cy="1113693"/>
                <a:chOff x="4113525" y="1900540"/>
                <a:chExt cx="1859041" cy="1113693"/>
              </a:xfrm>
            </p:grpSpPr>
            <p:grpSp>
              <p:nvGrpSpPr>
                <p:cNvPr id="2960" name="Google Shape;2960;p57"/>
                <p:cNvGrpSpPr/>
                <p:nvPr/>
              </p:nvGrpSpPr>
              <p:grpSpPr>
                <a:xfrm>
                  <a:off x="4113525" y="1900540"/>
                  <a:ext cx="1859041" cy="1086094"/>
                  <a:chOff x="4113525" y="1900540"/>
                  <a:chExt cx="1859041" cy="1086094"/>
                </a:xfrm>
              </p:grpSpPr>
              <p:sp>
                <p:nvSpPr>
                  <p:cNvPr id="2961" name="Google Shape;2961;p57"/>
                  <p:cNvSpPr/>
                  <p:nvPr/>
                </p:nvSpPr>
                <p:spPr>
                  <a:xfrm>
                    <a:off x="4113525" y="2028793"/>
                    <a:ext cx="249696" cy="95784"/>
                  </a:xfrm>
                  <a:custGeom>
                    <a:avLst/>
                    <a:gdLst/>
                    <a:ahLst/>
                    <a:cxnLst/>
                    <a:rect l="l" t="t" r="r" b="b"/>
                    <a:pathLst>
                      <a:path w="126" h="54" extrusionOk="0">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62" name="Google Shape;2962;p57"/>
                  <p:cNvSpPr/>
                  <p:nvPr/>
                </p:nvSpPr>
                <p:spPr>
                  <a:xfrm>
                    <a:off x="5146516" y="1924892"/>
                    <a:ext cx="290742" cy="300340"/>
                  </a:xfrm>
                  <a:custGeom>
                    <a:avLst/>
                    <a:gdLst/>
                    <a:ahLst/>
                    <a:cxnLst/>
                    <a:rect l="l" t="t" r="r" b="b"/>
                    <a:pathLst>
                      <a:path w="146" h="168" extrusionOk="0">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63" name="Google Shape;2963;p57"/>
                  <p:cNvSpPr/>
                  <p:nvPr/>
                </p:nvSpPr>
                <p:spPr>
                  <a:xfrm>
                    <a:off x="4489780" y="2249584"/>
                    <a:ext cx="217202" cy="275988"/>
                  </a:xfrm>
                  <a:custGeom>
                    <a:avLst/>
                    <a:gdLst/>
                    <a:ahLst/>
                    <a:cxnLst/>
                    <a:rect l="l" t="t" r="r" b="b"/>
                    <a:pathLst>
                      <a:path w="110" h="154" extrusionOk="0">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64" name="Google Shape;2964;p57"/>
                  <p:cNvSpPr/>
                  <p:nvPr/>
                </p:nvSpPr>
                <p:spPr>
                  <a:xfrm>
                    <a:off x="4394006" y="2368096"/>
                    <a:ext cx="118007" cy="113642"/>
                  </a:xfrm>
                  <a:custGeom>
                    <a:avLst/>
                    <a:gdLst/>
                    <a:ahLst/>
                    <a:cxnLst/>
                    <a:rect l="l" t="t" r="r" b="b"/>
                    <a:pathLst>
                      <a:path w="60" h="64" extrusionOk="0">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65" name="Google Shape;2965;p57"/>
                  <p:cNvSpPr/>
                  <p:nvPr/>
                </p:nvSpPr>
                <p:spPr>
                  <a:xfrm>
                    <a:off x="4893399" y="2814547"/>
                    <a:ext cx="54728" cy="71432"/>
                  </a:xfrm>
                  <a:custGeom>
                    <a:avLst/>
                    <a:gdLst/>
                    <a:ahLst/>
                    <a:cxnLst/>
                    <a:rect l="l" t="t" r="r" b="b"/>
                    <a:pathLst>
                      <a:path w="28" h="40" extrusionOk="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66" name="Google Shape;2966;p57"/>
                  <p:cNvSpPr/>
                  <p:nvPr/>
                </p:nvSpPr>
                <p:spPr>
                  <a:xfrm>
                    <a:off x="5035350" y="2915202"/>
                    <a:ext cx="82092" cy="42210"/>
                  </a:xfrm>
                  <a:custGeom>
                    <a:avLst/>
                    <a:gdLst/>
                    <a:ahLst/>
                    <a:cxnLst/>
                    <a:rect l="l" t="t" r="r" b="b"/>
                    <a:pathLst>
                      <a:path w="41" h="24" extrusionOk="0">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67" name="Google Shape;2967;p57"/>
                  <p:cNvSpPr/>
                  <p:nvPr/>
                </p:nvSpPr>
                <p:spPr>
                  <a:xfrm>
                    <a:off x="4939576" y="1957361"/>
                    <a:ext cx="295873" cy="399371"/>
                  </a:xfrm>
                  <a:custGeom>
                    <a:avLst/>
                    <a:gdLst/>
                    <a:ahLst/>
                    <a:cxnLst/>
                    <a:rect l="l" t="t" r="r" b="b"/>
                    <a:pathLst>
                      <a:path w="149" h="224" extrusionOk="0">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68" name="Google Shape;2968;p57"/>
                  <p:cNvSpPr/>
                  <p:nvPr/>
                </p:nvSpPr>
                <p:spPr>
                  <a:xfrm>
                    <a:off x="4789074" y="1900540"/>
                    <a:ext cx="583195" cy="381513"/>
                  </a:xfrm>
                  <a:custGeom>
                    <a:avLst/>
                    <a:gdLst/>
                    <a:ahLst/>
                    <a:cxnLst/>
                    <a:rect l="l" t="t" r="r" b="b"/>
                    <a:pathLst>
                      <a:path w="295" h="214" extrusionOk="0">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69" name="Google Shape;2969;p57"/>
                  <p:cNvSpPr/>
                  <p:nvPr/>
                </p:nvSpPr>
                <p:spPr>
                  <a:xfrm>
                    <a:off x="4394006" y="2785325"/>
                    <a:ext cx="78671" cy="160722"/>
                  </a:xfrm>
                  <a:custGeom>
                    <a:avLst/>
                    <a:gdLst/>
                    <a:ahLst/>
                    <a:cxnLst/>
                    <a:rect l="l" t="t" r="r" b="b"/>
                    <a:pathLst>
                      <a:path w="40" h="90" extrusionOk="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70" name="Google Shape;2970;p57"/>
                  <p:cNvSpPr/>
                  <p:nvPr/>
                </p:nvSpPr>
                <p:spPr>
                  <a:xfrm>
                    <a:off x="4407688" y="2731751"/>
                    <a:ext cx="342050" cy="250013"/>
                  </a:xfrm>
                  <a:custGeom>
                    <a:avLst/>
                    <a:gdLst/>
                    <a:ahLst/>
                    <a:cxnLst/>
                    <a:rect l="l" t="t" r="r" b="b"/>
                    <a:pathLst>
                      <a:path w="174" h="140" extrusionOk="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71" name="Google Shape;2971;p57"/>
                  <p:cNvSpPr/>
                  <p:nvPr/>
                </p:nvSpPr>
                <p:spPr>
                  <a:xfrm>
                    <a:off x="4534247" y="2499596"/>
                    <a:ext cx="350601" cy="290599"/>
                  </a:xfrm>
                  <a:custGeom>
                    <a:avLst/>
                    <a:gdLst/>
                    <a:ahLst/>
                    <a:cxnLst/>
                    <a:rect l="l" t="t" r="r" b="b"/>
                    <a:pathLst>
                      <a:path w="178" h="162" extrusionOk="0">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72" name="Google Shape;2972;p57"/>
                  <p:cNvSpPr/>
                  <p:nvPr/>
                </p:nvSpPr>
                <p:spPr>
                  <a:xfrm>
                    <a:off x="4818148" y="2382707"/>
                    <a:ext cx="249696" cy="232155"/>
                  </a:xfrm>
                  <a:custGeom>
                    <a:avLst/>
                    <a:gdLst/>
                    <a:ahLst/>
                    <a:cxnLst/>
                    <a:rect l="l" t="t" r="r" b="b"/>
                    <a:pathLst>
                      <a:path w="127" h="130" extrusionOk="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73" name="Google Shape;2973;p57"/>
                  <p:cNvSpPr/>
                  <p:nvPr/>
                </p:nvSpPr>
                <p:spPr>
                  <a:xfrm>
                    <a:off x="4845512" y="2629473"/>
                    <a:ext cx="365993" cy="288976"/>
                  </a:xfrm>
                  <a:custGeom>
                    <a:avLst/>
                    <a:gdLst/>
                    <a:ahLst/>
                    <a:cxnLst/>
                    <a:rect l="l" t="t" r="r" b="b"/>
                    <a:pathLst>
                      <a:path w="185" h="162" extrusionOk="0">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74" name="Google Shape;2974;p57"/>
                  <p:cNvSpPr/>
                  <p:nvPr/>
                </p:nvSpPr>
                <p:spPr>
                  <a:xfrm>
                    <a:off x="5043901" y="2379460"/>
                    <a:ext cx="277060" cy="178580"/>
                  </a:xfrm>
                  <a:custGeom>
                    <a:avLst/>
                    <a:gdLst/>
                    <a:ahLst/>
                    <a:cxnLst/>
                    <a:rect l="l" t="t" r="r" b="b"/>
                    <a:pathLst>
                      <a:path w="141" h="100" extrusionOk="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75" name="Google Shape;2975;p57"/>
                  <p:cNvSpPr/>
                  <p:nvPr/>
                </p:nvSpPr>
                <p:spPr>
                  <a:xfrm>
                    <a:off x="5250841" y="2799936"/>
                    <a:ext cx="186417" cy="175334"/>
                  </a:xfrm>
                  <a:custGeom>
                    <a:avLst/>
                    <a:gdLst/>
                    <a:ahLst/>
                    <a:cxnLst/>
                    <a:rect l="l" t="t" r="r" b="b"/>
                    <a:pathLst>
                      <a:path w="94" h="98" extrusionOk="0">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76" name="Google Shape;2976;p57"/>
                  <p:cNvSpPr/>
                  <p:nvPr/>
                </p:nvSpPr>
                <p:spPr>
                  <a:xfrm>
                    <a:off x="5225188" y="2588887"/>
                    <a:ext cx="282191" cy="142864"/>
                  </a:xfrm>
                  <a:custGeom>
                    <a:avLst/>
                    <a:gdLst/>
                    <a:ahLst/>
                    <a:cxnLst/>
                    <a:rect l="l" t="t" r="r" b="b"/>
                    <a:pathLst>
                      <a:path w="142" h="80" extrusionOk="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77" name="Google Shape;2977;p57"/>
                  <p:cNvSpPr/>
                  <p:nvPr/>
                </p:nvSpPr>
                <p:spPr>
                  <a:xfrm>
                    <a:off x="5423576" y="2778831"/>
                    <a:ext cx="548990" cy="207803"/>
                  </a:xfrm>
                  <a:custGeom>
                    <a:avLst/>
                    <a:gdLst/>
                    <a:ahLst/>
                    <a:cxnLst/>
                    <a:rect l="l" t="t" r="r" b="b"/>
                    <a:pathLst>
                      <a:path w="278" h="116" extrusionOk="0">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2978" name="Google Shape;2978;p57"/>
                <p:cNvGrpSpPr/>
                <p:nvPr/>
              </p:nvGrpSpPr>
              <p:grpSpPr>
                <a:xfrm>
                  <a:off x="4691590" y="2267442"/>
                  <a:ext cx="1101400" cy="746791"/>
                  <a:chOff x="4691590" y="2267442"/>
                  <a:chExt cx="1101400" cy="746791"/>
                </a:xfrm>
              </p:grpSpPr>
              <p:sp>
                <p:nvSpPr>
                  <p:cNvPr id="2979" name="Google Shape;2979;p57"/>
                  <p:cNvSpPr/>
                  <p:nvPr/>
                </p:nvSpPr>
                <p:spPr>
                  <a:xfrm>
                    <a:off x="5365428" y="2999622"/>
                    <a:ext cx="82092" cy="14611"/>
                  </a:xfrm>
                  <a:custGeom>
                    <a:avLst/>
                    <a:gdLst/>
                    <a:ahLst/>
                    <a:cxnLst/>
                    <a:rect l="l" t="t" r="r" b="b"/>
                    <a:pathLst>
                      <a:path w="42" h="8" extrusionOk="0">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80" name="Google Shape;2980;p57"/>
                  <p:cNvSpPr/>
                  <p:nvPr/>
                </p:nvSpPr>
                <p:spPr>
                  <a:xfrm>
                    <a:off x="4730925" y="2853510"/>
                    <a:ext cx="32495" cy="17858"/>
                  </a:xfrm>
                  <a:custGeom>
                    <a:avLst/>
                    <a:gdLst/>
                    <a:ahLst/>
                    <a:cxnLst/>
                    <a:rect l="l" t="t" r="r" b="b"/>
                    <a:pathLst>
                      <a:path w="16" h="10" extrusionOk="0">
                        <a:moveTo>
                          <a:pt x="16" y="6"/>
                        </a:moveTo>
                        <a:lnTo>
                          <a:pt x="12" y="0"/>
                        </a:lnTo>
                        <a:lnTo>
                          <a:pt x="6" y="0"/>
                        </a:lnTo>
                        <a:lnTo>
                          <a:pt x="4" y="0"/>
                        </a:lnTo>
                        <a:lnTo>
                          <a:pt x="2" y="2"/>
                        </a:lnTo>
                        <a:lnTo>
                          <a:pt x="0" y="10"/>
                        </a:lnTo>
                        <a:lnTo>
                          <a:pt x="16" y="10"/>
                        </a:lnTo>
                        <a:lnTo>
                          <a:pt x="14" y="4"/>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81" name="Google Shape;2981;p57"/>
                  <p:cNvSpPr/>
                  <p:nvPr/>
                </p:nvSpPr>
                <p:spPr>
                  <a:xfrm>
                    <a:off x="4920763" y="2757726"/>
                    <a:ext cx="18813" cy="50327"/>
                  </a:xfrm>
                  <a:custGeom>
                    <a:avLst/>
                    <a:gdLst/>
                    <a:ahLst/>
                    <a:cxnLst/>
                    <a:rect l="l" t="t" r="r" b="b"/>
                    <a:pathLst>
                      <a:path w="10" h="28" extrusionOk="0">
                        <a:moveTo>
                          <a:pt x="0" y="28"/>
                        </a:moveTo>
                        <a:lnTo>
                          <a:pt x="0" y="12"/>
                        </a:lnTo>
                        <a:lnTo>
                          <a:pt x="2" y="6"/>
                        </a:lnTo>
                        <a:lnTo>
                          <a:pt x="6" y="0"/>
                        </a:lnTo>
                        <a:lnTo>
                          <a:pt x="8" y="6"/>
                        </a:lnTo>
                        <a:lnTo>
                          <a:pt x="10" y="10"/>
                        </a:lnTo>
                        <a:lnTo>
                          <a:pt x="10" y="28"/>
                        </a:lnTo>
                        <a:lnTo>
                          <a:pt x="0"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82" name="Google Shape;2982;p57"/>
                  <p:cNvSpPr/>
                  <p:nvPr/>
                </p:nvSpPr>
                <p:spPr>
                  <a:xfrm>
                    <a:off x="4939576" y="2332380"/>
                    <a:ext cx="47887" cy="53574"/>
                  </a:xfrm>
                  <a:custGeom>
                    <a:avLst/>
                    <a:gdLst/>
                    <a:ahLst/>
                    <a:cxnLst/>
                    <a:rect l="l" t="t" r="r" b="b"/>
                    <a:pathLst>
                      <a:path w="24" h="30" extrusionOk="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83" name="Google Shape;2983;p57"/>
                  <p:cNvSpPr/>
                  <p:nvPr/>
                </p:nvSpPr>
                <p:spPr>
                  <a:xfrm>
                    <a:off x="5214926" y="2267442"/>
                    <a:ext cx="169315" cy="89290"/>
                  </a:xfrm>
                  <a:custGeom>
                    <a:avLst/>
                    <a:gdLst/>
                    <a:ahLst/>
                    <a:cxnLst/>
                    <a:rect l="l" t="t" r="r" b="b"/>
                    <a:pathLst>
                      <a:path w="86" h="50" extrusionOk="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84" name="Google Shape;2984;p57"/>
                  <p:cNvSpPr/>
                  <p:nvPr/>
                </p:nvSpPr>
                <p:spPr>
                  <a:xfrm>
                    <a:off x="4727505" y="2489856"/>
                    <a:ext cx="107746" cy="60068"/>
                  </a:xfrm>
                  <a:custGeom>
                    <a:avLst/>
                    <a:gdLst/>
                    <a:ahLst/>
                    <a:cxnLst/>
                    <a:rect l="l" t="t" r="r" b="b"/>
                    <a:pathLst>
                      <a:path w="54" h="34" extrusionOk="0">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85" name="Google Shape;2985;p57"/>
                  <p:cNvSpPr/>
                  <p:nvPr/>
                </p:nvSpPr>
                <p:spPr>
                  <a:xfrm>
                    <a:off x="4746318" y="2415176"/>
                    <a:ext cx="99194" cy="89290"/>
                  </a:xfrm>
                  <a:custGeom>
                    <a:avLst/>
                    <a:gdLst/>
                    <a:ahLst/>
                    <a:cxnLst/>
                    <a:rect l="l" t="t" r="r" b="b"/>
                    <a:pathLst>
                      <a:path w="50" h="50" extrusionOk="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86" name="Google Shape;2986;p57"/>
                  <p:cNvSpPr/>
                  <p:nvPr/>
                </p:nvSpPr>
                <p:spPr>
                  <a:xfrm>
                    <a:off x="4929314" y="2564535"/>
                    <a:ext cx="210361" cy="82796"/>
                  </a:xfrm>
                  <a:custGeom>
                    <a:avLst/>
                    <a:gdLst/>
                    <a:ahLst/>
                    <a:cxnLst/>
                    <a:rect l="l" t="t" r="r" b="b"/>
                    <a:pathLst>
                      <a:path w="107" h="46" extrusionOk="0">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87" name="Google Shape;2987;p57"/>
                  <p:cNvSpPr/>
                  <p:nvPr/>
                </p:nvSpPr>
                <p:spPr>
                  <a:xfrm>
                    <a:off x="4996014" y="2507714"/>
                    <a:ext cx="174445" cy="71432"/>
                  </a:xfrm>
                  <a:custGeom>
                    <a:avLst/>
                    <a:gdLst/>
                    <a:ahLst/>
                    <a:cxnLst/>
                    <a:rect l="l" t="t" r="r" b="b"/>
                    <a:pathLst>
                      <a:path w="89" h="40" extrusionOk="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88" name="Google Shape;2988;p57"/>
                  <p:cNvSpPr/>
                  <p:nvPr/>
                </p:nvSpPr>
                <p:spPr>
                  <a:xfrm>
                    <a:off x="5112311" y="2579146"/>
                    <a:ext cx="188127" cy="89290"/>
                  </a:xfrm>
                  <a:custGeom>
                    <a:avLst/>
                    <a:gdLst/>
                    <a:ahLst/>
                    <a:cxnLst/>
                    <a:rect l="l" t="t" r="r" b="b"/>
                    <a:pathLst>
                      <a:path w="96" h="50" extrusionOk="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89" name="Google Shape;2989;p57"/>
                  <p:cNvSpPr/>
                  <p:nvPr/>
                </p:nvSpPr>
                <p:spPr>
                  <a:xfrm>
                    <a:off x="5278205" y="2442775"/>
                    <a:ext cx="514785" cy="264624"/>
                  </a:xfrm>
                  <a:custGeom>
                    <a:avLst/>
                    <a:gdLst/>
                    <a:ahLst/>
                    <a:cxnLst/>
                    <a:rect l="l" t="t" r="r" b="b"/>
                    <a:pathLst>
                      <a:path w="260" h="148" extrusionOk="0">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90" name="Google Shape;2990;p57"/>
                  <p:cNvSpPr/>
                  <p:nvPr/>
                </p:nvSpPr>
                <p:spPr>
                  <a:xfrm>
                    <a:off x="5185852" y="2650578"/>
                    <a:ext cx="135110" cy="134747"/>
                  </a:xfrm>
                  <a:custGeom>
                    <a:avLst/>
                    <a:gdLst/>
                    <a:ahLst/>
                    <a:cxnLst/>
                    <a:rect l="l" t="t" r="r" b="b"/>
                    <a:pathLst>
                      <a:path w="68" h="76" extrusionOk="0">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91" name="Google Shape;2991;p57"/>
                  <p:cNvSpPr/>
                  <p:nvPr/>
                </p:nvSpPr>
                <p:spPr>
                  <a:xfrm>
                    <a:off x="5305569" y="2718763"/>
                    <a:ext cx="174445" cy="92537"/>
                  </a:xfrm>
                  <a:custGeom>
                    <a:avLst/>
                    <a:gdLst/>
                    <a:ahLst/>
                    <a:cxnLst/>
                    <a:rect l="l" t="t" r="r" b="b"/>
                    <a:pathLst>
                      <a:path w="88" h="52" extrusionOk="0">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92" name="Google Shape;2992;p57"/>
                  <p:cNvSpPr/>
                  <p:nvPr/>
                </p:nvSpPr>
                <p:spPr>
                  <a:xfrm>
                    <a:off x="4691590" y="2767467"/>
                    <a:ext cx="32495" cy="14611"/>
                  </a:xfrm>
                  <a:custGeom>
                    <a:avLst/>
                    <a:gdLst/>
                    <a:ahLst/>
                    <a:cxnLst/>
                    <a:rect l="l" t="t" r="r" b="b"/>
                    <a:pathLst>
                      <a:path w="16" h="8" extrusionOk="0">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93" name="Google Shape;2993;p57"/>
                  <p:cNvSpPr/>
                  <p:nvPr/>
                </p:nvSpPr>
                <p:spPr>
                  <a:xfrm>
                    <a:off x="5642488" y="2989881"/>
                    <a:ext cx="39336" cy="21105"/>
                  </a:xfrm>
                  <a:custGeom>
                    <a:avLst/>
                    <a:gdLst/>
                    <a:ahLst/>
                    <a:cxnLst/>
                    <a:rect l="l" t="t" r="r" b="b"/>
                    <a:pathLst>
                      <a:path w="20" h="12" extrusionOk="0">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2994" name="Google Shape;2994;p57"/>
              <p:cNvGrpSpPr/>
              <p:nvPr/>
            </p:nvGrpSpPr>
            <p:grpSpPr>
              <a:xfrm>
                <a:off x="4813017" y="2228479"/>
                <a:ext cx="738828" cy="600679"/>
                <a:chOff x="4813017" y="2228479"/>
                <a:chExt cx="738828" cy="600679"/>
              </a:xfrm>
            </p:grpSpPr>
            <p:sp>
              <p:nvSpPr>
                <p:cNvPr id="2995" name="Google Shape;2995;p57"/>
                <p:cNvSpPr/>
                <p:nvPr/>
              </p:nvSpPr>
              <p:spPr>
                <a:xfrm>
                  <a:off x="5076396" y="2647331"/>
                  <a:ext cx="126558" cy="92537"/>
                </a:xfrm>
                <a:custGeom>
                  <a:avLst/>
                  <a:gdLst/>
                  <a:ahLst/>
                  <a:cxnLst/>
                  <a:rect l="l" t="t" r="r" b="b"/>
                  <a:pathLst>
                    <a:path w="64" h="52" extrusionOk="0">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96" name="Google Shape;2996;p57"/>
                <p:cNvSpPr/>
                <p:nvPr/>
              </p:nvSpPr>
              <p:spPr>
                <a:xfrm>
                  <a:off x="5257682" y="2228479"/>
                  <a:ext cx="114587" cy="61691"/>
                </a:xfrm>
                <a:custGeom>
                  <a:avLst/>
                  <a:gdLst/>
                  <a:ahLst/>
                  <a:cxnLst/>
                  <a:rect l="l" t="t" r="r" b="b"/>
                  <a:pathLst>
                    <a:path w="58" h="34" extrusionOk="0">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97" name="Google Shape;2997;p57"/>
                <p:cNvSpPr/>
                <p:nvPr/>
              </p:nvSpPr>
              <p:spPr>
                <a:xfrm>
                  <a:off x="5192693" y="2361602"/>
                  <a:ext cx="78671" cy="27599"/>
                </a:xfrm>
                <a:custGeom>
                  <a:avLst/>
                  <a:gdLst/>
                  <a:ahLst/>
                  <a:cxnLst/>
                  <a:rect l="l" t="t" r="r" b="b"/>
                  <a:pathLst>
                    <a:path w="40" h="16" extrusionOk="0">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98" name="Google Shape;2998;p57"/>
                <p:cNvSpPr/>
                <p:nvPr/>
              </p:nvSpPr>
              <p:spPr>
                <a:xfrm>
                  <a:off x="4878007" y="2290170"/>
                  <a:ext cx="61569" cy="92537"/>
                </a:xfrm>
                <a:custGeom>
                  <a:avLst/>
                  <a:gdLst/>
                  <a:ahLst/>
                  <a:cxnLst/>
                  <a:rect l="l" t="t" r="r" b="b"/>
                  <a:pathLst>
                    <a:path w="32" h="52" extrusionOk="0">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2999" name="Google Shape;2999;p57"/>
                <p:cNvSpPr/>
                <p:nvPr/>
              </p:nvSpPr>
              <p:spPr>
                <a:xfrm>
                  <a:off x="4828410" y="2606745"/>
                  <a:ext cx="119717" cy="53574"/>
                </a:xfrm>
                <a:custGeom>
                  <a:avLst/>
                  <a:gdLst/>
                  <a:ahLst/>
                  <a:cxnLst/>
                  <a:rect l="l" t="t" r="r" b="b"/>
                  <a:pathLst>
                    <a:path w="60" h="30" extrusionOk="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00" name="Google Shape;3000;p57"/>
                <p:cNvSpPr/>
                <p:nvPr/>
              </p:nvSpPr>
              <p:spPr>
                <a:xfrm>
                  <a:off x="5127703" y="2535312"/>
                  <a:ext cx="153922" cy="71432"/>
                </a:xfrm>
                <a:custGeom>
                  <a:avLst/>
                  <a:gdLst/>
                  <a:ahLst/>
                  <a:cxnLst/>
                  <a:rect l="l" t="t" r="r" b="b"/>
                  <a:pathLst>
                    <a:path w="78" h="40" extrusionOk="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01" name="Google Shape;3001;p57"/>
                <p:cNvSpPr/>
                <p:nvPr/>
              </p:nvSpPr>
              <p:spPr>
                <a:xfrm>
                  <a:off x="5408184" y="2575899"/>
                  <a:ext cx="99194" cy="89290"/>
                </a:xfrm>
                <a:custGeom>
                  <a:avLst/>
                  <a:gdLst/>
                  <a:ahLst/>
                  <a:cxnLst/>
                  <a:rect l="l" t="t" r="r" b="b"/>
                  <a:pathLst>
                    <a:path w="50" h="50" extrusionOk="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02" name="Google Shape;3002;p57"/>
                <p:cNvSpPr/>
                <p:nvPr/>
              </p:nvSpPr>
              <p:spPr>
                <a:xfrm>
                  <a:off x="5290177" y="2325886"/>
                  <a:ext cx="261668" cy="146111"/>
                </a:xfrm>
                <a:custGeom>
                  <a:avLst/>
                  <a:gdLst/>
                  <a:ahLst/>
                  <a:cxnLst/>
                  <a:rect l="l" t="t" r="r" b="b"/>
                  <a:pathLst>
                    <a:path w="132" h="82" extrusionOk="0">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03" name="Google Shape;3003;p57"/>
                <p:cNvSpPr/>
                <p:nvPr/>
              </p:nvSpPr>
              <p:spPr>
                <a:xfrm>
                  <a:off x="5254262" y="2782078"/>
                  <a:ext cx="71830" cy="43833"/>
                </a:xfrm>
                <a:custGeom>
                  <a:avLst/>
                  <a:gdLst/>
                  <a:ahLst/>
                  <a:cxnLst/>
                  <a:rect l="l" t="t" r="r" b="b"/>
                  <a:pathLst>
                    <a:path w="36" h="24" extrusionOk="0">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04" name="Google Shape;3004;p57"/>
                <p:cNvSpPr/>
                <p:nvPr/>
              </p:nvSpPr>
              <p:spPr>
                <a:xfrm>
                  <a:off x="4813017" y="2525572"/>
                  <a:ext cx="25654" cy="27599"/>
                </a:xfrm>
                <a:custGeom>
                  <a:avLst/>
                  <a:gdLst/>
                  <a:ahLst/>
                  <a:cxnLst/>
                  <a:rect l="l" t="t" r="r" b="b"/>
                  <a:pathLst>
                    <a:path w="12" h="16" extrusionOk="0">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05" name="Google Shape;3005;p57"/>
                <p:cNvSpPr/>
                <p:nvPr/>
              </p:nvSpPr>
              <p:spPr>
                <a:xfrm>
                  <a:off x="5423576" y="2785325"/>
                  <a:ext cx="63279" cy="43833"/>
                </a:xfrm>
                <a:custGeom>
                  <a:avLst/>
                  <a:gdLst/>
                  <a:ahLst/>
                  <a:cxnLst/>
                  <a:rect l="l" t="t" r="r" b="b"/>
                  <a:pathLst>
                    <a:path w="32" h="24" extrusionOk="0">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3006" name="Google Shape;3006;p57"/>
            <p:cNvGrpSpPr/>
            <p:nvPr/>
          </p:nvGrpSpPr>
          <p:grpSpPr>
            <a:xfrm>
              <a:off x="4932735" y="2325886"/>
              <a:ext cx="407039" cy="538988"/>
              <a:chOff x="4932735" y="2325886"/>
              <a:chExt cx="407039" cy="538988"/>
            </a:xfrm>
          </p:grpSpPr>
          <p:sp>
            <p:nvSpPr>
              <p:cNvPr id="3007" name="Google Shape;3007;p57"/>
              <p:cNvSpPr/>
              <p:nvPr/>
            </p:nvSpPr>
            <p:spPr>
              <a:xfrm>
                <a:off x="5107180" y="2689541"/>
                <a:ext cx="107746" cy="68185"/>
              </a:xfrm>
              <a:custGeom>
                <a:avLst/>
                <a:gdLst/>
                <a:ahLst/>
                <a:cxnLst/>
                <a:rect l="l" t="t" r="r" b="b"/>
                <a:pathLst>
                  <a:path w="54" h="38" extrusionOk="0">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08" name="Google Shape;3008;p57"/>
              <p:cNvSpPr/>
              <p:nvPr/>
            </p:nvSpPr>
            <p:spPr>
              <a:xfrm>
                <a:off x="5214926" y="2325886"/>
                <a:ext cx="124848" cy="84420"/>
              </a:xfrm>
              <a:custGeom>
                <a:avLst/>
                <a:gdLst/>
                <a:ahLst/>
                <a:cxnLst/>
                <a:rect l="l" t="t" r="r" b="b"/>
                <a:pathLst>
                  <a:path w="64" h="48" extrusionOk="0">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09" name="Google Shape;3009;p57"/>
              <p:cNvSpPr/>
              <p:nvPr/>
            </p:nvSpPr>
            <p:spPr>
              <a:xfrm>
                <a:off x="5218347" y="2772337"/>
                <a:ext cx="56438" cy="92537"/>
              </a:xfrm>
              <a:custGeom>
                <a:avLst/>
                <a:gdLst/>
                <a:ahLst/>
                <a:cxnLst/>
                <a:rect l="l" t="t" r="r" b="b"/>
                <a:pathLst>
                  <a:path w="28" h="52" extrusionOk="0">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10" name="Google Shape;3010;p57"/>
              <p:cNvSpPr/>
              <p:nvPr/>
            </p:nvSpPr>
            <p:spPr>
              <a:xfrm>
                <a:off x="5035350" y="2635967"/>
                <a:ext cx="95774" cy="64938"/>
              </a:xfrm>
              <a:custGeom>
                <a:avLst/>
                <a:gdLst/>
                <a:ahLst/>
                <a:cxnLst/>
                <a:rect l="l" t="t" r="r" b="b"/>
                <a:pathLst>
                  <a:path w="49" h="36" extrusionOk="0">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11" name="Google Shape;3011;p57"/>
              <p:cNvSpPr/>
              <p:nvPr/>
            </p:nvSpPr>
            <p:spPr>
              <a:xfrm>
                <a:off x="4932735" y="2371343"/>
                <a:ext cx="27364" cy="8117"/>
              </a:xfrm>
              <a:custGeom>
                <a:avLst/>
                <a:gdLst/>
                <a:ahLst/>
                <a:cxnLst/>
                <a:rect l="l" t="t" r="r" b="b"/>
                <a:pathLst>
                  <a:path w="14" h="4" extrusionOk="0">
                    <a:moveTo>
                      <a:pt x="0" y="2"/>
                    </a:moveTo>
                    <a:lnTo>
                      <a:pt x="6" y="4"/>
                    </a:lnTo>
                    <a:lnTo>
                      <a:pt x="8" y="4"/>
                    </a:lnTo>
                    <a:lnTo>
                      <a:pt x="14" y="2"/>
                    </a:lnTo>
                    <a:lnTo>
                      <a:pt x="8" y="0"/>
                    </a:lnTo>
                    <a:lnTo>
                      <a:pt x="4" y="0"/>
                    </a:lnTo>
                    <a:lnTo>
                      <a:pt x="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3012" name="Google Shape;3012;p57"/>
          <p:cNvGrpSpPr/>
          <p:nvPr/>
        </p:nvGrpSpPr>
        <p:grpSpPr>
          <a:xfrm>
            <a:off x="1106488" y="5075238"/>
            <a:ext cx="3038475" cy="2540000"/>
            <a:chOff x="4113525" y="1900540"/>
            <a:chExt cx="1859041" cy="1639693"/>
          </a:xfrm>
        </p:grpSpPr>
        <p:grpSp>
          <p:nvGrpSpPr>
            <p:cNvPr id="3013" name="Google Shape;3013;p57"/>
            <p:cNvGrpSpPr/>
            <p:nvPr/>
          </p:nvGrpSpPr>
          <p:grpSpPr>
            <a:xfrm>
              <a:off x="4113525" y="1900540"/>
              <a:ext cx="1859041" cy="1639693"/>
              <a:chOff x="4113525" y="1900540"/>
              <a:chExt cx="1859041" cy="1639693"/>
            </a:xfrm>
          </p:grpSpPr>
          <p:grpSp>
            <p:nvGrpSpPr>
              <p:cNvPr id="3014" name="Google Shape;3014;p57"/>
              <p:cNvGrpSpPr/>
              <p:nvPr/>
            </p:nvGrpSpPr>
            <p:grpSpPr>
              <a:xfrm>
                <a:off x="4113525" y="1900540"/>
                <a:ext cx="1859041" cy="1639693"/>
                <a:chOff x="4113525" y="1900540"/>
                <a:chExt cx="1859041" cy="1639693"/>
              </a:xfrm>
            </p:grpSpPr>
            <p:grpSp>
              <p:nvGrpSpPr>
                <p:cNvPr id="3015" name="Google Shape;3015;p57"/>
                <p:cNvGrpSpPr/>
                <p:nvPr/>
              </p:nvGrpSpPr>
              <p:grpSpPr>
                <a:xfrm>
                  <a:off x="4113525" y="1900540"/>
                  <a:ext cx="1859041" cy="1113693"/>
                  <a:chOff x="4113525" y="1900540"/>
                  <a:chExt cx="1859041" cy="1113693"/>
                </a:xfrm>
              </p:grpSpPr>
              <p:grpSp>
                <p:nvGrpSpPr>
                  <p:cNvPr id="3016" name="Google Shape;3016;p57"/>
                  <p:cNvGrpSpPr/>
                  <p:nvPr/>
                </p:nvGrpSpPr>
                <p:grpSpPr>
                  <a:xfrm>
                    <a:off x="4113525" y="1900540"/>
                    <a:ext cx="1859041" cy="1113693"/>
                    <a:chOff x="4113525" y="1900540"/>
                    <a:chExt cx="1859041" cy="1113693"/>
                  </a:xfrm>
                </p:grpSpPr>
                <p:grpSp>
                  <p:nvGrpSpPr>
                    <p:cNvPr id="3017" name="Google Shape;3017;p57"/>
                    <p:cNvGrpSpPr/>
                    <p:nvPr/>
                  </p:nvGrpSpPr>
                  <p:grpSpPr>
                    <a:xfrm>
                      <a:off x="4113525" y="1900540"/>
                      <a:ext cx="1859041" cy="1113693"/>
                      <a:chOff x="4113525" y="1900540"/>
                      <a:chExt cx="1859041" cy="1113693"/>
                    </a:xfrm>
                  </p:grpSpPr>
                  <p:grpSp>
                    <p:nvGrpSpPr>
                      <p:cNvPr id="3018" name="Google Shape;3018;p57"/>
                      <p:cNvGrpSpPr/>
                      <p:nvPr/>
                    </p:nvGrpSpPr>
                    <p:grpSpPr>
                      <a:xfrm>
                        <a:off x="4113525" y="1900540"/>
                        <a:ext cx="1859041" cy="1086094"/>
                        <a:chOff x="4113525" y="1900540"/>
                        <a:chExt cx="1859041" cy="1086094"/>
                      </a:xfrm>
                    </p:grpSpPr>
                    <p:sp>
                      <p:nvSpPr>
                        <p:cNvPr id="3019" name="Google Shape;3019;p57"/>
                        <p:cNvSpPr/>
                        <p:nvPr/>
                      </p:nvSpPr>
                      <p:spPr>
                        <a:xfrm>
                          <a:off x="4113525" y="2028793"/>
                          <a:ext cx="249696" cy="95784"/>
                        </a:xfrm>
                        <a:custGeom>
                          <a:avLst/>
                          <a:gdLst/>
                          <a:ahLst/>
                          <a:cxnLst/>
                          <a:rect l="l" t="t" r="r" b="b"/>
                          <a:pathLst>
                            <a:path w="126" h="54" extrusionOk="0">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20" name="Google Shape;3020;p57"/>
                        <p:cNvSpPr/>
                        <p:nvPr/>
                      </p:nvSpPr>
                      <p:spPr>
                        <a:xfrm>
                          <a:off x="5146516" y="1924892"/>
                          <a:ext cx="290742" cy="300340"/>
                        </a:xfrm>
                        <a:custGeom>
                          <a:avLst/>
                          <a:gdLst/>
                          <a:ahLst/>
                          <a:cxnLst/>
                          <a:rect l="l" t="t" r="r" b="b"/>
                          <a:pathLst>
                            <a:path w="146" h="168" extrusionOk="0">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21" name="Google Shape;3021;p57"/>
                        <p:cNvSpPr/>
                        <p:nvPr/>
                      </p:nvSpPr>
                      <p:spPr>
                        <a:xfrm>
                          <a:off x="4489780" y="2249584"/>
                          <a:ext cx="217202" cy="275988"/>
                        </a:xfrm>
                        <a:custGeom>
                          <a:avLst/>
                          <a:gdLst/>
                          <a:ahLst/>
                          <a:cxnLst/>
                          <a:rect l="l" t="t" r="r" b="b"/>
                          <a:pathLst>
                            <a:path w="110" h="154" extrusionOk="0">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22" name="Google Shape;3022;p57"/>
                        <p:cNvSpPr/>
                        <p:nvPr/>
                      </p:nvSpPr>
                      <p:spPr>
                        <a:xfrm>
                          <a:off x="4394006" y="2368096"/>
                          <a:ext cx="118007" cy="113642"/>
                        </a:xfrm>
                        <a:custGeom>
                          <a:avLst/>
                          <a:gdLst/>
                          <a:ahLst/>
                          <a:cxnLst/>
                          <a:rect l="l" t="t" r="r" b="b"/>
                          <a:pathLst>
                            <a:path w="60" h="64" extrusionOk="0">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23" name="Google Shape;3023;p57"/>
                        <p:cNvSpPr/>
                        <p:nvPr/>
                      </p:nvSpPr>
                      <p:spPr>
                        <a:xfrm>
                          <a:off x="4893399" y="2814547"/>
                          <a:ext cx="54728" cy="71432"/>
                        </a:xfrm>
                        <a:custGeom>
                          <a:avLst/>
                          <a:gdLst/>
                          <a:ahLst/>
                          <a:cxnLst/>
                          <a:rect l="l" t="t" r="r" b="b"/>
                          <a:pathLst>
                            <a:path w="28" h="40" extrusionOk="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24" name="Google Shape;3024;p57"/>
                        <p:cNvSpPr/>
                        <p:nvPr/>
                      </p:nvSpPr>
                      <p:spPr>
                        <a:xfrm>
                          <a:off x="5035350" y="2915202"/>
                          <a:ext cx="82092" cy="42210"/>
                        </a:xfrm>
                        <a:custGeom>
                          <a:avLst/>
                          <a:gdLst/>
                          <a:ahLst/>
                          <a:cxnLst/>
                          <a:rect l="l" t="t" r="r" b="b"/>
                          <a:pathLst>
                            <a:path w="41" h="24" extrusionOk="0">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25" name="Google Shape;3025;p57"/>
                        <p:cNvSpPr/>
                        <p:nvPr/>
                      </p:nvSpPr>
                      <p:spPr>
                        <a:xfrm>
                          <a:off x="4939576" y="1957361"/>
                          <a:ext cx="295873" cy="399371"/>
                        </a:xfrm>
                        <a:custGeom>
                          <a:avLst/>
                          <a:gdLst/>
                          <a:ahLst/>
                          <a:cxnLst/>
                          <a:rect l="l" t="t" r="r" b="b"/>
                          <a:pathLst>
                            <a:path w="149" h="224" extrusionOk="0">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26" name="Google Shape;3026;p57"/>
                        <p:cNvSpPr/>
                        <p:nvPr/>
                      </p:nvSpPr>
                      <p:spPr>
                        <a:xfrm>
                          <a:off x="4789074" y="1900540"/>
                          <a:ext cx="583195" cy="381513"/>
                        </a:xfrm>
                        <a:custGeom>
                          <a:avLst/>
                          <a:gdLst/>
                          <a:ahLst/>
                          <a:cxnLst/>
                          <a:rect l="l" t="t" r="r" b="b"/>
                          <a:pathLst>
                            <a:path w="295" h="214" extrusionOk="0">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27" name="Google Shape;3027;p57"/>
                        <p:cNvSpPr/>
                        <p:nvPr/>
                      </p:nvSpPr>
                      <p:spPr>
                        <a:xfrm>
                          <a:off x="4394006" y="2785325"/>
                          <a:ext cx="78671" cy="160722"/>
                        </a:xfrm>
                        <a:custGeom>
                          <a:avLst/>
                          <a:gdLst/>
                          <a:ahLst/>
                          <a:cxnLst/>
                          <a:rect l="l" t="t" r="r" b="b"/>
                          <a:pathLst>
                            <a:path w="40" h="90" extrusionOk="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28" name="Google Shape;3028;p57"/>
                        <p:cNvSpPr/>
                        <p:nvPr/>
                      </p:nvSpPr>
                      <p:spPr>
                        <a:xfrm>
                          <a:off x="4407688" y="2731751"/>
                          <a:ext cx="342050" cy="250013"/>
                        </a:xfrm>
                        <a:custGeom>
                          <a:avLst/>
                          <a:gdLst/>
                          <a:ahLst/>
                          <a:cxnLst/>
                          <a:rect l="l" t="t" r="r" b="b"/>
                          <a:pathLst>
                            <a:path w="174" h="140" extrusionOk="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29" name="Google Shape;3029;p57"/>
                        <p:cNvSpPr/>
                        <p:nvPr/>
                      </p:nvSpPr>
                      <p:spPr>
                        <a:xfrm>
                          <a:off x="4534247" y="2499596"/>
                          <a:ext cx="350601" cy="290599"/>
                        </a:xfrm>
                        <a:custGeom>
                          <a:avLst/>
                          <a:gdLst/>
                          <a:ahLst/>
                          <a:cxnLst/>
                          <a:rect l="l" t="t" r="r" b="b"/>
                          <a:pathLst>
                            <a:path w="178" h="162" extrusionOk="0">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30" name="Google Shape;3030;p57"/>
                        <p:cNvSpPr/>
                        <p:nvPr/>
                      </p:nvSpPr>
                      <p:spPr>
                        <a:xfrm>
                          <a:off x="4818148" y="2382707"/>
                          <a:ext cx="249696" cy="232155"/>
                        </a:xfrm>
                        <a:custGeom>
                          <a:avLst/>
                          <a:gdLst/>
                          <a:ahLst/>
                          <a:cxnLst/>
                          <a:rect l="l" t="t" r="r" b="b"/>
                          <a:pathLst>
                            <a:path w="127" h="130" extrusionOk="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31" name="Google Shape;3031;p57"/>
                        <p:cNvSpPr/>
                        <p:nvPr/>
                      </p:nvSpPr>
                      <p:spPr>
                        <a:xfrm>
                          <a:off x="4845512" y="2629473"/>
                          <a:ext cx="365993" cy="288976"/>
                        </a:xfrm>
                        <a:custGeom>
                          <a:avLst/>
                          <a:gdLst/>
                          <a:ahLst/>
                          <a:cxnLst/>
                          <a:rect l="l" t="t" r="r" b="b"/>
                          <a:pathLst>
                            <a:path w="185" h="162" extrusionOk="0">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32" name="Google Shape;3032;p57"/>
                        <p:cNvSpPr/>
                        <p:nvPr/>
                      </p:nvSpPr>
                      <p:spPr>
                        <a:xfrm>
                          <a:off x="5043901" y="2379460"/>
                          <a:ext cx="277060" cy="178580"/>
                        </a:xfrm>
                        <a:custGeom>
                          <a:avLst/>
                          <a:gdLst/>
                          <a:ahLst/>
                          <a:cxnLst/>
                          <a:rect l="l" t="t" r="r" b="b"/>
                          <a:pathLst>
                            <a:path w="141" h="100" extrusionOk="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33" name="Google Shape;3033;p57"/>
                        <p:cNvSpPr/>
                        <p:nvPr/>
                      </p:nvSpPr>
                      <p:spPr>
                        <a:xfrm>
                          <a:off x="5250841" y="2799936"/>
                          <a:ext cx="186417" cy="175334"/>
                        </a:xfrm>
                        <a:custGeom>
                          <a:avLst/>
                          <a:gdLst/>
                          <a:ahLst/>
                          <a:cxnLst/>
                          <a:rect l="l" t="t" r="r" b="b"/>
                          <a:pathLst>
                            <a:path w="94" h="98" extrusionOk="0">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34" name="Google Shape;3034;p57"/>
                        <p:cNvSpPr/>
                        <p:nvPr/>
                      </p:nvSpPr>
                      <p:spPr>
                        <a:xfrm>
                          <a:off x="5225188" y="2588887"/>
                          <a:ext cx="282191" cy="142864"/>
                        </a:xfrm>
                        <a:custGeom>
                          <a:avLst/>
                          <a:gdLst/>
                          <a:ahLst/>
                          <a:cxnLst/>
                          <a:rect l="l" t="t" r="r" b="b"/>
                          <a:pathLst>
                            <a:path w="142" h="80" extrusionOk="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35" name="Google Shape;3035;p57"/>
                        <p:cNvSpPr/>
                        <p:nvPr/>
                      </p:nvSpPr>
                      <p:spPr>
                        <a:xfrm>
                          <a:off x="5423576" y="2778831"/>
                          <a:ext cx="548990" cy="207803"/>
                        </a:xfrm>
                        <a:custGeom>
                          <a:avLst/>
                          <a:gdLst/>
                          <a:ahLst/>
                          <a:cxnLst/>
                          <a:rect l="l" t="t" r="r" b="b"/>
                          <a:pathLst>
                            <a:path w="278" h="116" extrusionOk="0">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3036" name="Google Shape;3036;p57"/>
                      <p:cNvGrpSpPr/>
                      <p:nvPr/>
                    </p:nvGrpSpPr>
                    <p:grpSpPr>
                      <a:xfrm>
                        <a:off x="4691590" y="2267442"/>
                        <a:ext cx="1101400" cy="746791"/>
                        <a:chOff x="4691590" y="2267442"/>
                        <a:chExt cx="1101400" cy="746791"/>
                      </a:xfrm>
                    </p:grpSpPr>
                    <p:sp>
                      <p:nvSpPr>
                        <p:cNvPr id="3037" name="Google Shape;3037;p57"/>
                        <p:cNvSpPr/>
                        <p:nvPr/>
                      </p:nvSpPr>
                      <p:spPr>
                        <a:xfrm>
                          <a:off x="5365428" y="2999622"/>
                          <a:ext cx="82092" cy="14611"/>
                        </a:xfrm>
                        <a:custGeom>
                          <a:avLst/>
                          <a:gdLst/>
                          <a:ahLst/>
                          <a:cxnLst/>
                          <a:rect l="l" t="t" r="r" b="b"/>
                          <a:pathLst>
                            <a:path w="42" h="8" extrusionOk="0">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38" name="Google Shape;3038;p57"/>
                        <p:cNvSpPr/>
                        <p:nvPr/>
                      </p:nvSpPr>
                      <p:spPr>
                        <a:xfrm>
                          <a:off x="4730925" y="2853510"/>
                          <a:ext cx="32495" cy="17858"/>
                        </a:xfrm>
                        <a:custGeom>
                          <a:avLst/>
                          <a:gdLst/>
                          <a:ahLst/>
                          <a:cxnLst/>
                          <a:rect l="l" t="t" r="r" b="b"/>
                          <a:pathLst>
                            <a:path w="16" h="10" extrusionOk="0">
                              <a:moveTo>
                                <a:pt x="16" y="6"/>
                              </a:moveTo>
                              <a:lnTo>
                                <a:pt x="12" y="0"/>
                              </a:lnTo>
                              <a:lnTo>
                                <a:pt x="6" y="0"/>
                              </a:lnTo>
                              <a:lnTo>
                                <a:pt x="4" y="0"/>
                              </a:lnTo>
                              <a:lnTo>
                                <a:pt x="2" y="2"/>
                              </a:lnTo>
                              <a:lnTo>
                                <a:pt x="0" y="10"/>
                              </a:lnTo>
                              <a:lnTo>
                                <a:pt x="16" y="10"/>
                              </a:lnTo>
                              <a:lnTo>
                                <a:pt x="14" y="4"/>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39" name="Google Shape;3039;p57"/>
                        <p:cNvSpPr/>
                        <p:nvPr/>
                      </p:nvSpPr>
                      <p:spPr>
                        <a:xfrm>
                          <a:off x="4920763" y="2757726"/>
                          <a:ext cx="18813" cy="50327"/>
                        </a:xfrm>
                        <a:custGeom>
                          <a:avLst/>
                          <a:gdLst/>
                          <a:ahLst/>
                          <a:cxnLst/>
                          <a:rect l="l" t="t" r="r" b="b"/>
                          <a:pathLst>
                            <a:path w="10" h="28" extrusionOk="0">
                              <a:moveTo>
                                <a:pt x="0" y="28"/>
                              </a:moveTo>
                              <a:lnTo>
                                <a:pt x="0" y="12"/>
                              </a:lnTo>
                              <a:lnTo>
                                <a:pt x="2" y="6"/>
                              </a:lnTo>
                              <a:lnTo>
                                <a:pt x="6" y="0"/>
                              </a:lnTo>
                              <a:lnTo>
                                <a:pt x="8" y="6"/>
                              </a:lnTo>
                              <a:lnTo>
                                <a:pt x="10" y="10"/>
                              </a:lnTo>
                              <a:lnTo>
                                <a:pt x="10" y="28"/>
                              </a:lnTo>
                              <a:lnTo>
                                <a:pt x="0"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40" name="Google Shape;3040;p57"/>
                        <p:cNvSpPr/>
                        <p:nvPr/>
                      </p:nvSpPr>
                      <p:spPr>
                        <a:xfrm>
                          <a:off x="4939576" y="2332380"/>
                          <a:ext cx="47887" cy="53574"/>
                        </a:xfrm>
                        <a:custGeom>
                          <a:avLst/>
                          <a:gdLst/>
                          <a:ahLst/>
                          <a:cxnLst/>
                          <a:rect l="l" t="t" r="r" b="b"/>
                          <a:pathLst>
                            <a:path w="24" h="30" extrusionOk="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41" name="Google Shape;3041;p57"/>
                        <p:cNvSpPr/>
                        <p:nvPr/>
                      </p:nvSpPr>
                      <p:spPr>
                        <a:xfrm>
                          <a:off x="5214926" y="2267442"/>
                          <a:ext cx="169315" cy="89290"/>
                        </a:xfrm>
                        <a:custGeom>
                          <a:avLst/>
                          <a:gdLst/>
                          <a:ahLst/>
                          <a:cxnLst/>
                          <a:rect l="l" t="t" r="r" b="b"/>
                          <a:pathLst>
                            <a:path w="86" h="50" extrusionOk="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42" name="Google Shape;3042;p57"/>
                        <p:cNvSpPr/>
                        <p:nvPr/>
                      </p:nvSpPr>
                      <p:spPr>
                        <a:xfrm>
                          <a:off x="4727505" y="2489856"/>
                          <a:ext cx="107746" cy="60068"/>
                        </a:xfrm>
                        <a:custGeom>
                          <a:avLst/>
                          <a:gdLst/>
                          <a:ahLst/>
                          <a:cxnLst/>
                          <a:rect l="l" t="t" r="r" b="b"/>
                          <a:pathLst>
                            <a:path w="54" h="34" extrusionOk="0">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43" name="Google Shape;3043;p57"/>
                        <p:cNvSpPr/>
                        <p:nvPr/>
                      </p:nvSpPr>
                      <p:spPr>
                        <a:xfrm>
                          <a:off x="4746318" y="2415176"/>
                          <a:ext cx="99194" cy="89290"/>
                        </a:xfrm>
                        <a:custGeom>
                          <a:avLst/>
                          <a:gdLst/>
                          <a:ahLst/>
                          <a:cxnLst/>
                          <a:rect l="l" t="t" r="r" b="b"/>
                          <a:pathLst>
                            <a:path w="50" h="50" extrusionOk="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44" name="Google Shape;3044;p57"/>
                        <p:cNvSpPr/>
                        <p:nvPr/>
                      </p:nvSpPr>
                      <p:spPr>
                        <a:xfrm>
                          <a:off x="4929314" y="2564535"/>
                          <a:ext cx="210361" cy="82796"/>
                        </a:xfrm>
                        <a:custGeom>
                          <a:avLst/>
                          <a:gdLst/>
                          <a:ahLst/>
                          <a:cxnLst/>
                          <a:rect l="l" t="t" r="r" b="b"/>
                          <a:pathLst>
                            <a:path w="107" h="46" extrusionOk="0">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45" name="Google Shape;3045;p57"/>
                        <p:cNvSpPr/>
                        <p:nvPr/>
                      </p:nvSpPr>
                      <p:spPr>
                        <a:xfrm>
                          <a:off x="4996014" y="2507714"/>
                          <a:ext cx="174445" cy="71432"/>
                        </a:xfrm>
                        <a:custGeom>
                          <a:avLst/>
                          <a:gdLst/>
                          <a:ahLst/>
                          <a:cxnLst/>
                          <a:rect l="l" t="t" r="r" b="b"/>
                          <a:pathLst>
                            <a:path w="89" h="40" extrusionOk="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46" name="Google Shape;3046;p57"/>
                        <p:cNvSpPr/>
                        <p:nvPr/>
                      </p:nvSpPr>
                      <p:spPr>
                        <a:xfrm>
                          <a:off x="5112311" y="2579146"/>
                          <a:ext cx="188127" cy="89290"/>
                        </a:xfrm>
                        <a:custGeom>
                          <a:avLst/>
                          <a:gdLst/>
                          <a:ahLst/>
                          <a:cxnLst/>
                          <a:rect l="l" t="t" r="r" b="b"/>
                          <a:pathLst>
                            <a:path w="96" h="50" extrusionOk="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47" name="Google Shape;3047;p57"/>
                        <p:cNvSpPr/>
                        <p:nvPr/>
                      </p:nvSpPr>
                      <p:spPr>
                        <a:xfrm>
                          <a:off x="5278205" y="2442775"/>
                          <a:ext cx="514785" cy="264624"/>
                        </a:xfrm>
                        <a:custGeom>
                          <a:avLst/>
                          <a:gdLst/>
                          <a:ahLst/>
                          <a:cxnLst/>
                          <a:rect l="l" t="t" r="r" b="b"/>
                          <a:pathLst>
                            <a:path w="260" h="148" extrusionOk="0">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48" name="Google Shape;3048;p57"/>
                        <p:cNvSpPr/>
                        <p:nvPr/>
                      </p:nvSpPr>
                      <p:spPr>
                        <a:xfrm>
                          <a:off x="5185852" y="2650578"/>
                          <a:ext cx="135110" cy="134747"/>
                        </a:xfrm>
                        <a:custGeom>
                          <a:avLst/>
                          <a:gdLst/>
                          <a:ahLst/>
                          <a:cxnLst/>
                          <a:rect l="l" t="t" r="r" b="b"/>
                          <a:pathLst>
                            <a:path w="68" h="76" extrusionOk="0">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49" name="Google Shape;3049;p57"/>
                        <p:cNvSpPr/>
                        <p:nvPr/>
                      </p:nvSpPr>
                      <p:spPr>
                        <a:xfrm>
                          <a:off x="5305569" y="2718763"/>
                          <a:ext cx="174445" cy="92537"/>
                        </a:xfrm>
                        <a:custGeom>
                          <a:avLst/>
                          <a:gdLst/>
                          <a:ahLst/>
                          <a:cxnLst/>
                          <a:rect l="l" t="t" r="r" b="b"/>
                          <a:pathLst>
                            <a:path w="88" h="52" extrusionOk="0">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50" name="Google Shape;3050;p57"/>
                        <p:cNvSpPr/>
                        <p:nvPr/>
                      </p:nvSpPr>
                      <p:spPr>
                        <a:xfrm>
                          <a:off x="4691590" y="2767467"/>
                          <a:ext cx="32495" cy="14611"/>
                        </a:xfrm>
                        <a:custGeom>
                          <a:avLst/>
                          <a:gdLst/>
                          <a:ahLst/>
                          <a:cxnLst/>
                          <a:rect l="l" t="t" r="r" b="b"/>
                          <a:pathLst>
                            <a:path w="16" h="8" extrusionOk="0">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51" name="Google Shape;3051;p57"/>
                        <p:cNvSpPr/>
                        <p:nvPr/>
                      </p:nvSpPr>
                      <p:spPr>
                        <a:xfrm>
                          <a:off x="5642488" y="2989881"/>
                          <a:ext cx="39336" cy="21105"/>
                        </a:xfrm>
                        <a:custGeom>
                          <a:avLst/>
                          <a:gdLst/>
                          <a:ahLst/>
                          <a:cxnLst/>
                          <a:rect l="l" t="t" r="r" b="b"/>
                          <a:pathLst>
                            <a:path w="20" h="12" extrusionOk="0">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3052" name="Google Shape;3052;p57"/>
                    <p:cNvGrpSpPr/>
                    <p:nvPr/>
                  </p:nvGrpSpPr>
                  <p:grpSpPr>
                    <a:xfrm>
                      <a:off x="4813017" y="2228479"/>
                      <a:ext cx="738828" cy="600679"/>
                      <a:chOff x="4813017" y="2228479"/>
                      <a:chExt cx="738828" cy="600679"/>
                    </a:xfrm>
                  </p:grpSpPr>
                  <p:sp>
                    <p:nvSpPr>
                      <p:cNvPr id="3053" name="Google Shape;3053;p57"/>
                      <p:cNvSpPr/>
                      <p:nvPr/>
                    </p:nvSpPr>
                    <p:spPr>
                      <a:xfrm>
                        <a:off x="5076396" y="2647331"/>
                        <a:ext cx="126558" cy="92537"/>
                      </a:xfrm>
                      <a:custGeom>
                        <a:avLst/>
                        <a:gdLst/>
                        <a:ahLst/>
                        <a:cxnLst/>
                        <a:rect l="l" t="t" r="r" b="b"/>
                        <a:pathLst>
                          <a:path w="64" h="52" extrusionOk="0">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54" name="Google Shape;3054;p57"/>
                      <p:cNvSpPr/>
                      <p:nvPr/>
                    </p:nvSpPr>
                    <p:spPr>
                      <a:xfrm>
                        <a:off x="5257682" y="2228479"/>
                        <a:ext cx="114587" cy="61691"/>
                      </a:xfrm>
                      <a:custGeom>
                        <a:avLst/>
                        <a:gdLst/>
                        <a:ahLst/>
                        <a:cxnLst/>
                        <a:rect l="l" t="t" r="r" b="b"/>
                        <a:pathLst>
                          <a:path w="58" h="34" extrusionOk="0">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55" name="Google Shape;3055;p57"/>
                      <p:cNvSpPr/>
                      <p:nvPr/>
                    </p:nvSpPr>
                    <p:spPr>
                      <a:xfrm>
                        <a:off x="5192693" y="2361602"/>
                        <a:ext cx="78671" cy="27599"/>
                      </a:xfrm>
                      <a:custGeom>
                        <a:avLst/>
                        <a:gdLst/>
                        <a:ahLst/>
                        <a:cxnLst/>
                        <a:rect l="l" t="t" r="r" b="b"/>
                        <a:pathLst>
                          <a:path w="40" h="16" extrusionOk="0">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56" name="Google Shape;3056;p57"/>
                      <p:cNvSpPr/>
                      <p:nvPr/>
                    </p:nvSpPr>
                    <p:spPr>
                      <a:xfrm>
                        <a:off x="4878007" y="2290170"/>
                        <a:ext cx="61569" cy="92537"/>
                      </a:xfrm>
                      <a:custGeom>
                        <a:avLst/>
                        <a:gdLst/>
                        <a:ahLst/>
                        <a:cxnLst/>
                        <a:rect l="l" t="t" r="r" b="b"/>
                        <a:pathLst>
                          <a:path w="32" h="52" extrusionOk="0">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57" name="Google Shape;3057;p57"/>
                      <p:cNvSpPr/>
                      <p:nvPr/>
                    </p:nvSpPr>
                    <p:spPr>
                      <a:xfrm>
                        <a:off x="4828410" y="2606745"/>
                        <a:ext cx="119717" cy="53574"/>
                      </a:xfrm>
                      <a:custGeom>
                        <a:avLst/>
                        <a:gdLst/>
                        <a:ahLst/>
                        <a:cxnLst/>
                        <a:rect l="l" t="t" r="r" b="b"/>
                        <a:pathLst>
                          <a:path w="60" h="30" extrusionOk="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58" name="Google Shape;3058;p57"/>
                      <p:cNvSpPr/>
                      <p:nvPr/>
                    </p:nvSpPr>
                    <p:spPr>
                      <a:xfrm>
                        <a:off x="5127703" y="2535312"/>
                        <a:ext cx="153922" cy="71432"/>
                      </a:xfrm>
                      <a:custGeom>
                        <a:avLst/>
                        <a:gdLst/>
                        <a:ahLst/>
                        <a:cxnLst/>
                        <a:rect l="l" t="t" r="r" b="b"/>
                        <a:pathLst>
                          <a:path w="78" h="40" extrusionOk="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59" name="Google Shape;3059;p57"/>
                      <p:cNvSpPr/>
                      <p:nvPr/>
                    </p:nvSpPr>
                    <p:spPr>
                      <a:xfrm>
                        <a:off x="5408184" y="2575899"/>
                        <a:ext cx="99194" cy="89290"/>
                      </a:xfrm>
                      <a:custGeom>
                        <a:avLst/>
                        <a:gdLst/>
                        <a:ahLst/>
                        <a:cxnLst/>
                        <a:rect l="l" t="t" r="r" b="b"/>
                        <a:pathLst>
                          <a:path w="50" h="50" extrusionOk="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60" name="Google Shape;3060;p57"/>
                      <p:cNvSpPr/>
                      <p:nvPr/>
                    </p:nvSpPr>
                    <p:spPr>
                      <a:xfrm>
                        <a:off x="5290177" y="2325886"/>
                        <a:ext cx="261668" cy="146111"/>
                      </a:xfrm>
                      <a:custGeom>
                        <a:avLst/>
                        <a:gdLst/>
                        <a:ahLst/>
                        <a:cxnLst/>
                        <a:rect l="l" t="t" r="r" b="b"/>
                        <a:pathLst>
                          <a:path w="132" h="82" extrusionOk="0">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61" name="Google Shape;3061;p57"/>
                      <p:cNvSpPr/>
                      <p:nvPr/>
                    </p:nvSpPr>
                    <p:spPr>
                      <a:xfrm>
                        <a:off x="5254262" y="2782078"/>
                        <a:ext cx="71830" cy="43833"/>
                      </a:xfrm>
                      <a:custGeom>
                        <a:avLst/>
                        <a:gdLst/>
                        <a:ahLst/>
                        <a:cxnLst/>
                        <a:rect l="l" t="t" r="r" b="b"/>
                        <a:pathLst>
                          <a:path w="36" h="24" extrusionOk="0">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62" name="Google Shape;3062;p57"/>
                      <p:cNvSpPr/>
                      <p:nvPr/>
                    </p:nvSpPr>
                    <p:spPr>
                      <a:xfrm>
                        <a:off x="4813017" y="2525572"/>
                        <a:ext cx="25654" cy="27599"/>
                      </a:xfrm>
                      <a:custGeom>
                        <a:avLst/>
                        <a:gdLst/>
                        <a:ahLst/>
                        <a:cxnLst/>
                        <a:rect l="l" t="t" r="r" b="b"/>
                        <a:pathLst>
                          <a:path w="12" h="16" extrusionOk="0">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63" name="Google Shape;3063;p57"/>
                      <p:cNvSpPr/>
                      <p:nvPr/>
                    </p:nvSpPr>
                    <p:spPr>
                      <a:xfrm>
                        <a:off x="5423576" y="2785325"/>
                        <a:ext cx="63279" cy="43833"/>
                      </a:xfrm>
                      <a:custGeom>
                        <a:avLst/>
                        <a:gdLst/>
                        <a:ahLst/>
                        <a:cxnLst/>
                        <a:rect l="l" t="t" r="r" b="b"/>
                        <a:pathLst>
                          <a:path w="32" h="24" extrusionOk="0">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3064" name="Google Shape;3064;p57"/>
                  <p:cNvGrpSpPr/>
                  <p:nvPr/>
                </p:nvGrpSpPr>
                <p:grpSpPr>
                  <a:xfrm>
                    <a:off x="4932735" y="2325886"/>
                    <a:ext cx="407039" cy="538988"/>
                    <a:chOff x="4932735" y="2325886"/>
                    <a:chExt cx="407039" cy="538988"/>
                  </a:xfrm>
                </p:grpSpPr>
                <p:sp>
                  <p:nvSpPr>
                    <p:cNvPr id="3065" name="Google Shape;3065;p57"/>
                    <p:cNvSpPr/>
                    <p:nvPr/>
                  </p:nvSpPr>
                  <p:spPr>
                    <a:xfrm>
                      <a:off x="5107180" y="2689541"/>
                      <a:ext cx="107746" cy="68185"/>
                    </a:xfrm>
                    <a:custGeom>
                      <a:avLst/>
                      <a:gdLst/>
                      <a:ahLst/>
                      <a:cxnLst/>
                      <a:rect l="l" t="t" r="r" b="b"/>
                      <a:pathLst>
                        <a:path w="54" h="38" extrusionOk="0">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66" name="Google Shape;3066;p57"/>
                    <p:cNvSpPr/>
                    <p:nvPr/>
                  </p:nvSpPr>
                  <p:spPr>
                    <a:xfrm>
                      <a:off x="5214926" y="2325886"/>
                      <a:ext cx="124848" cy="84420"/>
                    </a:xfrm>
                    <a:custGeom>
                      <a:avLst/>
                      <a:gdLst/>
                      <a:ahLst/>
                      <a:cxnLst/>
                      <a:rect l="l" t="t" r="r" b="b"/>
                      <a:pathLst>
                        <a:path w="64" h="48" extrusionOk="0">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67" name="Google Shape;3067;p57"/>
                    <p:cNvSpPr/>
                    <p:nvPr/>
                  </p:nvSpPr>
                  <p:spPr>
                    <a:xfrm>
                      <a:off x="5218347" y="2772337"/>
                      <a:ext cx="56438" cy="92537"/>
                    </a:xfrm>
                    <a:custGeom>
                      <a:avLst/>
                      <a:gdLst/>
                      <a:ahLst/>
                      <a:cxnLst/>
                      <a:rect l="l" t="t" r="r" b="b"/>
                      <a:pathLst>
                        <a:path w="28" h="52" extrusionOk="0">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68" name="Google Shape;3068;p57"/>
                    <p:cNvSpPr/>
                    <p:nvPr/>
                  </p:nvSpPr>
                  <p:spPr>
                    <a:xfrm>
                      <a:off x="5035350" y="2635967"/>
                      <a:ext cx="95774" cy="64938"/>
                    </a:xfrm>
                    <a:custGeom>
                      <a:avLst/>
                      <a:gdLst/>
                      <a:ahLst/>
                      <a:cxnLst/>
                      <a:rect l="l" t="t" r="r" b="b"/>
                      <a:pathLst>
                        <a:path w="49" h="36" extrusionOk="0">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69" name="Google Shape;3069;p57"/>
                    <p:cNvSpPr/>
                    <p:nvPr/>
                  </p:nvSpPr>
                  <p:spPr>
                    <a:xfrm>
                      <a:off x="4932735" y="2371343"/>
                      <a:ext cx="27364" cy="8117"/>
                    </a:xfrm>
                    <a:custGeom>
                      <a:avLst/>
                      <a:gdLst/>
                      <a:ahLst/>
                      <a:cxnLst/>
                      <a:rect l="l" t="t" r="r" b="b"/>
                      <a:pathLst>
                        <a:path w="14" h="4" extrusionOk="0">
                          <a:moveTo>
                            <a:pt x="0" y="2"/>
                          </a:moveTo>
                          <a:lnTo>
                            <a:pt x="6" y="4"/>
                          </a:lnTo>
                          <a:lnTo>
                            <a:pt x="8" y="4"/>
                          </a:lnTo>
                          <a:lnTo>
                            <a:pt x="14" y="2"/>
                          </a:lnTo>
                          <a:lnTo>
                            <a:pt x="8" y="0"/>
                          </a:lnTo>
                          <a:lnTo>
                            <a:pt x="4" y="0"/>
                          </a:lnTo>
                          <a:lnTo>
                            <a:pt x="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3070" name="Google Shape;3070;p57"/>
                <p:cNvGrpSpPr/>
                <p:nvPr/>
              </p:nvGrpSpPr>
              <p:grpSpPr>
                <a:xfrm>
                  <a:off x="4149441" y="2942801"/>
                  <a:ext cx="1771818" cy="597432"/>
                  <a:chOff x="4149441" y="2942801"/>
                  <a:chExt cx="1771818" cy="597432"/>
                </a:xfrm>
              </p:grpSpPr>
              <p:sp>
                <p:nvSpPr>
                  <p:cNvPr id="3071" name="Google Shape;3071;p57"/>
                  <p:cNvSpPr/>
                  <p:nvPr/>
                </p:nvSpPr>
                <p:spPr>
                  <a:xfrm>
                    <a:off x="5415025" y="3124628"/>
                    <a:ext cx="360863" cy="326315"/>
                  </a:xfrm>
                  <a:custGeom>
                    <a:avLst/>
                    <a:gdLst/>
                    <a:ahLst/>
                    <a:cxnLst/>
                    <a:rect l="l" t="t" r="r" b="b"/>
                    <a:pathLst>
                      <a:path w="182" h="182" extrusionOk="0">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72" name="Google Shape;3072;p57"/>
                  <p:cNvSpPr/>
                  <p:nvPr/>
                </p:nvSpPr>
                <p:spPr>
                  <a:xfrm>
                    <a:off x="4953258" y="3071054"/>
                    <a:ext cx="487421" cy="451322"/>
                  </a:xfrm>
                  <a:custGeom>
                    <a:avLst/>
                    <a:gdLst/>
                    <a:ahLst/>
                    <a:cxnLst/>
                    <a:rect l="l" t="t" r="r" b="b"/>
                    <a:pathLst>
                      <a:path w="247" h="252" extrusionOk="0">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73" name="Google Shape;3073;p57"/>
                  <p:cNvSpPr/>
                  <p:nvPr/>
                </p:nvSpPr>
                <p:spPr>
                  <a:xfrm>
                    <a:off x="4888268" y="2942801"/>
                    <a:ext cx="123138" cy="240272"/>
                  </a:xfrm>
                  <a:custGeom>
                    <a:avLst/>
                    <a:gdLst/>
                    <a:ahLst/>
                    <a:cxnLst/>
                    <a:rect l="l" t="t" r="r" b="b"/>
                    <a:pathLst>
                      <a:path w="62" h="134" extrusionOk="0">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74" name="Google Shape;3074;p57"/>
                  <p:cNvSpPr/>
                  <p:nvPr/>
                </p:nvSpPr>
                <p:spPr>
                  <a:xfrm>
                    <a:off x="4404268" y="2946047"/>
                    <a:ext cx="627662" cy="594186"/>
                  </a:xfrm>
                  <a:custGeom>
                    <a:avLst/>
                    <a:gdLst/>
                    <a:ahLst/>
                    <a:cxnLst/>
                    <a:rect l="l" t="t" r="r" b="b"/>
                    <a:pathLst>
                      <a:path w="318" h="332" extrusionOk="0">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75" name="Google Shape;3075;p57"/>
                  <p:cNvSpPr/>
                  <p:nvPr/>
                </p:nvSpPr>
                <p:spPr>
                  <a:xfrm>
                    <a:off x="4267448" y="2989881"/>
                    <a:ext cx="355732" cy="274365"/>
                  </a:xfrm>
                  <a:custGeom>
                    <a:avLst/>
                    <a:gdLst/>
                    <a:ahLst/>
                    <a:cxnLst/>
                    <a:rect l="l" t="t" r="r" b="b"/>
                    <a:pathLst>
                      <a:path w="180" h="154" extrusionOk="0">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76" name="Google Shape;3076;p57"/>
                  <p:cNvSpPr/>
                  <p:nvPr/>
                </p:nvSpPr>
                <p:spPr>
                  <a:xfrm>
                    <a:off x="4149441" y="3260999"/>
                    <a:ext cx="249696" cy="207803"/>
                  </a:xfrm>
                  <a:custGeom>
                    <a:avLst/>
                    <a:gdLst/>
                    <a:ahLst/>
                    <a:cxnLst/>
                    <a:rect l="l" t="t" r="r" b="b"/>
                    <a:pathLst>
                      <a:path w="126" h="116" extrusionOk="0">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77" name="Google Shape;3077;p57"/>
                  <p:cNvSpPr/>
                  <p:nvPr/>
                </p:nvSpPr>
                <p:spPr>
                  <a:xfrm>
                    <a:off x="5736552" y="2942801"/>
                    <a:ext cx="184707" cy="157476"/>
                  </a:xfrm>
                  <a:custGeom>
                    <a:avLst/>
                    <a:gdLst/>
                    <a:ahLst/>
                    <a:cxnLst/>
                    <a:rect l="l" t="t" r="r" b="b"/>
                    <a:pathLst>
                      <a:path w="94" h="88" extrusionOk="0">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78" name="Google Shape;3078;p57"/>
                  <p:cNvSpPr/>
                  <p:nvPr/>
                </p:nvSpPr>
                <p:spPr>
                  <a:xfrm>
                    <a:off x="5724580" y="3025597"/>
                    <a:ext cx="35915" cy="53574"/>
                  </a:xfrm>
                  <a:custGeom>
                    <a:avLst/>
                    <a:gdLst/>
                    <a:ahLst/>
                    <a:cxnLst/>
                    <a:rect l="l" t="t" r="r" b="b"/>
                    <a:pathLst>
                      <a:path w="18" h="30" extrusionOk="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3079" name="Google Shape;3079;p57"/>
              <p:cNvGrpSpPr/>
              <p:nvPr/>
            </p:nvGrpSpPr>
            <p:grpSpPr>
              <a:xfrm>
                <a:off x="5721160" y="3071054"/>
                <a:ext cx="129979" cy="139617"/>
                <a:chOff x="5721160" y="3071054"/>
                <a:chExt cx="129979" cy="139617"/>
              </a:xfrm>
            </p:grpSpPr>
            <p:sp>
              <p:nvSpPr>
                <p:cNvPr id="3080" name="Google Shape;3080;p57"/>
                <p:cNvSpPr/>
                <p:nvPr/>
              </p:nvSpPr>
              <p:spPr>
                <a:xfrm>
                  <a:off x="5728001" y="3071054"/>
                  <a:ext cx="123138" cy="139617"/>
                </a:xfrm>
                <a:custGeom>
                  <a:avLst/>
                  <a:gdLst/>
                  <a:ahLst/>
                  <a:cxnLst/>
                  <a:rect l="l" t="t" r="r" b="b"/>
                  <a:pathLst>
                    <a:path w="62" h="78" extrusionOk="0">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81" name="Google Shape;3081;p57"/>
                <p:cNvSpPr/>
                <p:nvPr/>
              </p:nvSpPr>
              <p:spPr>
                <a:xfrm>
                  <a:off x="5721160" y="3093782"/>
                  <a:ext cx="18813" cy="35716"/>
                </a:xfrm>
                <a:custGeom>
                  <a:avLst/>
                  <a:gdLst/>
                  <a:ahLst/>
                  <a:cxnLst/>
                  <a:rect l="l" t="t" r="r" b="b"/>
                  <a:pathLst>
                    <a:path w="10" h="20" extrusionOk="0">
                      <a:moveTo>
                        <a:pt x="8" y="20"/>
                      </a:moveTo>
                      <a:lnTo>
                        <a:pt x="8" y="0"/>
                      </a:lnTo>
                      <a:lnTo>
                        <a:pt x="4" y="0"/>
                      </a:lnTo>
                      <a:lnTo>
                        <a:pt x="0" y="20"/>
                      </a:lnTo>
                      <a:lnTo>
                        <a:pt x="10" y="20"/>
                      </a:lnTo>
                      <a:lnTo>
                        <a:pt x="8"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3082" name="Google Shape;3082;p57"/>
            <p:cNvSpPr/>
            <p:nvPr/>
          </p:nvSpPr>
          <p:spPr>
            <a:xfrm>
              <a:off x="5695506" y="3079171"/>
              <a:ext cx="44466" cy="113642"/>
            </a:xfrm>
            <a:custGeom>
              <a:avLst/>
              <a:gdLst/>
              <a:ahLst/>
              <a:cxnLst/>
              <a:rect l="l" t="t" r="r" b="b"/>
              <a:pathLst>
                <a:path w="22" h="64" extrusionOk="0">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3083" name="Google Shape;3083;p57"/>
          <p:cNvGrpSpPr/>
          <p:nvPr/>
        </p:nvGrpSpPr>
        <p:grpSpPr>
          <a:xfrm>
            <a:off x="8329613" y="2532063"/>
            <a:ext cx="3036887" cy="2538412"/>
            <a:chOff x="4113525" y="1900540"/>
            <a:chExt cx="1859041" cy="1639693"/>
          </a:xfrm>
        </p:grpSpPr>
        <p:grpSp>
          <p:nvGrpSpPr>
            <p:cNvPr id="3084" name="Google Shape;3084;p57"/>
            <p:cNvGrpSpPr/>
            <p:nvPr/>
          </p:nvGrpSpPr>
          <p:grpSpPr>
            <a:xfrm>
              <a:off x="4113525" y="1900540"/>
              <a:ext cx="1859041" cy="1639693"/>
              <a:chOff x="4113525" y="1900540"/>
              <a:chExt cx="1859041" cy="1639693"/>
            </a:xfrm>
          </p:grpSpPr>
          <p:grpSp>
            <p:nvGrpSpPr>
              <p:cNvPr id="3085" name="Google Shape;3085;p57"/>
              <p:cNvGrpSpPr/>
              <p:nvPr/>
            </p:nvGrpSpPr>
            <p:grpSpPr>
              <a:xfrm>
                <a:off x="4113525" y="1900540"/>
                <a:ext cx="1859041" cy="1639693"/>
                <a:chOff x="4113525" y="1900540"/>
                <a:chExt cx="1859041" cy="1639693"/>
              </a:xfrm>
            </p:grpSpPr>
            <p:grpSp>
              <p:nvGrpSpPr>
                <p:cNvPr id="3086" name="Google Shape;3086;p57"/>
                <p:cNvGrpSpPr/>
                <p:nvPr/>
              </p:nvGrpSpPr>
              <p:grpSpPr>
                <a:xfrm>
                  <a:off x="4113525" y="1900540"/>
                  <a:ext cx="1859041" cy="1113693"/>
                  <a:chOff x="4113525" y="1900540"/>
                  <a:chExt cx="1859041" cy="1113693"/>
                </a:xfrm>
              </p:grpSpPr>
              <p:grpSp>
                <p:nvGrpSpPr>
                  <p:cNvPr id="3087" name="Google Shape;3087;p57"/>
                  <p:cNvGrpSpPr/>
                  <p:nvPr/>
                </p:nvGrpSpPr>
                <p:grpSpPr>
                  <a:xfrm>
                    <a:off x="4113525" y="1900540"/>
                    <a:ext cx="1859041" cy="1113693"/>
                    <a:chOff x="4113525" y="1900540"/>
                    <a:chExt cx="1859041" cy="1113693"/>
                  </a:xfrm>
                </p:grpSpPr>
                <p:grpSp>
                  <p:nvGrpSpPr>
                    <p:cNvPr id="3088" name="Google Shape;3088;p57"/>
                    <p:cNvGrpSpPr/>
                    <p:nvPr/>
                  </p:nvGrpSpPr>
                  <p:grpSpPr>
                    <a:xfrm>
                      <a:off x="4113525" y="1900540"/>
                      <a:ext cx="1859041" cy="1113693"/>
                      <a:chOff x="4113525" y="1900540"/>
                      <a:chExt cx="1859041" cy="1113693"/>
                    </a:xfrm>
                  </p:grpSpPr>
                  <p:grpSp>
                    <p:nvGrpSpPr>
                      <p:cNvPr id="3089" name="Google Shape;3089;p57"/>
                      <p:cNvGrpSpPr/>
                      <p:nvPr/>
                    </p:nvGrpSpPr>
                    <p:grpSpPr>
                      <a:xfrm>
                        <a:off x="4113525" y="1900540"/>
                        <a:ext cx="1859041" cy="1086094"/>
                        <a:chOff x="4113525" y="1900540"/>
                        <a:chExt cx="1859041" cy="1086094"/>
                      </a:xfrm>
                    </p:grpSpPr>
                    <p:sp>
                      <p:nvSpPr>
                        <p:cNvPr id="3090" name="Google Shape;3090;p57"/>
                        <p:cNvSpPr/>
                        <p:nvPr/>
                      </p:nvSpPr>
                      <p:spPr>
                        <a:xfrm>
                          <a:off x="4113525" y="2028793"/>
                          <a:ext cx="249696" cy="95784"/>
                        </a:xfrm>
                        <a:custGeom>
                          <a:avLst/>
                          <a:gdLst/>
                          <a:ahLst/>
                          <a:cxnLst/>
                          <a:rect l="l" t="t" r="r" b="b"/>
                          <a:pathLst>
                            <a:path w="126" h="54" extrusionOk="0">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91" name="Google Shape;3091;p57"/>
                        <p:cNvSpPr/>
                        <p:nvPr/>
                      </p:nvSpPr>
                      <p:spPr>
                        <a:xfrm>
                          <a:off x="5146516" y="1924892"/>
                          <a:ext cx="290742" cy="300340"/>
                        </a:xfrm>
                        <a:custGeom>
                          <a:avLst/>
                          <a:gdLst/>
                          <a:ahLst/>
                          <a:cxnLst/>
                          <a:rect l="l" t="t" r="r" b="b"/>
                          <a:pathLst>
                            <a:path w="146" h="168" extrusionOk="0">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92" name="Google Shape;3092;p57"/>
                        <p:cNvSpPr/>
                        <p:nvPr/>
                      </p:nvSpPr>
                      <p:spPr>
                        <a:xfrm>
                          <a:off x="4489780" y="2249584"/>
                          <a:ext cx="217202" cy="275988"/>
                        </a:xfrm>
                        <a:custGeom>
                          <a:avLst/>
                          <a:gdLst/>
                          <a:ahLst/>
                          <a:cxnLst/>
                          <a:rect l="l" t="t" r="r" b="b"/>
                          <a:pathLst>
                            <a:path w="110" h="154" extrusionOk="0">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93" name="Google Shape;3093;p57"/>
                        <p:cNvSpPr/>
                        <p:nvPr/>
                      </p:nvSpPr>
                      <p:spPr>
                        <a:xfrm>
                          <a:off x="4394006" y="2368096"/>
                          <a:ext cx="118007" cy="113642"/>
                        </a:xfrm>
                        <a:custGeom>
                          <a:avLst/>
                          <a:gdLst/>
                          <a:ahLst/>
                          <a:cxnLst/>
                          <a:rect l="l" t="t" r="r" b="b"/>
                          <a:pathLst>
                            <a:path w="60" h="64" extrusionOk="0">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94" name="Google Shape;3094;p57"/>
                        <p:cNvSpPr/>
                        <p:nvPr/>
                      </p:nvSpPr>
                      <p:spPr>
                        <a:xfrm>
                          <a:off x="4893399" y="2814547"/>
                          <a:ext cx="54728" cy="71432"/>
                        </a:xfrm>
                        <a:custGeom>
                          <a:avLst/>
                          <a:gdLst/>
                          <a:ahLst/>
                          <a:cxnLst/>
                          <a:rect l="l" t="t" r="r" b="b"/>
                          <a:pathLst>
                            <a:path w="28" h="40" extrusionOk="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95" name="Google Shape;3095;p57"/>
                        <p:cNvSpPr/>
                        <p:nvPr/>
                      </p:nvSpPr>
                      <p:spPr>
                        <a:xfrm>
                          <a:off x="5035350" y="2915202"/>
                          <a:ext cx="82092" cy="42210"/>
                        </a:xfrm>
                        <a:custGeom>
                          <a:avLst/>
                          <a:gdLst/>
                          <a:ahLst/>
                          <a:cxnLst/>
                          <a:rect l="l" t="t" r="r" b="b"/>
                          <a:pathLst>
                            <a:path w="41" h="24" extrusionOk="0">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96" name="Google Shape;3096;p57"/>
                        <p:cNvSpPr/>
                        <p:nvPr/>
                      </p:nvSpPr>
                      <p:spPr>
                        <a:xfrm>
                          <a:off x="4939576" y="1957361"/>
                          <a:ext cx="295873" cy="399371"/>
                        </a:xfrm>
                        <a:custGeom>
                          <a:avLst/>
                          <a:gdLst/>
                          <a:ahLst/>
                          <a:cxnLst/>
                          <a:rect l="l" t="t" r="r" b="b"/>
                          <a:pathLst>
                            <a:path w="149" h="224" extrusionOk="0">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97" name="Google Shape;3097;p57"/>
                        <p:cNvSpPr/>
                        <p:nvPr/>
                      </p:nvSpPr>
                      <p:spPr>
                        <a:xfrm>
                          <a:off x="4789074" y="1900540"/>
                          <a:ext cx="583195" cy="381513"/>
                        </a:xfrm>
                        <a:custGeom>
                          <a:avLst/>
                          <a:gdLst/>
                          <a:ahLst/>
                          <a:cxnLst/>
                          <a:rect l="l" t="t" r="r" b="b"/>
                          <a:pathLst>
                            <a:path w="295" h="214" extrusionOk="0">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98" name="Google Shape;3098;p57"/>
                        <p:cNvSpPr/>
                        <p:nvPr/>
                      </p:nvSpPr>
                      <p:spPr>
                        <a:xfrm>
                          <a:off x="4394006" y="2785325"/>
                          <a:ext cx="78671" cy="160722"/>
                        </a:xfrm>
                        <a:custGeom>
                          <a:avLst/>
                          <a:gdLst/>
                          <a:ahLst/>
                          <a:cxnLst/>
                          <a:rect l="l" t="t" r="r" b="b"/>
                          <a:pathLst>
                            <a:path w="40" h="90" extrusionOk="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099" name="Google Shape;3099;p57"/>
                        <p:cNvSpPr/>
                        <p:nvPr/>
                      </p:nvSpPr>
                      <p:spPr>
                        <a:xfrm>
                          <a:off x="4407688" y="2731751"/>
                          <a:ext cx="342050" cy="250013"/>
                        </a:xfrm>
                        <a:custGeom>
                          <a:avLst/>
                          <a:gdLst/>
                          <a:ahLst/>
                          <a:cxnLst/>
                          <a:rect l="l" t="t" r="r" b="b"/>
                          <a:pathLst>
                            <a:path w="174" h="140" extrusionOk="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00" name="Google Shape;3100;p57"/>
                        <p:cNvSpPr/>
                        <p:nvPr/>
                      </p:nvSpPr>
                      <p:spPr>
                        <a:xfrm>
                          <a:off x="4534247" y="2499596"/>
                          <a:ext cx="350601" cy="290599"/>
                        </a:xfrm>
                        <a:custGeom>
                          <a:avLst/>
                          <a:gdLst/>
                          <a:ahLst/>
                          <a:cxnLst/>
                          <a:rect l="l" t="t" r="r" b="b"/>
                          <a:pathLst>
                            <a:path w="178" h="162" extrusionOk="0">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01" name="Google Shape;3101;p57"/>
                        <p:cNvSpPr/>
                        <p:nvPr/>
                      </p:nvSpPr>
                      <p:spPr>
                        <a:xfrm>
                          <a:off x="4818148" y="2382707"/>
                          <a:ext cx="249696" cy="232155"/>
                        </a:xfrm>
                        <a:custGeom>
                          <a:avLst/>
                          <a:gdLst/>
                          <a:ahLst/>
                          <a:cxnLst/>
                          <a:rect l="l" t="t" r="r" b="b"/>
                          <a:pathLst>
                            <a:path w="127" h="130" extrusionOk="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02" name="Google Shape;3102;p57"/>
                        <p:cNvSpPr/>
                        <p:nvPr/>
                      </p:nvSpPr>
                      <p:spPr>
                        <a:xfrm>
                          <a:off x="4845512" y="2629473"/>
                          <a:ext cx="365993" cy="288976"/>
                        </a:xfrm>
                        <a:custGeom>
                          <a:avLst/>
                          <a:gdLst/>
                          <a:ahLst/>
                          <a:cxnLst/>
                          <a:rect l="l" t="t" r="r" b="b"/>
                          <a:pathLst>
                            <a:path w="185" h="162" extrusionOk="0">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03" name="Google Shape;3103;p57"/>
                        <p:cNvSpPr/>
                        <p:nvPr/>
                      </p:nvSpPr>
                      <p:spPr>
                        <a:xfrm>
                          <a:off x="5043901" y="2379460"/>
                          <a:ext cx="277060" cy="178580"/>
                        </a:xfrm>
                        <a:custGeom>
                          <a:avLst/>
                          <a:gdLst/>
                          <a:ahLst/>
                          <a:cxnLst/>
                          <a:rect l="l" t="t" r="r" b="b"/>
                          <a:pathLst>
                            <a:path w="141" h="100" extrusionOk="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04" name="Google Shape;3104;p57"/>
                        <p:cNvSpPr/>
                        <p:nvPr/>
                      </p:nvSpPr>
                      <p:spPr>
                        <a:xfrm>
                          <a:off x="5250841" y="2799936"/>
                          <a:ext cx="186417" cy="175334"/>
                        </a:xfrm>
                        <a:custGeom>
                          <a:avLst/>
                          <a:gdLst/>
                          <a:ahLst/>
                          <a:cxnLst/>
                          <a:rect l="l" t="t" r="r" b="b"/>
                          <a:pathLst>
                            <a:path w="94" h="98" extrusionOk="0">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05" name="Google Shape;3105;p57"/>
                        <p:cNvSpPr/>
                        <p:nvPr/>
                      </p:nvSpPr>
                      <p:spPr>
                        <a:xfrm>
                          <a:off x="5225188" y="2588887"/>
                          <a:ext cx="282191" cy="142864"/>
                        </a:xfrm>
                        <a:custGeom>
                          <a:avLst/>
                          <a:gdLst/>
                          <a:ahLst/>
                          <a:cxnLst/>
                          <a:rect l="l" t="t" r="r" b="b"/>
                          <a:pathLst>
                            <a:path w="142" h="80" extrusionOk="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06" name="Google Shape;3106;p57"/>
                        <p:cNvSpPr/>
                        <p:nvPr/>
                      </p:nvSpPr>
                      <p:spPr>
                        <a:xfrm>
                          <a:off x="5423576" y="2778831"/>
                          <a:ext cx="548990" cy="207803"/>
                        </a:xfrm>
                        <a:custGeom>
                          <a:avLst/>
                          <a:gdLst/>
                          <a:ahLst/>
                          <a:cxnLst/>
                          <a:rect l="l" t="t" r="r" b="b"/>
                          <a:pathLst>
                            <a:path w="278" h="116" extrusionOk="0">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3107" name="Google Shape;3107;p57"/>
                      <p:cNvGrpSpPr/>
                      <p:nvPr/>
                    </p:nvGrpSpPr>
                    <p:grpSpPr>
                      <a:xfrm>
                        <a:off x="4691590" y="2267442"/>
                        <a:ext cx="1101400" cy="746791"/>
                        <a:chOff x="4691590" y="2267442"/>
                        <a:chExt cx="1101400" cy="746791"/>
                      </a:xfrm>
                    </p:grpSpPr>
                    <p:sp>
                      <p:nvSpPr>
                        <p:cNvPr id="3108" name="Google Shape;3108;p57"/>
                        <p:cNvSpPr/>
                        <p:nvPr/>
                      </p:nvSpPr>
                      <p:spPr>
                        <a:xfrm>
                          <a:off x="5365428" y="2999622"/>
                          <a:ext cx="82092" cy="14611"/>
                        </a:xfrm>
                        <a:custGeom>
                          <a:avLst/>
                          <a:gdLst/>
                          <a:ahLst/>
                          <a:cxnLst/>
                          <a:rect l="l" t="t" r="r" b="b"/>
                          <a:pathLst>
                            <a:path w="42" h="8" extrusionOk="0">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09" name="Google Shape;3109;p57"/>
                        <p:cNvSpPr/>
                        <p:nvPr/>
                      </p:nvSpPr>
                      <p:spPr>
                        <a:xfrm>
                          <a:off x="4730925" y="2853510"/>
                          <a:ext cx="32495" cy="17858"/>
                        </a:xfrm>
                        <a:custGeom>
                          <a:avLst/>
                          <a:gdLst/>
                          <a:ahLst/>
                          <a:cxnLst/>
                          <a:rect l="l" t="t" r="r" b="b"/>
                          <a:pathLst>
                            <a:path w="16" h="10" extrusionOk="0">
                              <a:moveTo>
                                <a:pt x="16" y="6"/>
                              </a:moveTo>
                              <a:lnTo>
                                <a:pt x="12" y="0"/>
                              </a:lnTo>
                              <a:lnTo>
                                <a:pt x="6" y="0"/>
                              </a:lnTo>
                              <a:lnTo>
                                <a:pt x="4" y="0"/>
                              </a:lnTo>
                              <a:lnTo>
                                <a:pt x="2" y="2"/>
                              </a:lnTo>
                              <a:lnTo>
                                <a:pt x="0" y="10"/>
                              </a:lnTo>
                              <a:lnTo>
                                <a:pt x="16" y="10"/>
                              </a:lnTo>
                              <a:lnTo>
                                <a:pt x="14" y="4"/>
                              </a:lnTo>
                              <a:lnTo>
                                <a:pt x="1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10" name="Google Shape;3110;p57"/>
                        <p:cNvSpPr/>
                        <p:nvPr/>
                      </p:nvSpPr>
                      <p:spPr>
                        <a:xfrm>
                          <a:off x="4920763" y="2757726"/>
                          <a:ext cx="18813" cy="50327"/>
                        </a:xfrm>
                        <a:custGeom>
                          <a:avLst/>
                          <a:gdLst/>
                          <a:ahLst/>
                          <a:cxnLst/>
                          <a:rect l="l" t="t" r="r" b="b"/>
                          <a:pathLst>
                            <a:path w="10" h="28" extrusionOk="0">
                              <a:moveTo>
                                <a:pt x="0" y="28"/>
                              </a:moveTo>
                              <a:lnTo>
                                <a:pt x="0" y="12"/>
                              </a:lnTo>
                              <a:lnTo>
                                <a:pt x="2" y="6"/>
                              </a:lnTo>
                              <a:lnTo>
                                <a:pt x="6" y="0"/>
                              </a:lnTo>
                              <a:lnTo>
                                <a:pt x="8" y="6"/>
                              </a:lnTo>
                              <a:lnTo>
                                <a:pt x="10" y="10"/>
                              </a:lnTo>
                              <a:lnTo>
                                <a:pt x="10" y="28"/>
                              </a:lnTo>
                              <a:lnTo>
                                <a:pt x="0"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11" name="Google Shape;3111;p57"/>
                        <p:cNvSpPr/>
                        <p:nvPr/>
                      </p:nvSpPr>
                      <p:spPr>
                        <a:xfrm>
                          <a:off x="4939576" y="2332380"/>
                          <a:ext cx="47887" cy="53574"/>
                        </a:xfrm>
                        <a:custGeom>
                          <a:avLst/>
                          <a:gdLst/>
                          <a:ahLst/>
                          <a:cxnLst/>
                          <a:rect l="l" t="t" r="r" b="b"/>
                          <a:pathLst>
                            <a:path w="24" h="30" extrusionOk="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12" name="Google Shape;3112;p57"/>
                        <p:cNvSpPr/>
                        <p:nvPr/>
                      </p:nvSpPr>
                      <p:spPr>
                        <a:xfrm>
                          <a:off x="5214926" y="2267442"/>
                          <a:ext cx="169315" cy="89290"/>
                        </a:xfrm>
                        <a:custGeom>
                          <a:avLst/>
                          <a:gdLst/>
                          <a:ahLst/>
                          <a:cxnLst/>
                          <a:rect l="l" t="t" r="r" b="b"/>
                          <a:pathLst>
                            <a:path w="86" h="50" extrusionOk="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13" name="Google Shape;3113;p57"/>
                        <p:cNvSpPr/>
                        <p:nvPr/>
                      </p:nvSpPr>
                      <p:spPr>
                        <a:xfrm>
                          <a:off x="4727505" y="2489856"/>
                          <a:ext cx="107746" cy="60068"/>
                        </a:xfrm>
                        <a:custGeom>
                          <a:avLst/>
                          <a:gdLst/>
                          <a:ahLst/>
                          <a:cxnLst/>
                          <a:rect l="l" t="t" r="r" b="b"/>
                          <a:pathLst>
                            <a:path w="54" h="34" extrusionOk="0">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14" name="Google Shape;3114;p57"/>
                        <p:cNvSpPr/>
                        <p:nvPr/>
                      </p:nvSpPr>
                      <p:spPr>
                        <a:xfrm>
                          <a:off x="4746318" y="2415176"/>
                          <a:ext cx="99194" cy="89290"/>
                        </a:xfrm>
                        <a:custGeom>
                          <a:avLst/>
                          <a:gdLst/>
                          <a:ahLst/>
                          <a:cxnLst/>
                          <a:rect l="l" t="t" r="r" b="b"/>
                          <a:pathLst>
                            <a:path w="50" h="50" extrusionOk="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15" name="Google Shape;3115;p57"/>
                        <p:cNvSpPr/>
                        <p:nvPr/>
                      </p:nvSpPr>
                      <p:spPr>
                        <a:xfrm>
                          <a:off x="4929314" y="2564535"/>
                          <a:ext cx="210361" cy="82796"/>
                        </a:xfrm>
                        <a:custGeom>
                          <a:avLst/>
                          <a:gdLst/>
                          <a:ahLst/>
                          <a:cxnLst/>
                          <a:rect l="l" t="t" r="r" b="b"/>
                          <a:pathLst>
                            <a:path w="107" h="46" extrusionOk="0">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16" name="Google Shape;3116;p57"/>
                        <p:cNvSpPr/>
                        <p:nvPr/>
                      </p:nvSpPr>
                      <p:spPr>
                        <a:xfrm>
                          <a:off x="4996014" y="2507714"/>
                          <a:ext cx="174445" cy="71432"/>
                        </a:xfrm>
                        <a:custGeom>
                          <a:avLst/>
                          <a:gdLst/>
                          <a:ahLst/>
                          <a:cxnLst/>
                          <a:rect l="l" t="t" r="r" b="b"/>
                          <a:pathLst>
                            <a:path w="89" h="40" extrusionOk="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17" name="Google Shape;3117;p57"/>
                        <p:cNvSpPr/>
                        <p:nvPr/>
                      </p:nvSpPr>
                      <p:spPr>
                        <a:xfrm>
                          <a:off x="5112311" y="2579146"/>
                          <a:ext cx="188127" cy="89290"/>
                        </a:xfrm>
                        <a:custGeom>
                          <a:avLst/>
                          <a:gdLst/>
                          <a:ahLst/>
                          <a:cxnLst/>
                          <a:rect l="l" t="t" r="r" b="b"/>
                          <a:pathLst>
                            <a:path w="96" h="50" extrusionOk="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18" name="Google Shape;3118;p57"/>
                        <p:cNvSpPr/>
                        <p:nvPr/>
                      </p:nvSpPr>
                      <p:spPr>
                        <a:xfrm>
                          <a:off x="5278205" y="2442775"/>
                          <a:ext cx="514785" cy="264624"/>
                        </a:xfrm>
                        <a:custGeom>
                          <a:avLst/>
                          <a:gdLst/>
                          <a:ahLst/>
                          <a:cxnLst/>
                          <a:rect l="l" t="t" r="r" b="b"/>
                          <a:pathLst>
                            <a:path w="260" h="148" extrusionOk="0">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19" name="Google Shape;3119;p57"/>
                        <p:cNvSpPr/>
                        <p:nvPr/>
                      </p:nvSpPr>
                      <p:spPr>
                        <a:xfrm>
                          <a:off x="5185852" y="2650578"/>
                          <a:ext cx="135110" cy="134747"/>
                        </a:xfrm>
                        <a:custGeom>
                          <a:avLst/>
                          <a:gdLst/>
                          <a:ahLst/>
                          <a:cxnLst/>
                          <a:rect l="l" t="t" r="r" b="b"/>
                          <a:pathLst>
                            <a:path w="68" h="76" extrusionOk="0">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20" name="Google Shape;3120;p57"/>
                        <p:cNvSpPr/>
                        <p:nvPr/>
                      </p:nvSpPr>
                      <p:spPr>
                        <a:xfrm>
                          <a:off x="5305569" y="2718763"/>
                          <a:ext cx="174445" cy="92537"/>
                        </a:xfrm>
                        <a:custGeom>
                          <a:avLst/>
                          <a:gdLst/>
                          <a:ahLst/>
                          <a:cxnLst/>
                          <a:rect l="l" t="t" r="r" b="b"/>
                          <a:pathLst>
                            <a:path w="88" h="52" extrusionOk="0">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21" name="Google Shape;3121;p57"/>
                        <p:cNvSpPr/>
                        <p:nvPr/>
                      </p:nvSpPr>
                      <p:spPr>
                        <a:xfrm>
                          <a:off x="4691590" y="2767467"/>
                          <a:ext cx="32495" cy="14611"/>
                        </a:xfrm>
                        <a:custGeom>
                          <a:avLst/>
                          <a:gdLst/>
                          <a:ahLst/>
                          <a:cxnLst/>
                          <a:rect l="l" t="t" r="r" b="b"/>
                          <a:pathLst>
                            <a:path w="16" h="8" extrusionOk="0">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22" name="Google Shape;3122;p57"/>
                        <p:cNvSpPr/>
                        <p:nvPr/>
                      </p:nvSpPr>
                      <p:spPr>
                        <a:xfrm>
                          <a:off x="5642488" y="2989881"/>
                          <a:ext cx="39336" cy="21105"/>
                        </a:xfrm>
                        <a:custGeom>
                          <a:avLst/>
                          <a:gdLst/>
                          <a:ahLst/>
                          <a:cxnLst/>
                          <a:rect l="l" t="t" r="r" b="b"/>
                          <a:pathLst>
                            <a:path w="20" h="12" extrusionOk="0">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3123" name="Google Shape;3123;p57"/>
                    <p:cNvGrpSpPr/>
                    <p:nvPr/>
                  </p:nvGrpSpPr>
                  <p:grpSpPr>
                    <a:xfrm>
                      <a:off x="4813017" y="2228479"/>
                      <a:ext cx="738828" cy="600679"/>
                      <a:chOff x="4813017" y="2228479"/>
                      <a:chExt cx="738828" cy="600679"/>
                    </a:xfrm>
                  </p:grpSpPr>
                  <p:sp>
                    <p:nvSpPr>
                      <p:cNvPr id="3124" name="Google Shape;3124;p57"/>
                      <p:cNvSpPr/>
                      <p:nvPr/>
                    </p:nvSpPr>
                    <p:spPr>
                      <a:xfrm>
                        <a:off x="5076396" y="2647331"/>
                        <a:ext cx="126558" cy="92537"/>
                      </a:xfrm>
                      <a:custGeom>
                        <a:avLst/>
                        <a:gdLst/>
                        <a:ahLst/>
                        <a:cxnLst/>
                        <a:rect l="l" t="t" r="r" b="b"/>
                        <a:pathLst>
                          <a:path w="64" h="52" extrusionOk="0">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25" name="Google Shape;3125;p57"/>
                      <p:cNvSpPr/>
                      <p:nvPr/>
                    </p:nvSpPr>
                    <p:spPr>
                      <a:xfrm>
                        <a:off x="5257682" y="2228479"/>
                        <a:ext cx="114587" cy="61691"/>
                      </a:xfrm>
                      <a:custGeom>
                        <a:avLst/>
                        <a:gdLst/>
                        <a:ahLst/>
                        <a:cxnLst/>
                        <a:rect l="l" t="t" r="r" b="b"/>
                        <a:pathLst>
                          <a:path w="58" h="34" extrusionOk="0">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26" name="Google Shape;3126;p57"/>
                      <p:cNvSpPr/>
                      <p:nvPr/>
                    </p:nvSpPr>
                    <p:spPr>
                      <a:xfrm>
                        <a:off x="5192693" y="2361602"/>
                        <a:ext cx="78671" cy="27599"/>
                      </a:xfrm>
                      <a:custGeom>
                        <a:avLst/>
                        <a:gdLst/>
                        <a:ahLst/>
                        <a:cxnLst/>
                        <a:rect l="l" t="t" r="r" b="b"/>
                        <a:pathLst>
                          <a:path w="40" h="16" extrusionOk="0">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27" name="Google Shape;3127;p57"/>
                      <p:cNvSpPr/>
                      <p:nvPr/>
                    </p:nvSpPr>
                    <p:spPr>
                      <a:xfrm>
                        <a:off x="4878007" y="2290170"/>
                        <a:ext cx="61569" cy="92537"/>
                      </a:xfrm>
                      <a:custGeom>
                        <a:avLst/>
                        <a:gdLst/>
                        <a:ahLst/>
                        <a:cxnLst/>
                        <a:rect l="l" t="t" r="r" b="b"/>
                        <a:pathLst>
                          <a:path w="32" h="52" extrusionOk="0">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28" name="Google Shape;3128;p57"/>
                      <p:cNvSpPr/>
                      <p:nvPr/>
                    </p:nvSpPr>
                    <p:spPr>
                      <a:xfrm>
                        <a:off x="4828410" y="2606745"/>
                        <a:ext cx="119717" cy="53574"/>
                      </a:xfrm>
                      <a:custGeom>
                        <a:avLst/>
                        <a:gdLst/>
                        <a:ahLst/>
                        <a:cxnLst/>
                        <a:rect l="l" t="t" r="r" b="b"/>
                        <a:pathLst>
                          <a:path w="60" h="30" extrusionOk="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29" name="Google Shape;3129;p57"/>
                      <p:cNvSpPr/>
                      <p:nvPr/>
                    </p:nvSpPr>
                    <p:spPr>
                      <a:xfrm>
                        <a:off x="5127703" y="2535312"/>
                        <a:ext cx="153922" cy="71432"/>
                      </a:xfrm>
                      <a:custGeom>
                        <a:avLst/>
                        <a:gdLst/>
                        <a:ahLst/>
                        <a:cxnLst/>
                        <a:rect l="l" t="t" r="r" b="b"/>
                        <a:pathLst>
                          <a:path w="78" h="40" extrusionOk="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30" name="Google Shape;3130;p57"/>
                      <p:cNvSpPr/>
                      <p:nvPr/>
                    </p:nvSpPr>
                    <p:spPr>
                      <a:xfrm>
                        <a:off x="5408184" y="2575899"/>
                        <a:ext cx="99194" cy="89290"/>
                      </a:xfrm>
                      <a:custGeom>
                        <a:avLst/>
                        <a:gdLst/>
                        <a:ahLst/>
                        <a:cxnLst/>
                        <a:rect l="l" t="t" r="r" b="b"/>
                        <a:pathLst>
                          <a:path w="50" h="50" extrusionOk="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31" name="Google Shape;3131;p57"/>
                      <p:cNvSpPr/>
                      <p:nvPr/>
                    </p:nvSpPr>
                    <p:spPr>
                      <a:xfrm>
                        <a:off x="5290177" y="2325886"/>
                        <a:ext cx="261668" cy="146111"/>
                      </a:xfrm>
                      <a:custGeom>
                        <a:avLst/>
                        <a:gdLst/>
                        <a:ahLst/>
                        <a:cxnLst/>
                        <a:rect l="l" t="t" r="r" b="b"/>
                        <a:pathLst>
                          <a:path w="132" h="82" extrusionOk="0">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32" name="Google Shape;3132;p57"/>
                      <p:cNvSpPr/>
                      <p:nvPr/>
                    </p:nvSpPr>
                    <p:spPr>
                      <a:xfrm>
                        <a:off x="5254262" y="2782078"/>
                        <a:ext cx="71830" cy="43833"/>
                      </a:xfrm>
                      <a:custGeom>
                        <a:avLst/>
                        <a:gdLst/>
                        <a:ahLst/>
                        <a:cxnLst/>
                        <a:rect l="l" t="t" r="r" b="b"/>
                        <a:pathLst>
                          <a:path w="36" h="24" extrusionOk="0">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33" name="Google Shape;3133;p57"/>
                      <p:cNvSpPr/>
                      <p:nvPr/>
                    </p:nvSpPr>
                    <p:spPr>
                      <a:xfrm>
                        <a:off x="4813017" y="2525572"/>
                        <a:ext cx="25654" cy="27599"/>
                      </a:xfrm>
                      <a:custGeom>
                        <a:avLst/>
                        <a:gdLst/>
                        <a:ahLst/>
                        <a:cxnLst/>
                        <a:rect l="l" t="t" r="r" b="b"/>
                        <a:pathLst>
                          <a:path w="12" h="16" extrusionOk="0">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34" name="Google Shape;3134;p57"/>
                      <p:cNvSpPr/>
                      <p:nvPr/>
                    </p:nvSpPr>
                    <p:spPr>
                      <a:xfrm>
                        <a:off x="5423576" y="2785325"/>
                        <a:ext cx="63279" cy="43833"/>
                      </a:xfrm>
                      <a:custGeom>
                        <a:avLst/>
                        <a:gdLst/>
                        <a:ahLst/>
                        <a:cxnLst/>
                        <a:rect l="l" t="t" r="r" b="b"/>
                        <a:pathLst>
                          <a:path w="32" h="24" extrusionOk="0">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3135" name="Google Shape;3135;p57"/>
                  <p:cNvGrpSpPr/>
                  <p:nvPr/>
                </p:nvGrpSpPr>
                <p:grpSpPr>
                  <a:xfrm>
                    <a:off x="4932735" y="2325886"/>
                    <a:ext cx="407039" cy="538988"/>
                    <a:chOff x="4932735" y="2325886"/>
                    <a:chExt cx="407039" cy="538988"/>
                  </a:xfrm>
                </p:grpSpPr>
                <p:sp>
                  <p:nvSpPr>
                    <p:cNvPr id="3136" name="Google Shape;3136;p57"/>
                    <p:cNvSpPr/>
                    <p:nvPr/>
                  </p:nvSpPr>
                  <p:spPr>
                    <a:xfrm>
                      <a:off x="5107180" y="2689541"/>
                      <a:ext cx="107746" cy="68185"/>
                    </a:xfrm>
                    <a:custGeom>
                      <a:avLst/>
                      <a:gdLst/>
                      <a:ahLst/>
                      <a:cxnLst/>
                      <a:rect l="l" t="t" r="r" b="b"/>
                      <a:pathLst>
                        <a:path w="54" h="38" extrusionOk="0">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37" name="Google Shape;3137;p57"/>
                    <p:cNvSpPr/>
                    <p:nvPr/>
                  </p:nvSpPr>
                  <p:spPr>
                    <a:xfrm>
                      <a:off x="5214926" y="2325886"/>
                      <a:ext cx="124848" cy="84420"/>
                    </a:xfrm>
                    <a:custGeom>
                      <a:avLst/>
                      <a:gdLst/>
                      <a:ahLst/>
                      <a:cxnLst/>
                      <a:rect l="l" t="t" r="r" b="b"/>
                      <a:pathLst>
                        <a:path w="64" h="48" extrusionOk="0">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38" name="Google Shape;3138;p57"/>
                    <p:cNvSpPr/>
                    <p:nvPr/>
                  </p:nvSpPr>
                  <p:spPr>
                    <a:xfrm>
                      <a:off x="5218347" y="2772337"/>
                      <a:ext cx="56438" cy="92537"/>
                    </a:xfrm>
                    <a:custGeom>
                      <a:avLst/>
                      <a:gdLst/>
                      <a:ahLst/>
                      <a:cxnLst/>
                      <a:rect l="l" t="t" r="r" b="b"/>
                      <a:pathLst>
                        <a:path w="28" h="52" extrusionOk="0">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39" name="Google Shape;3139;p57"/>
                    <p:cNvSpPr/>
                    <p:nvPr/>
                  </p:nvSpPr>
                  <p:spPr>
                    <a:xfrm>
                      <a:off x="5035350" y="2635967"/>
                      <a:ext cx="95774" cy="64938"/>
                    </a:xfrm>
                    <a:custGeom>
                      <a:avLst/>
                      <a:gdLst/>
                      <a:ahLst/>
                      <a:cxnLst/>
                      <a:rect l="l" t="t" r="r" b="b"/>
                      <a:pathLst>
                        <a:path w="49" h="36" extrusionOk="0">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40" name="Google Shape;3140;p57"/>
                    <p:cNvSpPr/>
                    <p:nvPr/>
                  </p:nvSpPr>
                  <p:spPr>
                    <a:xfrm>
                      <a:off x="4932735" y="2371343"/>
                      <a:ext cx="27364" cy="8117"/>
                    </a:xfrm>
                    <a:custGeom>
                      <a:avLst/>
                      <a:gdLst/>
                      <a:ahLst/>
                      <a:cxnLst/>
                      <a:rect l="l" t="t" r="r" b="b"/>
                      <a:pathLst>
                        <a:path w="14" h="4" extrusionOk="0">
                          <a:moveTo>
                            <a:pt x="0" y="2"/>
                          </a:moveTo>
                          <a:lnTo>
                            <a:pt x="6" y="4"/>
                          </a:lnTo>
                          <a:lnTo>
                            <a:pt x="8" y="4"/>
                          </a:lnTo>
                          <a:lnTo>
                            <a:pt x="14" y="2"/>
                          </a:lnTo>
                          <a:lnTo>
                            <a:pt x="8" y="0"/>
                          </a:lnTo>
                          <a:lnTo>
                            <a:pt x="4" y="0"/>
                          </a:lnTo>
                          <a:lnTo>
                            <a:pt x="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3141" name="Google Shape;3141;p57"/>
                <p:cNvGrpSpPr/>
                <p:nvPr/>
              </p:nvGrpSpPr>
              <p:grpSpPr>
                <a:xfrm>
                  <a:off x="4149441" y="2942801"/>
                  <a:ext cx="1771818" cy="597432"/>
                  <a:chOff x="4149441" y="2942801"/>
                  <a:chExt cx="1771818" cy="597432"/>
                </a:xfrm>
              </p:grpSpPr>
              <p:sp>
                <p:nvSpPr>
                  <p:cNvPr id="3142" name="Google Shape;3142;p57"/>
                  <p:cNvSpPr/>
                  <p:nvPr/>
                </p:nvSpPr>
                <p:spPr>
                  <a:xfrm>
                    <a:off x="5415025" y="3124628"/>
                    <a:ext cx="360863" cy="326315"/>
                  </a:xfrm>
                  <a:custGeom>
                    <a:avLst/>
                    <a:gdLst/>
                    <a:ahLst/>
                    <a:cxnLst/>
                    <a:rect l="l" t="t" r="r" b="b"/>
                    <a:pathLst>
                      <a:path w="182" h="182" extrusionOk="0">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43" name="Google Shape;3143;p57"/>
                  <p:cNvSpPr/>
                  <p:nvPr/>
                </p:nvSpPr>
                <p:spPr>
                  <a:xfrm>
                    <a:off x="4953258" y="3071054"/>
                    <a:ext cx="487421" cy="451322"/>
                  </a:xfrm>
                  <a:custGeom>
                    <a:avLst/>
                    <a:gdLst/>
                    <a:ahLst/>
                    <a:cxnLst/>
                    <a:rect l="l" t="t" r="r" b="b"/>
                    <a:pathLst>
                      <a:path w="247" h="252" extrusionOk="0">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44" name="Google Shape;3144;p57"/>
                  <p:cNvSpPr/>
                  <p:nvPr/>
                </p:nvSpPr>
                <p:spPr>
                  <a:xfrm>
                    <a:off x="4888268" y="2942801"/>
                    <a:ext cx="123138" cy="240272"/>
                  </a:xfrm>
                  <a:custGeom>
                    <a:avLst/>
                    <a:gdLst/>
                    <a:ahLst/>
                    <a:cxnLst/>
                    <a:rect l="l" t="t" r="r" b="b"/>
                    <a:pathLst>
                      <a:path w="62" h="134" extrusionOk="0">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45" name="Google Shape;3145;p57"/>
                  <p:cNvSpPr/>
                  <p:nvPr/>
                </p:nvSpPr>
                <p:spPr>
                  <a:xfrm>
                    <a:off x="4404268" y="2946047"/>
                    <a:ext cx="627662" cy="594186"/>
                  </a:xfrm>
                  <a:custGeom>
                    <a:avLst/>
                    <a:gdLst/>
                    <a:ahLst/>
                    <a:cxnLst/>
                    <a:rect l="l" t="t" r="r" b="b"/>
                    <a:pathLst>
                      <a:path w="318" h="332" extrusionOk="0">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46" name="Google Shape;3146;p57"/>
                  <p:cNvSpPr/>
                  <p:nvPr/>
                </p:nvSpPr>
                <p:spPr>
                  <a:xfrm>
                    <a:off x="4267448" y="2989881"/>
                    <a:ext cx="355732" cy="274365"/>
                  </a:xfrm>
                  <a:custGeom>
                    <a:avLst/>
                    <a:gdLst/>
                    <a:ahLst/>
                    <a:cxnLst/>
                    <a:rect l="l" t="t" r="r" b="b"/>
                    <a:pathLst>
                      <a:path w="180" h="154" extrusionOk="0">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47" name="Google Shape;3147;p57"/>
                  <p:cNvSpPr/>
                  <p:nvPr/>
                </p:nvSpPr>
                <p:spPr>
                  <a:xfrm>
                    <a:off x="4149441" y="3260999"/>
                    <a:ext cx="249696" cy="207803"/>
                  </a:xfrm>
                  <a:custGeom>
                    <a:avLst/>
                    <a:gdLst/>
                    <a:ahLst/>
                    <a:cxnLst/>
                    <a:rect l="l" t="t" r="r" b="b"/>
                    <a:pathLst>
                      <a:path w="126" h="116" extrusionOk="0">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48" name="Google Shape;3148;p57"/>
                  <p:cNvSpPr/>
                  <p:nvPr/>
                </p:nvSpPr>
                <p:spPr>
                  <a:xfrm>
                    <a:off x="5736552" y="2942801"/>
                    <a:ext cx="184707" cy="157476"/>
                  </a:xfrm>
                  <a:custGeom>
                    <a:avLst/>
                    <a:gdLst/>
                    <a:ahLst/>
                    <a:cxnLst/>
                    <a:rect l="l" t="t" r="r" b="b"/>
                    <a:pathLst>
                      <a:path w="94" h="88" extrusionOk="0">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49" name="Google Shape;3149;p57"/>
                  <p:cNvSpPr/>
                  <p:nvPr/>
                </p:nvSpPr>
                <p:spPr>
                  <a:xfrm>
                    <a:off x="5724580" y="3025597"/>
                    <a:ext cx="35915" cy="53574"/>
                  </a:xfrm>
                  <a:custGeom>
                    <a:avLst/>
                    <a:gdLst/>
                    <a:ahLst/>
                    <a:cxnLst/>
                    <a:rect l="l" t="t" r="r" b="b"/>
                    <a:pathLst>
                      <a:path w="18" h="30" extrusionOk="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3150" name="Google Shape;3150;p57"/>
              <p:cNvGrpSpPr/>
              <p:nvPr/>
            </p:nvGrpSpPr>
            <p:grpSpPr>
              <a:xfrm>
                <a:off x="5721160" y="3071054"/>
                <a:ext cx="129979" cy="139617"/>
                <a:chOff x="5721160" y="3071054"/>
                <a:chExt cx="129979" cy="139617"/>
              </a:xfrm>
            </p:grpSpPr>
            <p:sp>
              <p:nvSpPr>
                <p:cNvPr id="3151" name="Google Shape;3151;p57"/>
                <p:cNvSpPr/>
                <p:nvPr/>
              </p:nvSpPr>
              <p:spPr>
                <a:xfrm>
                  <a:off x="5728001" y="3071054"/>
                  <a:ext cx="123138" cy="139617"/>
                </a:xfrm>
                <a:custGeom>
                  <a:avLst/>
                  <a:gdLst/>
                  <a:ahLst/>
                  <a:cxnLst/>
                  <a:rect l="l" t="t" r="r" b="b"/>
                  <a:pathLst>
                    <a:path w="62" h="78" extrusionOk="0">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52" name="Google Shape;3152;p57"/>
                <p:cNvSpPr/>
                <p:nvPr/>
              </p:nvSpPr>
              <p:spPr>
                <a:xfrm>
                  <a:off x="5721160" y="3093782"/>
                  <a:ext cx="18813" cy="35716"/>
                </a:xfrm>
                <a:custGeom>
                  <a:avLst/>
                  <a:gdLst/>
                  <a:ahLst/>
                  <a:cxnLst/>
                  <a:rect l="l" t="t" r="r" b="b"/>
                  <a:pathLst>
                    <a:path w="10" h="20" extrusionOk="0">
                      <a:moveTo>
                        <a:pt x="8" y="20"/>
                      </a:moveTo>
                      <a:lnTo>
                        <a:pt x="8" y="0"/>
                      </a:lnTo>
                      <a:lnTo>
                        <a:pt x="4" y="0"/>
                      </a:lnTo>
                      <a:lnTo>
                        <a:pt x="0" y="20"/>
                      </a:lnTo>
                      <a:lnTo>
                        <a:pt x="10" y="20"/>
                      </a:lnTo>
                      <a:lnTo>
                        <a:pt x="8"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3153" name="Google Shape;3153;p57"/>
            <p:cNvSpPr/>
            <p:nvPr/>
          </p:nvSpPr>
          <p:spPr>
            <a:xfrm>
              <a:off x="5695506" y="3079171"/>
              <a:ext cx="44466" cy="113642"/>
            </a:xfrm>
            <a:custGeom>
              <a:avLst/>
              <a:gdLst/>
              <a:ahLst/>
              <a:cxnLst/>
              <a:rect l="l" t="t" r="r" b="b"/>
              <a:pathLst>
                <a:path w="22" h="64" extrusionOk="0">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sp>
        <p:nvSpPr>
          <p:cNvPr id="3154" name="Google Shape;3154;p57"/>
          <p:cNvSpPr/>
          <p:nvPr/>
        </p:nvSpPr>
        <p:spPr>
          <a:xfrm>
            <a:off x="11720513" y="2768600"/>
            <a:ext cx="436562" cy="750888"/>
          </a:xfrm>
          <a:custGeom>
            <a:avLst/>
            <a:gdLst/>
            <a:ahLst/>
            <a:cxnLst/>
            <a:rect l="l" t="t" r="r" b="b"/>
            <a:pathLst>
              <a:path w="136" h="272" extrusionOk="0">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146050" tIns="73000" rIns="146050" bIns="730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nvGrpSpPr>
          <p:cNvPr id="3155" name="Google Shape;3155;p57"/>
          <p:cNvGrpSpPr/>
          <p:nvPr/>
        </p:nvGrpSpPr>
        <p:grpSpPr>
          <a:xfrm>
            <a:off x="5616575" y="3122613"/>
            <a:ext cx="2428875" cy="927100"/>
            <a:chOff x="2773215" y="3603039"/>
            <a:chExt cx="1486207" cy="599056"/>
          </a:xfrm>
        </p:grpSpPr>
        <p:sp>
          <p:nvSpPr>
            <p:cNvPr id="3156" name="Google Shape;3156;p57"/>
            <p:cNvSpPr/>
            <p:nvPr/>
          </p:nvSpPr>
          <p:spPr>
            <a:xfrm>
              <a:off x="2773215" y="3603039"/>
              <a:ext cx="846573" cy="599056"/>
            </a:xfrm>
            <a:custGeom>
              <a:avLst/>
              <a:gdLst/>
              <a:ahLst/>
              <a:cxnLst/>
              <a:rect l="l" t="t" r="r" b="b"/>
              <a:pathLst>
                <a:path w="428" h="336" extrusionOk="0">
                  <a:moveTo>
                    <a:pt x="400" y="274"/>
                  </a:moveTo>
                  <a:lnTo>
                    <a:pt x="402" y="270"/>
                  </a:lnTo>
                  <a:lnTo>
                    <a:pt x="408" y="260"/>
                  </a:lnTo>
                  <a:lnTo>
                    <a:pt x="410" y="250"/>
                  </a:lnTo>
                  <a:lnTo>
                    <a:pt x="416" y="234"/>
                  </a:lnTo>
                  <a:lnTo>
                    <a:pt x="418" y="228"/>
                  </a:lnTo>
                  <a:lnTo>
                    <a:pt x="422" y="222"/>
                  </a:lnTo>
                  <a:lnTo>
                    <a:pt x="428" y="210"/>
                  </a:lnTo>
                  <a:lnTo>
                    <a:pt x="426" y="206"/>
                  </a:lnTo>
                  <a:lnTo>
                    <a:pt x="426" y="202"/>
                  </a:lnTo>
                  <a:lnTo>
                    <a:pt x="422" y="202"/>
                  </a:lnTo>
                  <a:lnTo>
                    <a:pt x="410" y="202"/>
                  </a:lnTo>
                  <a:lnTo>
                    <a:pt x="394" y="204"/>
                  </a:lnTo>
                  <a:lnTo>
                    <a:pt x="378" y="208"/>
                  </a:lnTo>
                  <a:lnTo>
                    <a:pt x="372" y="212"/>
                  </a:lnTo>
                  <a:lnTo>
                    <a:pt x="368" y="216"/>
                  </a:lnTo>
                  <a:lnTo>
                    <a:pt x="364" y="224"/>
                  </a:lnTo>
                  <a:lnTo>
                    <a:pt x="358" y="234"/>
                  </a:lnTo>
                  <a:lnTo>
                    <a:pt x="352" y="246"/>
                  </a:lnTo>
                  <a:lnTo>
                    <a:pt x="346" y="254"/>
                  </a:lnTo>
                  <a:lnTo>
                    <a:pt x="334" y="256"/>
                  </a:lnTo>
                  <a:lnTo>
                    <a:pt x="320" y="260"/>
                  </a:lnTo>
                  <a:lnTo>
                    <a:pt x="310" y="262"/>
                  </a:lnTo>
                  <a:lnTo>
                    <a:pt x="298" y="264"/>
                  </a:lnTo>
                  <a:lnTo>
                    <a:pt x="288" y="262"/>
                  </a:lnTo>
                  <a:lnTo>
                    <a:pt x="280" y="256"/>
                  </a:lnTo>
                  <a:lnTo>
                    <a:pt x="272" y="248"/>
                  </a:lnTo>
                  <a:lnTo>
                    <a:pt x="266" y="238"/>
                  </a:lnTo>
                  <a:lnTo>
                    <a:pt x="260" y="226"/>
                  </a:lnTo>
                  <a:lnTo>
                    <a:pt x="258" y="216"/>
                  </a:lnTo>
                  <a:lnTo>
                    <a:pt x="256" y="204"/>
                  </a:lnTo>
                  <a:lnTo>
                    <a:pt x="256" y="194"/>
                  </a:lnTo>
                  <a:lnTo>
                    <a:pt x="258" y="178"/>
                  </a:lnTo>
                  <a:lnTo>
                    <a:pt x="260" y="160"/>
                  </a:lnTo>
                  <a:lnTo>
                    <a:pt x="268" y="142"/>
                  </a:lnTo>
                  <a:lnTo>
                    <a:pt x="276" y="128"/>
                  </a:lnTo>
                  <a:lnTo>
                    <a:pt x="256" y="122"/>
                  </a:lnTo>
                  <a:lnTo>
                    <a:pt x="248" y="116"/>
                  </a:lnTo>
                  <a:lnTo>
                    <a:pt x="244" y="114"/>
                  </a:lnTo>
                  <a:lnTo>
                    <a:pt x="242" y="110"/>
                  </a:lnTo>
                  <a:lnTo>
                    <a:pt x="240" y="94"/>
                  </a:lnTo>
                  <a:lnTo>
                    <a:pt x="236" y="76"/>
                  </a:lnTo>
                  <a:lnTo>
                    <a:pt x="232" y="68"/>
                  </a:lnTo>
                  <a:lnTo>
                    <a:pt x="230" y="60"/>
                  </a:lnTo>
                  <a:lnTo>
                    <a:pt x="224" y="56"/>
                  </a:lnTo>
                  <a:lnTo>
                    <a:pt x="216" y="56"/>
                  </a:lnTo>
                  <a:lnTo>
                    <a:pt x="210" y="56"/>
                  </a:lnTo>
                  <a:lnTo>
                    <a:pt x="208" y="56"/>
                  </a:lnTo>
                  <a:lnTo>
                    <a:pt x="204" y="62"/>
                  </a:lnTo>
                  <a:lnTo>
                    <a:pt x="198" y="66"/>
                  </a:lnTo>
                  <a:lnTo>
                    <a:pt x="192" y="68"/>
                  </a:lnTo>
                  <a:lnTo>
                    <a:pt x="188" y="68"/>
                  </a:lnTo>
                  <a:lnTo>
                    <a:pt x="184" y="66"/>
                  </a:lnTo>
                  <a:lnTo>
                    <a:pt x="180" y="62"/>
                  </a:lnTo>
                  <a:lnTo>
                    <a:pt x="178" y="58"/>
                  </a:lnTo>
                  <a:lnTo>
                    <a:pt x="174" y="38"/>
                  </a:lnTo>
                  <a:lnTo>
                    <a:pt x="170" y="34"/>
                  </a:lnTo>
                  <a:lnTo>
                    <a:pt x="166" y="30"/>
                  </a:lnTo>
                  <a:lnTo>
                    <a:pt x="160" y="26"/>
                  </a:lnTo>
                  <a:lnTo>
                    <a:pt x="158" y="18"/>
                  </a:lnTo>
                  <a:lnTo>
                    <a:pt x="152" y="20"/>
                  </a:lnTo>
                  <a:lnTo>
                    <a:pt x="148" y="20"/>
                  </a:lnTo>
                  <a:lnTo>
                    <a:pt x="132" y="18"/>
                  </a:lnTo>
                  <a:lnTo>
                    <a:pt x="128" y="28"/>
                  </a:lnTo>
                  <a:lnTo>
                    <a:pt x="78" y="28"/>
                  </a:lnTo>
                  <a:lnTo>
                    <a:pt x="34" y="2"/>
                  </a:lnTo>
                  <a:lnTo>
                    <a:pt x="28" y="0"/>
                  </a:lnTo>
                  <a:lnTo>
                    <a:pt x="20" y="0"/>
                  </a:lnTo>
                  <a:lnTo>
                    <a:pt x="0" y="2"/>
                  </a:lnTo>
                  <a:lnTo>
                    <a:pt x="0" y="8"/>
                  </a:lnTo>
                  <a:lnTo>
                    <a:pt x="0" y="12"/>
                  </a:lnTo>
                  <a:lnTo>
                    <a:pt x="2" y="14"/>
                  </a:lnTo>
                  <a:lnTo>
                    <a:pt x="2" y="36"/>
                  </a:lnTo>
                  <a:lnTo>
                    <a:pt x="2" y="38"/>
                  </a:lnTo>
                  <a:lnTo>
                    <a:pt x="2" y="42"/>
                  </a:lnTo>
                  <a:lnTo>
                    <a:pt x="4" y="48"/>
                  </a:lnTo>
                  <a:lnTo>
                    <a:pt x="4" y="54"/>
                  </a:lnTo>
                  <a:lnTo>
                    <a:pt x="8" y="56"/>
                  </a:lnTo>
                  <a:lnTo>
                    <a:pt x="12" y="62"/>
                  </a:lnTo>
                  <a:lnTo>
                    <a:pt x="20" y="70"/>
                  </a:lnTo>
                  <a:lnTo>
                    <a:pt x="22" y="74"/>
                  </a:lnTo>
                  <a:lnTo>
                    <a:pt x="22" y="78"/>
                  </a:lnTo>
                  <a:lnTo>
                    <a:pt x="20" y="82"/>
                  </a:lnTo>
                  <a:lnTo>
                    <a:pt x="14" y="84"/>
                  </a:lnTo>
                  <a:lnTo>
                    <a:pt x="12" y="88"/>
                  </a:lnTo>
                  <a:lnTo>
                    <a:pt x="8" y="92"/>
                  </a:lnTo>
                  <a:lnTo>
                    <a:pt x="8" y="96"/>
                  </a:lnTo>
                  <a:lnTo>
                    <a:pt x="12" y="102"/>
                  </a:lnTo>
                  <a:lnTo>
                    <a:pt x="16" y="108"/>
                  </a:lnTo>
                  <a:lnTo>
                    <a:pt x="24" y="110"/>
                  </a:lnTo>
                  <a:lnTo>
                    <a:pt x="32" y="112"/>
                  </a:lnTo>
                  <a:lnTo>
                    <a:pt x="34" y="118"/>
                  </a:lnTo>
                  <a:lnTo>
                    <a:pt x="38" y="120"/>
                  </a:lnTo>
                  <a:lnTo>
                    <a:pt x="40" y="124"/>
                  </a:lnTo>
                  <a:lnTo>
                    <a:pt x="40" y="130"/>
                  </a:lnTo>
                  <a:lnTo>
                    <a:pt x="40" y="134"/>
                  </a:lnTo>
                  <a:lnTo>
                    <a:pt x="40" y="138"/>
                  </a:lnTo>
                  <a:lnTo>
                    <a:pt x="38" y="140"/>
                  </a:lnTo>
                  <a:lnTo>
                    <a:pt x="38" y="144"/>
                  </a:lnTo>
                  <a:lnTo>
                    <a:pt x="38" y="148"/>
                  </a:lnTo>
                  <a:lnTo>
                    <a:pt x="40" y="150"/>
                  </a:lnTo>
                  <a:lnTo>
                    <a:pt x="42" y="154"/>
                  </a:lnTo>
                  <a:lnTo>
                    <a:pt x="48" y="158"/>
                  </a:lnTo>
                  <a:lnTo>
                    <a:pt x="54" y="164"/>
                  </a:lnTo>
                  <a:lnTo>
                    <a:pt x="66" y="182"/>
                  </a:lnTo>
                  <a:lnTo>
                    <a:pt x="68" y="180"/>
                  </a:lnTo>
                  <a:lnTo>
                    <a:pt x="72" y="178"/>
                  </a:lnTo>
                  <a:lnTo>
                    <a:pt x="74" y="176"/>
                  </a:lnTo>
                  <a:lnTo>
                    <a:pt x="76" y="172"/>
                  </a:lnTo>
                  <a:lnTo>
                    <a:pt x="74" y="164"/>
                  </a:lnTo>
                  <a:lnTo>
                    <a:pt x="68" y="158"/>
                  </a:lnTo>
                  <a:lnTo>
                    <a:pt x="66" y="152"/>
                  </a:lnTo>
                  <a:lnTo>
                    <a:pt x="60" y="146"/>
                  </a:lnTo>
                  <a:lnTo>
                    <a:pt x="62" y="142"/>
                  </a:lnTo>
                  <a:lnTo>
                    <a:pt x="60" y="138"/>
                  </a:lnTo>
                  <a:lnTo>
                    <a:pt x="56" y="128"/>
                  </a:lnTo>
                  <a:lnTo>
                    <a:pt x="54" y="116"/>
                  </a:lnTo>
                  <a:lnTo>
                    <a:pt x="50" y="108"/>
                  </a:lnTo>
                  <a:lnTo>
                    <a:pt x="48" y="106"/>
                  </a:lnTo>
                  <a:lnTo>
                    <a:pt x="46" y="104"/>
                  </a:lnTo>
                  <a:lnTo>
                    <a:pt x="46" y="102"/>
                  </a:lnTo>
                  <a:lnTo>
                    <a:pt x="44" y="90"/>
                  </a:lnTo>
                  <a:lnTo>
                    <a:pt x="42" y="82"/>
                  </a:lnTo>
                  <a:lnTo>
                    <a:pt x="36" y="62"/>
                  </a:lnTo>
                  <a:lnTo>
                    <a:pt x="34" y="60"/>
                  </a:lnTo>
                  <a:lnTo>
                    <a:pt x="34" y="58"/>
                  </a:lnTo>
                  <a:lnTo>
                    <a:pt x="32" y="56"/>
                  </a:lnTo>
                  <a:lnTo>
                    <a:pt x="30" y="56"/>
                  </a:lnTo>
                  <a:lnTo>
                    <a:pt x="28" y="56"/>
                  </a:lnTo>
                  <a:lnTo>
                    <a:pt x="26" y="48"/>
                  </a:lnTo>
                  <a:lnTo>
                    <a:pt x="28" y="30"/>
                  </a:lnTo>
                  <a:lnTo>
                    <a:pt x="30" y="24"/>
                  </a:lnTo>
                  <a:lnTo>
                    <a:pt x="30" y="22"/>
                  </a:lnTo>
                  <a:lnTo>
                    <a:pt x="32" y="20"/>
                  </a:lnTo>
                  <a:lnTo>
                    <a:pt x="38" y="22"/>
                  </a:lnTo>
                  <a:lnTo>
                    <a:pt x="42" y="24"/>
                  </a:lnTo>
                  <a:lnTo>
                    <a:pt x="46" y="28"/>
                  </a:lnTo>
                  <a:lnTo>
                    <a:pt x="48" y="32"/>
                  </a:lnTo>
                  <a:lnTo>
                    <a:pt x="52" y="44"/>
                  </a:lnTo>
                  <a:lnTo>
                    <a:pt x="54" y="56"/>
                  </a:lnTo>
                  <a:lnTo>
                    <a:pt x="54" y="58"/>
                  </a:lnTo>
                  <a:lnTo>
                    <a:pt x="52" y="64"/>
                  </a:lnTo>
                  <a:lnTo>
                    <a:pt x="50" y="70"/>
                  </a:lnTo>
                  <a:lnTo>
                    <a:pt x="50" y="72"/>
                  </a:lnTo>
                  <a:lnTo>
                    <a:pt x="52" y="74"/>
                  </a:lnTo>
                  <a:lnTo>
                    <a:pt x="58" y="74"/>
                  </a:lnTo>
                  <a:lnTo>
                    <a:pt x="58" y="80"/>
                  </a:lnTo>
                  <a:lnTo>
                    <a:pt x="62" y="84"/>
                  </a:lnTo>
                  <a:lnTo>
                    <a:pt x="66" y="88"/>
                  </a:lnTo>
                  <a:lnTo>
                    <a:pt x="68" y="88"/>
                  </a:lnTo>
                  <a:lnTo>
                    <a:pt x="72" y="100"/>
                  </a:lnTo>
                  <a:lnTo>
                    <a:pt x="76" y="106"/>
                  </a:lnTo>
                  <a:lnTo>
                    <a:pt x="80" y="110"/>
                  </a:lnTo>
                  <a:lnTo>
                    <a:pt x="84" y="112"/>
                  </a:lnTo>
                  <a:lnTo>
                    <a:pt x="86" y="114"/>
                  </a:lnTo>
                  <a:lnTo>
                    <a:pt x="88" y="116"/>
                  </a:lnTo>
                  <a:lnTo>
                    <a:pt x="86" y="120"/>
                  </a:lnTo>
                  <a:lnTo>
                    <a:pt x="84" y="126"/>
                  </a:lnTo>
                  <a:lnTo>
                    <a:pt x="86" y="132"/>
                  </a:lnTo>
                  <a:lnTo>
                    <a:pt x="92" y="140"/>
                  </a:lnTo>
                  <a:lnTo>
                    <a:pt x="104" y="154"/>
                  </a:lnTo>
                  <a:lnTo>
                    <a:pt x="112" y="162"/>
                  </a:lnTo>
                  <a:lnTo>
                    <a:pt x="118" y="168"/>
                  </a:lnTo>
                  <a:lnTo>
                    <a:pt x="122" y="178"/>
                  </a:lnTo>
                  <a:lnTo>
                    <a:pt x="130" y="188"/>
                  </a:lnTo>
                  <a:lnTo>
                    <a:pt x="130" y="202"/>
                  </a:lnTo>
                  <a:lnTo>
                    <a:pt x="132" y="206"/>
                  </a:lnTo>
                  <a:lnTo>
                    <a:pt x="132" y="210"/>
                  </a:lnTo>
                  <a:lnTo>
                    <a:pt x="132" y="216"/>
                  </a:lnTo>
                  <a:lnTo>
                    <a:pt x="130" y="220"/>
                  </a:lnTo>
                  <a:lnTo>
                    <a:pt x="128" y="220"/>
                  </a:lnTo>
                  <a:lnTo>
                    <a:pt x="128" y="226"/>
                  </a:lnTo>
                  <a:lnTo>
                    <a:pt x="124" y="226"/>
                  </a:lnTo>
                  <a:lnTo>
                    <a:pt x="124" y="232"/>
                  </a:lnTo>
                  <a:lnTo>
                    <a:pt x="126" y="238"/>
                  </a:lnTo>
                  <a:lnTo>
                    <a:pt x="130" y="244"/>
                  </a:lnTo>
                  <a:lnTo>
                    <a:pt x="138" y="250"/>
                  </a:lnTo>
                  <a:lnTo>
                    <a:pt x="148" y="256"/>
                  </a:lnTo>
                  <a:lnTo>
                    <a:pt x="150" y="262"/>
                  </a:lnTo>
                  <a:lnTo>
                    <a:pt x="154" y="266"/>
                  </a:lnTo>
                  <a:lnTo>
                    <a:pt x="158" y="270"/>
                  </a:lnTo>
                  <a:lnTo>
                    <a:pt x="166" y="270"/>
                  </a:lnTo>
                  <a:lnTo>
                    <a:pt x="174" y="272"/>
                  </a:lnTo>
                  <a:lnTo>
                    <a:pt x="178" y="274"/>
                  </a:lnTo>
                  <a:lnTo>
                    <a:pt x="190" y="284"/>
                  </a:lnTo>
                  <a:lnTo>
                    <a:pt x="198" y="290"/>
                  </a:lnTo>
                  <a:lnTo>
                    <a:pt x="204" y="294"/>
                  </a:lnTo>
                  <a:lnTo>
                    <a:pt x="218" y="300"/>
                  </a:lnTo>
                  <a:lnTo>
                    <a:pt x="232" y="306"/>
                  </a:lnTo>
                  <a:lnTo>
                    <a:pt x="246" y="312"/>
                  </a:lnTo>
                  <a:lnTo>
                    <a:pt x="254" y="314"/>
                  </a:lnTo>
                  <a:lnTo>
                    <a:pt x="260" y="314"/>
                  </a:lnTo>
                  <a:lnTo>
                    <a:pt x="266" y="314"/>
                  </a:lnTo>
                  <a:lnTo>
                    <a:pt x="274" y="308"/>
                  </a:lnTo>
                  <a:lnTo>
                    <a:pt x="280" y="304"/>
                  </a:lnTo>
                  <a:lnTo>
                    <a:pt x="286" y="302"/>
                  </a:lnTo>
                  <a:lnTo>
                    <a:pt x="290" y="304"/>
                  </a:lnTo>
                  <a:lnTo>
                    <a:pt x="296" y="306"/>
                  </a:lnTo>
                  <a:lnTo>
                    <a:pt x="306" y="312"/>
                  </a:lnTo>
                  <a:lnTo>
                    <a:pt x="314" y="320"/>
                  </a:lnTo>
                  <a:lnTo>
                    <a:pt x="318" y="328"/>
                  </a:lnTo>
                  <a:lnTo>
                    <a:pt x="324" y="336"/>
                  </a:lnTo>
                  <a:lnTo>
                    <a:pt x="328" y="324"/>
                  </a:lnTo>
                  <a:lnTo>
                    <a:pt x="330" y="318"/>
                  </a:lnTo>
                  <a:lnTo>
                    <a:pt x="334" y="312"/>
                  </a:lnTo>
                  <a:lnTo>
                    <a:pt x="354" y="312"/>
                  </a:lnTo>
                  <a:lnTo>
                    <a:pt x="354" y="306"/>
                  </a:lnTo>
                  <a:lnTo>
                    <a:pt x="352" y="302"/>
                  </a:lnTo>
                  <a:lnTo>
                    <a:pt x="348" y="300"/>
                  </a:lnTo>
                  <a:lnTo>
                    <a:pt x="346" y="296"/>
                  </a:lnTo>
                  <a:lnTo>
                    <a:pt x="344" y="292"/>
                  </a:lnTo>
                  <a:lnTo>
                    <a:pt x="348" y="284"/>
                  </a:lnTo>
                  <a:lnTo>
                    <a:pt x="352" y="280"/>
                  </a:lnTo>
                  <a:lnTo>
                    <a:pt x="356" y="278"/>
                  </a:lnTo>
                  <a:lnTo>
                    <a:pt x="380" y="278"/>
                  </a:lnTo>
                  <a:lnTo>
                    <a:pt x="384" y="278"/>
                  </a:lnTo>
                  <a:lnTo>
                    <a:pt x="386" y="276"/>
                  </a:lnTo>
                  <a:lnTo>
                    <a:pt x="388" y="274"/>
                  </a:lnTo>
                  <a:lnTo>
                    <a:pt x="390" y="270"/>
                  </a:lnTo>
                  <a:lnTo>
                    <a:pt x="392" y="268"/>
                  </a:lnTo>
                  <a:lnTo>
                    <a:pt x="396" y="268"/>
                  </a:lnTo>
                  <a:lnTo>
                    <a:pt x="398" y="270"/>
                  </a:lnTo>
                  <a:lnTo>
                    <a:pt x="398" y="274"/>
                  </a:lnTo>
                  <a:lnTo>
                    <a:pt x="400" y="27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57" name="Google Shape;3157;p57"/>
            <p:cNvSpPr/>
            <p:nvPr/>
          </p:nvSpPr>
          <p:spPr>
            <a:xfrm>
              <a:off x="3681358" y="3916367"/>
              <a:ext cx="319817" cy="115266"/>
            </a:xfrm>
            <a:custGeom>
              <a:avLst/>
              <a:gdLst/>
              <a:ahLst/>
              <a:cxnLst/>
              <a:rect l="l" t="t" r="r" b="b"/>
              <a:pathLst>
                <a:path w="162" h="64" extrusionOk="0">
                  <a:moveTo>
                    <a:pt x="44" y="18"/>
                  </a:moveTo>
                  <a:lnTo>
                    <a:pt x="44" y="16"/>
                  </a:lnTo>
                  <a:lnTo>
                    <a:pt x="48" y="16"/>
                  </a:lnTo>
                  <a:lnTo>
                    <a:pt x="48" y="12"/>
                  </a:lnTo>
                  <a:lnTo>
                    <a:pt x="44" y="10"/>
                  </a:lnTo>
                  <a:lnTo>
                    <a:pt x="44" y="12"/>
                  </a:lnTo>
                  <a:lnTo>
                    <a:pt x="36" y="12"/>
                  </a:lnTo>
                  <a:lnTo>
                    <a:pt x="30" y="16"/>
                  </a:lnTo>
                  <a:lnTo>
                    <a:pt x="22" y="18"/>
                  </a:lnTo>
                  <a:lnTo>
                    <a:pt x="16" y="20"/>
                  </a:lnTo>
                  <a:lnTo>
                    <a:pt x="14" y="22"/>
                  </a:lnTo>
                  <a:lnTo>
                    <a:pt x="12" y="24"/>
                  </a:lnTo>
                  <a:lnTo>
                    <a:pt x="6" y="26"/>
                  </a:lnTo>
                  <a:lnTo>
                    <a:pt x="0" y="26"/>
                  </a:lnTo>
                  <a:lnTo>
                    <a:pt x="4" y="24"/>
                  </a:lnTo>
                  <a:lnTo>
                    <a:pt x="6" y="24"/>
                  </a:lnTo>
                  <a:lnTo>
                    <a:pt x="8" y="18"/>
                  </a:lnTo>
                  <a:lnTo>
                    <a:pt x="12" y="14"/>
                  </a:lnTo>
                  <a:lnTo>
                    <a:pt x="18" y="10"/>
                  </a:lnTo>
                  <a:lnTo>
                    <a:pt x="24" y="6"/>
                  </a:lnTo>
                  <a:lnTo>
                    <a:pt x="42" y="0"/>
                  </a:lnTo>
                  <a:lnTo>
                    <a:pt x="56" y="0"/>
                  </a:lnTo>
                  <a:lnTo>
                    <a:pt x="60" y="0"/>
                  </a:lnTo>
                  <a:lnTo>
                    <a:pt x="62" y="2"/>
                  </a:lnTo>
                  <a:lnTo>
                    <a:pt x="66" y="4"/>
                  </a:lnTo>
                  <a:lnTo>
                    <a:pt x="78" y="8"/>
                  </a:lnTo>
                  <a:lnTo>
                    <a:pt x="86" y="16"/>
                  </a:lnTo>
                  <a:lnTo>
                    <a:pt x="90" y="16"/>
                  </a:lnTo>
                  <a:lnTo>
                    <a:pt x="96" y="16"/>
                  </a:lnTo>
                  <a:lnTo>
                    <a:pt x="102" y="18"/>
                  </a:lnTo>
                  <a:lnTo>
                    <a:pt x="114" y="24"/>
                  </a:lnTo>
                  <a:lnTo>
                    <a:pt x="122" y="32"/>
                  </a:lnTo>
                  <a:lnTo>
                    <a:pt x="130" y="38"/>
                  </a:lnTo>
                  <a:lnTo>
                    <a:pt x="142" y="42"/>
                  </a:lnTo>
                  <a:lnTo>
                    <a:pt x="140" y="44"/>
                  </a:lnTo>
                  <a:lnTo>
                    <a:pt x="154" y="48"/>
                  </a:lnTo>
                  <a:lnTo>
                    <a:pt x="160" y="52"/>
                  </a:lnTo>
                  <a:lnTo>
                    <a:pt x="162" y="58"/>
                  </a:lnTo>
                  <a:lnTo>
                    <a:pt x="154" y="60"/>
                  </a:lnTo>
                  <a:lnTo>
                    <a:pt x="152" y="60"/>
                  </a:lnTo>
                  <a:lnTo>
                    <a:pt x="152" y="62"/>
                  </a:lnTo>
                  <a:lnTo>
                    <a:pt x="142" y="64"/>
                  </a:lnTo>
                  <a:lnTo>
                    <a:pt x="130" y="64"/>
                  </a:lnTo>
                  <a:lnTo>
                    <a:pt x="108" y="62"/>
                  </a:lnTo>
                  <a:lnTo>
                    <a:pt x="112" y="58"/>
                  </a:lnTo>
                  <a:lnTo>
                    <a:pt x="118" y="52"/>
                  </a:lnTo>
                  <a:lnTo>
                    <a:pt x="118" y="48"/>
                  </a:lnTo>
                  <a:lnTo>
                    <a:pt x="110" y="48"/>
                  </a:lnTo>
                  <a:lnTo>
                    <a:pt x="102" y="46"/>
                  </a:lnTo>
                  <a:lnTo>
                    <a:pt x="100" y="44"/>
                  </a:lnTo>
                  <a:lnTo>
                    <a:pt x="98" y="38"/>
                  </a:lnTo>
                  <a:lnTo>
                    <a:pt x="98" y="34"/>
                  </a:lnTo>
                  <a:lnTo>
                    <a:pt x="96" y="32"/>
                  </a:lnTo>
                  <a:lnTo>
                    <a:pt x="92" y="30"/>
                  </a:lnTo>
                  <a:lnTo>
                    <a:pt x="78" y="30"/>
                  </a:lnTo>
                  <a:lnTo>
                    <a:pt x="76" y="28"/>
                  </a:lnTo>
                  <a:lnTo>
                    <a:pt x="72" y="26"/>
                  </a:lnTo>
                  <a:lnTo>
                    <a:pt x="60" y="22"/>
                  </a:lnTo>
                  <a:lnTo>
                    <a:pt x="50" y="18"/>
                  </a:lnTo>
                  <a:lnTo>
                    <a:pt x="44" y="16"/>
                  </a:lnTo>
                  <a:lnTo>
                    <a:pt x="44" y="1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58" name="Google Shape;3158;p57"/>
            <p:cNvSpPr/>
            <p:nvPr/>
          </p:nvSpPr>
          <p:spPr>
            <a:xfrm>
              <a:off x="3872906" y="4070595"/>
              <a:ext cx="58148" cy="24352"/>
            </a:xfrm>
            <a:custGeom>
              <a:avLst/>
              <a:gdLst/>
              <a:ahLst/>
              <a:cxnLst/>
              <a:rect l="l" t="t" r="r" b="b"/>
              <a:pathLst>
                <a:path w="30" h="14" extrusionOk="0">
                  <a:moveTo>
                    <a:pt x="0" y="8"/>
                  </a:moveTo>
                  <a:lnTo>
                    <a:pt x="0" y="4"/>
                  </a:lnTo>
                  <a:lnTo>
                    <a:pt x="2" y="2"/>
                  </a:lnTo>
                  <a:lnTo>
                    <a:pt x="6" y="0"/>
                  </a:lnTo>
                  <a:lnTo>
                    <a:pt x="12" y="0"/>
                  </a:lnTo>
                  <a:lnTo>
                    <a:pt x="20" y="4"/>
                  </a:lnTo>
                  <a:lnTo>
                    <a:pt x="30" y="12"/>
                  </a:lnTo>
                  <a:lnTo>
                    <a:pt x="26" y="12"/>
                  </a:lnTo>
                  <a:lnTo>
                    <a:pt x="20" y="14"/>
                  </a:lnTo>
                  <a:lnTo>
                    <a:pt x="8" y="12"/>
                  </a:lnTo>
                  <a:lnTo>
                    <a:pt x="4" y="10"/>
                  </a:lnTo>
                  <a:lnTo>
                    <a:pt x="0" y="6"/>
                  </a:lnTo>
                  <a:lnTo>
                    <a:pt x="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59" name="Google Shape;3159;p57"/>
            <p:cNvSpPr/>
            <p:nvPr/>
          </p:nvSpPr>
          <p:spPr>
            <a:xfrm>
              <a:off x="4206404" y="4070595"/>
              <a:ext cx="53018" cy="21105"/>
            </a:xfrm>
            <a:custGeom>
              <a:avLst/>
              <a:gdLst/>
              <a:ahLst/>
              <a:cxnLst/>
              <a:rect l="l" t="t" r="r" b="b"/>
              <a:pathLst>
                <a:path w="26" h="12" extrusionOk="0">
                  <a:moveTo>
                    <a:pt x="10" y="2"/>
                  </a:moveTo>
                  <a:lnTo>
                    <a:pt x="24" y="0"/>
                  </a:lnTo>
                  <a:lnTo>
                    <a:pt x="24" y="2"/>
                  </a:lnTo>
                  <a:lnTo>
                    <a:pt x="26" y="6"/>
                  </a:lnTo>
                  <a:lnTo>
                    <a:pt x="24" y="8"/>
                  </a:lnTo>
                  <a:lnTo>
                    <a:pt x="22" y="10"/>
                  </a:lnTo>
                  <a:lnTo>
                    <a:pt x="12" y="12"/>
                  </a:lnTo>
                  <a:lnTo>
                    <a:pt x="4" y="10"/>
                  </a:lnTo>
                  <a:lnTo>
                    <a:pt x="0" y="8"/>
                  </a:lnTo>
                  <a:lnTo>
                    <a:pt x="0" y="2"/>
                  </a:lnTo>
                  <a:lnTo>
                    <a:pt x="1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60" name="Google Shape;3160;p57"/>
            <p:cNvSpPr/>
            <p:nvPr/>
          </p:nvSpPr>
          <p:spPr>
            <a:xfrm>
              <a:off x="3896849" y="3859546"/>
              <a:ext cx="18813" cy="24352"/>
            </a:xfrm>
            <a:custGeom>
              <a:avLst/>
              <a:gdLst/>
              <a:ahLst/>
              <a:cxnLst/>
              <a:rect l="l" t="t" r="r" b="b"/>
              <a:pathLst>
                <a:path w="10" h="14" extrusionOk="0">
                  <a:moveTo>
                    <a:pt x="10" y="8"/>
                  </a:moveTo>
                  <a:lnTo>
                    <a:pt x="8" y="12"/>
                  </a:lnTo>
                  <a:lnTo>
                    <a:pt x="4" y="14"/>
                  </a:lnTo>
                  <a:lnTo>
                    <a:pt x="2" y="12"/>
                  </a:lnTo>
                  <a:lnTo>
                    <a:pt x="0" y="8"/>
                  </a:lnTo>
                  <a:lnTo>
                    <a:pt x="2" y="4"/>
                  </a:lnTo>
                  <a:lnTo>
                    <a:pt x="4" y="0"/>
                  </a:lnTo>
                  <a:lnTo>
                    <a:pt x="8" y="2"/>
                  </a:lnTo>
                  <a:lnTo>
                    <a:pt x="10"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61" name="Google Shape;3161;p57"/>
            <p:cNvSpPr/>
            <p:nvPr/>
          </p:nvSpPr>
          <p:spPr>
            <a:xfrm>
              <a:off x="4066164" y="4026762"/>
              <a:ext cx="114587" cy="64938"/>
            </a:xfrm>
            <a:custGeom>
              <a:avLst/>
              <a:gdLst/>
              <a:ahLst/>
              <a:cxnLst/>
              <a:rect l="l" t="t" r="r" b="b"/>
              <a:pathLst>
                <a:path w="58" h="36" extrusionOk="0">
                  <a:moveTo>
                    <a:pt x="0" y="32"/>
                  </a:moveTo>
                  <a:lnTo>
                    <a:pt x="0" y="26"/>
                  </a:lnTo>
                  <a:lnTo>
                    <a:pt x="2" y="16"/>
                  </a:lnTo>
                  <a:lnTo>
                    <a:pt x="2" y="6"/>
                  </a:lnTo>
                  <a:lnTo>
                    <a:pt x="4" y="4"/>
                  </a:lnTo>
                  <a:lnTo>
                    <a:pt x="4" y="0"/>
                  </a:lnTo>
                  <a:lnTo>
                    <a:pt x="14" y="2"/>
                  </a:lnTo>
                  <a:lnTo>
                    <a:pt x="26" y="2"/>
                  </a:lnTo>
                  <a:lnTo>
                    <a:pt x="26" y="4"/>
                  </a:lnTo>
                  <a:lnTo>
                    <a:pt x="28" y="4"/>
                  </a:lnTo>
                  <a:lnTo>
                    <a:pt x="34" y="4"/>
                  </a:lnTo>
                  <a:lnTo>
                    <a:pt x="36" y="4"/>
                  </a:lnTo>
                  <a:lnTo>
                    <a:pt x="38" y="6"/>
                  </a:lnTo>
                  <a:lnTo>
                    <a:pt x="40" y="8"/>
                  </a:lnTo>
                  <a:lnTo>
                    <a:pt x="42" y="8"/>
                  </a:lnTo>
                  <a:lnTo>
                    <a:pt x="42" y="10"/>
                  </a:lnTo>
                  <a:lnTo>
                    <a:pt x="42" y="12"/>
                  </a:lnTo>
                  <a:lnTo>
                    <a:pt x="48" y="14"/>
                  </a:lnTo>
                  <a:lnTo>
                    <a:pt x="52" y="16"/>
                  </a:lnTo>
                  <a:lnTo>
                    <a:pt x="54" y="18"/>
                  </a:lnTo>
                  <a:lnTo>
                    <a:pt x="58" y="26"/>
                  </a:lnTo>
                  <a:lnTo>
                    <a:pt x="52" y="28"/>
                  </a:lnTo>
                  <a:lnTo>
                    <a:pt x="50" y="32"/>
                  </a:lnTo>
                  <a:lnTo>
                    <a:pt x="48" y="30"/>
                  </a:lnTo>
                  <a:lnTo>
                    <a:pt x="46" y="28"/>
                  </a:lnTo>
                  <a:lnTo>
                    <a:pt x="30" y="28"/>
                  </a:lnTo>
                  <a:lnTo>
                    <a:pt x="28" y="30"/>
                  </a:lnTo>
                  <a:lnTo>
                    <a:pt x="26" y="30"/>
                  </a:lnTo>
                  <a:lnTo>
                    <a:pt x="18" y="30"/>
                  </a:lnTo>
                  <a:lnTo>
                    <a:pt x="14" y="30"/>
                  </a:lnTo>
                  <a:lnTo>
                    <a:pt x="12" y="34"/>
                  </a:lnTo>
                  <a:lnTo>
                    <a:pt x="8" y="36"/>
                  </a:lnTo>
                  <a:lnTo>
                    <a:pt x="2" y="36"/>
                  </a:lnTo>
                  <a:lnTo>
                    <a:pt x="2" y="34"/>
                  </a:lnTo>
                  <a:lnTo>
                    <a:pt x="0" y="3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62" name="Google Shape;3162;p57"/>
            <p:cNvSpPr/>
            <p:nvPr/>
          </p:nvSpPr>
          <p:spPr>
            <a:xfrm>
              <a:off x="3987492" y="4023515"/>
              <a:ext cx="85512" cy="64938"/>
            </a:xfrm>
            <a:custGeom>
              <a:avLst/>
              <a:gdLst/>
              <a:ahLst/>
              <a:cxnLst/>
              <a:rect l="l" t="t" r="r" b="b"/>
              <a:pathLst>
                <a:path w="44" h="36" extrusionOk="0">
                  <a:moveTo>
                    <a:pt x="42" y="36"/>
                  </a:moveTo>
                  <a:lnTo>
                    <a:pt x="42" y="34"/>
                  </a:lnTo>
                  <a:lnTo>
                    <a:pt x="14" y="34"/>
                  </a:lnTo>
                  <a:lnTo>
                    <a:pt x="4" y="32"/>
                  </a:lnTo>
                  <a:lnTo>
                    <a:pt x="2" y="30"/>
                  </a:lnTo>
                  <a:lnTo>
                    <a:pt x="0" y="26"/>
                  </a:lnTo>
                  <a:lnTo>
                    <a:pt x="14" y="22"/>
                  </a:lnTo>
                  <a:lnTo>
                    <a:pt x="20" y="24"/>
                  </a:lnTo>
                  <a:lnTo>
                    <a:pt x="26" y="26"/>
                  </a:lnTo>
                  <a:lnTo>
                    <a:pt x="28" y="24"/>
                  </a:lnTo>
                  <a:lnTo>
                    <a:pt x="30" y="20"/>
                  </a:lnTo>
                  <a:lnTo>
                    <a:pt x="28" y="18"/>
                  </a:lnTo>
                  <a:lnTo>
                    <a:pt x="28" y="14"/>
                  </a:lnTo>
                  <a:lnTo>
                    <a:pt x="28" y="10"/>
                  </a:lnTo>
                  <a:lnTo>
                    <a:pt x="24" y="8"/>
                  </a:lnTo>
                  <a:lnTo>
                    <a:pt x="22" y="6"/>
                  </a:lnTo>
                  <a:lnTo>
                    <a:pt x="22" y="2"/>
                  </a:lnTo>
                  <a:lnTo>
                    <a:pt x="26" y="2"/>
                  </a:lnTo>
                  <a:lnTo>
                    <a:pt x="28" y="0"/>
                  </a:lnTo>
                  <a:lnTo>
                    <a:pt x="44" y="2"/>
                  </a:lnTo>
                  <a:lnTo>
                    <a:pt x="44" y="6"/>
                  </a:lnTo>
                  <a:lnTo>
                    <a:pt x="42" y="8"/>
                  </a:lnTo>
                  <a:lnTo>
                    <a:pt x="42" y="18"/>
                  </a:lnTo>
                  <a:lnTo>
                    <a:pt x="40" y="28"/>
                  </a:lnTo>
                  <a:lnTo>
                    <a:pt x="40" y="34"/>
                  </a:lnTo>
                  <a:lnTo>
                    <a:pt x="42" y="3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3163" name="Google Shape;3163;p57"/>
          <p:cNvGrpSpPr/>
          <p:nvPr/>
        </p:nvGrpSpPr>
        <p:grpSpPr>
          <a:xfrm>
            <a:off x="8237538" y="5829300"/>
            <a:ext cx="1703387" cy="1377950"/>
            <a:chOff x="1052708" y="1939673"/>
            <a:chExt cx="1043252" cy="889655"/>
          </a:xfrm>
        </p:grpSpPr>
        <p:grpSp>
          <p:nvGrpSpPr>
            <p:cNvPr id="3164" name="Google Shape;3164;p57"/>
            <p:cNvGrpSpPr/>
            <p:nvPr/>
          </p:nvGrpSpPr>
          <p:grpSpPr>
            <a:xfrm>
              <a:off x="1052708" y="1939673"/>
              <a:ext cx="1043252" cy="889655"/>
              <a:chOff x="1052708" y="1939673"/>
              <a:chExt cx="1043252" cy="889655"/>
            </a:xfrm>
          </p:grpSpPr>
          <p:grpSp>
            <p:nvGrpSpPr>
              <p:cNvPr id="3165" name="Google Shape;3165;p57"/>
              <p:cNvGrpSpPr/>
              <p:nvPr/>
            </p:nvGrpSpPr>
            <p:grpSpPr>
              <a:xfrm>
                <a:off x="1052708" y="1939673"/>
                <a:ext cx="1043252" cy="714322"/>
                <a:chOff x="1052708" y="1939673"/>
                <a:chExt cx="1043252" cy="714322"/>
              </a:xfrm>
            </p:grpSpPr>
            <p:sp>
              <p:nvSpPr>
                <p:cNvPr id="3166" name="Google Shape;3166;p57"/>
                <p:cNvSpPr/>
                <p:nvPr/>
              </p:nvSpPr>
              <p:spPr>
                <a:xfrm>
                  <a:off x="1805218" y="1964025"/>
                  <a:ext cx="290742" cy="300340"/>
                </a:xfrm>
                <a:custGeom>
                  <a:avLst/>
                  <a:gdLst/>
                  <a:ahLst/>
                  <a:cxnLst/>
                  <a:rect l="l" t="t" r="r" b="b"/>
                  <a:pathLst>
                    <a:path w="146" h="168" extrusionOk="0">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67" name="Google Shape;3167;p57"/>
                <p:cNvSpPr/>
                <p:nvPr/>
              </p:nvSpPr>
              <p:spPr>
                <a:xfrm>
                  <a:off x="1148482" y="2288717"/>
                  <a:ext cx="217202" cy="275988"/>
                </a:xfrm>
                <a:custGeom>
                  <a:avLst/>
                  <a:gdLst/>
                  <a:ahLst/>
                  <a:cxnLst/>
                  <a:rect l="l" t="t" r="r" b="b"/>
                  <a:pathLst>
                    <a:path w="110" h="154" extrusionOk="0">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68" name="Google Shape;3168;p57"/>
                <p:cNvSpPr/>
                <p:nvPr/>
              </p:nvSpPr>
              <p:spPr>
                <a:xfrm>
                  <a:off x="1052708" y="2407229"/>
                  <a:ext cx="118007" cy="113642"/>
                </a:xfrm>
                <a:custGeom>
                  <a:avLst/>
                  <a:gdLst/>
                  <a:ahLst/>
                  <a:cxnLst/>
                  <a:rect l="l" t="t" r="r" b="b"/>
                  <a:pathLst>
                    <a:path w="60" h="64" extrusionOk="0">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69" name="Google Shape;3169;p57"/>
                <p:cNvSpPr/>
                <p:nvPr/>
              </p:nvSpPr>
              <p:spPr>
                <a:xfrm>
                  <a:off x="1598278" y="1996494"/>
                  <a:ext cx="295873" cy="399371"/>
                </a:xfrm>
                <a:custGeom>
                  <a:avLst/>
                  <a:gdLst/>
                  <a:ahLst/>
                  <a:cxnLst/>
                  <a:rect l="l" t="t" r="r" b="b"/>
                  <a:pathLst>
                    <a:path w="149" h="224" extrusionOk="0">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70" name="Google Shape;3170;p57"/>
                <p:cNvSpPr/>
                <p:nvPr/>
              </p:nvSpPr>
              <p:spPr>
                <a:xfrm>
                  <a:off x="1447776" y="1939673"/>
                  <a:ext cx="583195" cy="381513"/>
                </a:xfrm>
                <a:custGeom>
                  <a:avLst/>
                  <a:gdLst/>
                  <a:ahLst/>
                  <a:cxnLst/>
                  <a:rect l="l" t="t" r="r" b="b"/>
                  <a:pathLst>
                    <a:path w="295" h="214" extrusionOk="0">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71" name="Google Shape;3171;p57"/>
                <p:cNvSpPr/>
                <p:nvPr/>
              </p:nvSpPr>
              <p:spPr>
                <a:xfrm>
                  <a:off x="1476850" y="2421840"/>
                  <a:ext cx="249696" cy="232155"/>
                </a:xfrm>
                <a:custGeom>
                  <a:avLst/>
                  <a:gdLst/>
                  <a:ahLst/>
                  <a:cxnLst/>
                  <a:rect l="l" t="t" r="r" b="b"/>
                  <a:pathLst>
                    <a:path w="127" h="130" extrusionOk="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72" name="Google Shape;3172;p57"/>
                <p:cNvSpPr/>
                <p:nvPr/>
              </p:nvSpPr>
              <p:spPr>
                <a:xfrm>
                  <a:off x="1405020" y="2454309"/>
                  <a:ext cx="99194" cy="89290"/>
                </a:xfrm>
                <a:custGeom>
                  <a:avLst/>
                  <a:gdLst/>
                  <a:ahLst/>
                  <a:cxnLst/>
                  <a:rect l="l" t="t" r="r" b="b"/>
                  <a:pathLst>
                    <a:path w="50" h="50" extrusionOk="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73" name="Google Shape;3173;p57"/>
                <p:cNvSpPr/>
                <p:nvPr/>
              </p:nvSpPr>
              <p:spPr>
                <a:xfrm>
                  <a:off x="1536709" y="2329303"/>
                  <a:ext cx="61569" cy="92537"/>
                </a:xfrm>
                <a:custGeom>
                  <a:avLst/>
                  <a:gdLst/>
                  <a:ahLst/>
                  <a:cxnLst/>
                  <a:rect l="l" t="t" r="r" b="b"/>
                  <a:pathLst>
                    <a:path w="32" h="52" extrusionOk="0">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74" name="Google Shape;3174;p57"/>
                <p:cNvSpPr/>
                <p:nvPr/>
              </p:nvSpPr>
              <p:spPr>
                <a:xfrm>
                  <a:off x="1471719" y="2564705"/>
                  <a:ext cx="25654" cy="27599"/>
                </a:xfrm>
                <a:custGeom>
                  <a:avLst/>
                  <a:gdLst/>
                  <a:ahLst/>
                  <a:cxnLst/>
                  <a:rect l="l" t="t" r="r" b="b"/>
                  <a:pathLst>
                    <a:path w="12" h="16" extrusionOk="0">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sp>
            <p:nvSpPr>
              <p:cNvPr id="3175" name="Google Shape;3175;p57"/>
              <p:cNvSpPr/>
              <p:nvPr/>
            </p:nvSpPr>
            <p:spPr>
              <a:xfrm>
                <a:off x="1192949" y="2538729"/>
                <a:ext cx="350601" cy="290599"/>
              </a:xfrm>
              <a:custGeom>
                <a:avLst/>
                <a:gdLst/>
                <a:ahLst/>
                <a:cxnLst/>
                <a:rect l="l" t="t" r="r" b="b"/>
                <a:pathLst>
                  <a:path w="178" h="162" extrusionOk="0">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76" name="Google Shape;3176;p57"/>
              <p:cNvSpPr/>
              <p:nvPr/>
            </p:nvSpPr>
            <p:spPr>
              <a:xfrm>
                <a:off x="1598278" y="2371513"/>
                <a:ext cx="47887" cy="53574"/>
              </a:xfrm>
              <a:custGeom>
                <a:avLst/>
                <a:gdLst/>
                <a:ahLst/>
                <a:cxnLst/>
                <a:rect l="l" t="t" r="r" b="b"/>
                <a:pathLst>
                  <a:path w="24" h="30" extrusionOk="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77" name="Google Shape;3177;p57"/>
              <p:cNvSpPr/>
              <p:nvPr/>
            </p:nvSpPr>
            <p:spPr>
              <a:xfrm>
                <a:off x="1386207" y="2528989"/>
                <a:ext cx="107746" cy="60068"/>
              </a:xfrm>
              <a:custGeom>
                <a:avLst/>
                <a:gdLst/>
                <a:ahLst/>
                <a:cxnLst/>
                <a:rect l="l" t="t" r="r" b="b"/>
                <a:pathLst>
                  <a:path w="54" h="34" extrusionOk="0">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78" name="Google Shape;3178;p57"/>
              <p:cNvSpPr/>
              <p:nvPr/>
            </p:nvSpPr>
            <p:spPr>
              <a:xfrm>
                <a:off x="1588016" y="2603668"/>
                <a:ext cx="210361" cy="82796"/>
              </a:xfrm>
              <a:custGeom>
                <a:avLst/>
                <a:gdLst/>
                <a:ahLst/>
                <a:cxnLst/>
                <a:rect l="l" t="t" r="r" b="b"/>
                <a:pathLst>
                  <a:path w="107" h="46" extrusionOk="0">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79" name="Google Shape;3179;p57"/>
              <p:cNvSpPr/>
              <p:nvPr/>
            </p:nvSpPr>
            <p:spPr>
              <a:xfrm>
                <a:off x="1487112" y="2645878"/>
                <a:ext cx="119717" cy="53574"/>
              </a:xfrm>
              <a:custGeom>
                <a:avLst/>
                <a:gdLst/>
                <a:ahLst/>
                <a:cxnLst/>
                <a:rect l="l" t="t" r="r" b="b"/>
                <a:pathLst>
                  <a:path w="60" h="30" extrusionOk="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sp>
          <p:nvSpPr>
            <p:cNvPr id="3180" name="Google Shape;3180;p57"/>
            <p:cNvSpPr/>
            <p:nvPr/>
          </p:nvSpPr>
          <p:spPr>
            <a:xfrm>
              <a:off x="1591437" y="2410476"/>
              <a:ext cx="27364" cy="8117"/>
            </a:xfrm>
            <a:custGeom>
              <a:avLst/>
              <a:gdLst/>
              <a:ahLst/>
              <a:cxnLst/>
              <a:rect l="l" t="t" r="r" b="b"/>
              <a:pathLst>
                <a:path w="14" h="4" extrusionOk="0">
                  <a:moveTo>
                    <a:pt x="0" y="2"/>
                  </a:moveTo>
                  <a:lnTo>
                    <a:pt x="6" y="4"/>
                  </a:lnTo>
                  <a:lnTo>
                    <a:pt x="8" y="4"/>
                  </a:lnTo>
                  <a:lnTo>
                    <a:pt x="14" y="2"/>
                  </a:lnTo>
                  <a:lnTo>
                    <a:pt x="8" y="0"/>
                  </a:lnTo>
                  <a:lnTo>
                    <a:pt x="4" y="0"/>
                  </a:lnTo>
                  <a:lnTo>
                    <a:pt x="0" y="2"/>
                  </a:lnTo>
                  <a:close/>
                </a:path>
              </a:pathLst>
            </a:custGeom>
            <a:solidFill>
              <a:schemeClr val="accent1"/>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3181" name="Google Shape;3181;p57"/>
          <p:cNvGrpSpPr/>
          <p:nvPr/>
        </p:nvGrpSpPr>
        <p:grpSpPr>
          <a:xfrm>
            <a:off x="3833813" y="7596188"/>
            <a:ext cx="3036887" cy="2540000"/>
            <a:chOff x="4113525" y="1900540"/>
            <a:chExt cx="1859041" cy="1639693"/>
          </a:xfrm>
        </p:grpSpPr>
        <p:grpSp>
          <p:nvGrpSpPr>
            <p:cNvPr id="3182" name="Google Shape;3182;p57"/>
            <p:cNvGrpSpPr/>
            <p:nvPr/>
          </p:nvGrpSpPr>
          <p:grpSpPr>
            <a:xfrm>
              <a:off x="4113525" y="1900540"/>
              <a:ext cx="1859041" cy="1639693"/>
              <a:chOff x="4113525" y="1900540"/>
              <a:chExt cx="1859041" cy="1639693"/>
            </a:xfrm>
          </p:grpSpPr>
          <p:grpSp>
            <p:nvGrpSpPr>
              <p:cNvPr id="3183" name="Google Shape;3183;p57"/>
              <p:cNvGrpSpPr/>
              <p:nvPr/>
            </p:nvGrpSpPr>
            <p:grpSpPr>
              <a:xfrm>
                <a:off x="4113525" y="1900540"/>
                <a:ext cx="1859041" cy="1639693"/>
                <a:chOff x="4113525" y="1900540"/>
                <a:chExt cx="1859041" cy="1639693"/>
              </a:xfrm>
            </p:grpSpPr>
            <p:grpSp>
              <p:nvGrpSpPr>
                <p:cNvPr id="3184" name="Google Shape;3184;p57"/>
                <p:cNvGrpSpPr/>
                <p:nvPr/>
              </p:nvGrpSpPr>
              <p:grpSpPr>
                <a:xfrm>
                  <a:off x="4113525" y="1900540"/>
                  <a:ext cx="1859041" cy="1113693"/>
                  <a:chOff x="4113525" y="1900540"/>
                  <a:chExt cx="1859041" cy="1113693"/>
                </a:xfrm>
              </p:grpSpPr>
              <p:grpSp>
                <p:nvGrpSpPr>
                  <p:cNvPr id="3185" name="Google Shape;3185;p57"/>
                  <p:cNvGrpSpPr/>
                  <p:nvPr/>
                </p:nvGrpSpPr>
                <p:grpSpPr>
                  <a:xfrm>
                    <a:off x="4113525" y="1900540"/>
                    <a:ext cx="1859041" cy="1113693"/>
                    <a:chOff x="4113525" y="1900540"/>
                    <a:chExt cx="1859041" cy="1113693"/>
                  </a:xfrm>
                </p:grpSpPr>
                <p:grpSp>
                  <p:nvGrpSpPr>
                    <p:cNvPr id="3186" name="Google Shape;3186;p57"/>
                    <p:cNvGrpSpPr/>
                    <p:nvPr/>
                  </p:nvGrpSpPr>
                  <p:grpSpPr>
                    <a:xfrm>
                      <a:off x="4113525" y="1900540"/>
                      <a:ext cx="1859041" cy="1113693"/>
                      <a:chOff x="4113525" y="1900540"/>
                      <a:chExt cx="1859041" cy="1113693"/>
                    </a:xfrm>
                  </p:grpSpPr>
                  <p:grpSp>
                    <p:nvGrpSpPr>
                      <p:cNvPr id="3187" name="Google Shape;3187;p57"/>
                      <p:cNvGrpSpPr/>
                      <p:nvPr/>
                    </p:nvGrpSpPr>
                    <p:grpSpPr>
                      <a:xfrm>
                        <a:off x="4113525" y="1900540"/>
                        <a:ext cx="1859041" cy="1086094"/>
                        <a:chOff x="4113525" y="1900540"/>
                        <a:chExt cx="1859041" cy="1086094"/>
                      </a:xfrm>
                    </p:grpSpPr>
                    <p:sp>
                      <p:nvSpPr>
                        <p:cNvPr id="3188" name="Google Shape;3188;p57"/>
                        <p:cNvSpPr/>
                        <p:nvPr/>
                      </p:nvSpPr>
                      <p:spPr>
                        <a:xfrm>
                          <a:off x="4113525" y="2028793"/>
                          <a:ext cx="249696" cy="95784"/>
                        </a:xfrm>
                        <a:custGeom>
                          <a:avLst/>
                          <a:gdLst/>
                          <a:ahLst/>
                          <a:cxnLst/>
                          <a:rect l="l" t="t" r="r" b="b"/>
                          <a:pathLst>
                            <a:path w="126" h="54" extrusionOk="0">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89" name="Google Shape;3189;p57"/>
                        <p:cNvSpPr/>
                        <p:nvPr/>
                      </p:nvSpPr>
                      <p:spPr>
                        <a:xfrm>
                          <a:off x="5146516" y="1924892"/>
                          <a:ext cx="290742" cy="300340"/>
                        </a:xfrm>
                        <a:custGeom>
                          <a:avLst/>
                          <a:gdLst/>
                          <a:ahLst/>
                          <a:cxnLst/>
                          <a:rect l="l" t="t" r="r" b="b"/>
                          <a:pathLst>
                            <a:path w="146" h="168" extrusionOk="0">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solidFill>
                          <a:srgbClr val="000066"/>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90" name="Google Shape;3190;p57"/>
                        <p:cNvSpPr/>
                        <p:nvPr/>
                      </p:nvSpPr>
                      <p:spPr>
                        <a:xfrm>
                          <a:off x="4489780" y="2249584"/>
                          <a:ext cx="217202" cy="275988"/>
                        </a:xfrm>
                        <a:custGeom>
                          <a:avLst/>
                          <a:gdLst/>
                          <a:ahLst/>
                          <a:cxnLst/>
                          <a:rect l="l" t="t" r="r" b="b"/>
                          <a:pathLst>
                            <a:path w="110" h="154" extrusionOk="0">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solidFill>
                          <a:srgbClr val="000066"/>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91" name="Google Shape;3191;p57"/>
                        <p:cNvSpPr/>
                        <p:nvPr/>
                      </p:nvSpPr>
                      <p:spPr>
                        <a:xfrm>
                          <a:off x="4394006" y="2368096"/>
                          <a:ext cx="118007" cy="113642"/>
                        </a:xfrm>
                        <a:custGeom>
                          <a:avLst/>
                          <a:gdLst/>
                          <a:ahLst/>
                          <a:cxnLst/>
                          <a:rect l="l" t="t" r="r" b="b"/>
                          <a:pathLst>
                            <a:path w="60" h="64" extrusionOk="0">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solidFill>
                          <a:srgbClr val="000066"/>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92" name="Google Shape;3192;p57"/>
                        <p:cNvSpPr/>
                        <p:nvPr/>
                      </p:nvSpPr>
                      <p:spPr>
                        <a:xfrm>
                          <a:off x="4893399" y="2814547"/>
                          <a:ext cx="54728" cy="71432"/>
                        </a:xfrm>
                        <a:custGeom>
                          <a:avLst/>
                          <a:gdLst/>
                          <a:ahLst/>
                          <a:cxnLst/>
                          <a:rect l="l" t="t" r="r" b="b"/>
                          <a:pathLst>
                            <a:path w="28" h="40" extrusionOk="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93" name="Google Shape;3193;p57"/>
                        <p:cNvSpPr/>
                        <p:nvPr/>
                      </p:nvSpPr>
                      <p:spPr>
                        <a:xfrm>
                          <a:off x="5035350" y="2915202"/>
                          <a:ext cx="82092" cy="42210"/>
                        </a:xfrm>
                        <a:custGeom>
                          <a:avLst/>
                          <a:gdLst/>
                          <a:ahLst/>
                          <a:cxnLst/>
                          <a:rect l="l" t="t" r="r" b="b"/>
                          <a:pathLst>
                            <a:path w="41" h="24" extrusionOk="0">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94" name="Google Shape;3194;p57"/>
                        <p:cNvSpPr/>
                        <p:nvPr/>
                      </p:nvSpPr>
                      <p:spPr>
                        <a:xfrm>
                          <a:off x="4939576" y="1957361"/>
                          <a:ext cx="295873" cy="399371"/>
                        </a:xfrm>
                        <a:custGeom>
                          <a:avLst/>
                          <a:gdLst/>
                          <a:ahLst/>
                          <a:cxnLst/>
                          <a:rect l="l" t="t" r="r" b="b"/>
                          <a:pathLst>
                            <a:path w="149" h="224" extrusionOk="0">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solidFill>
                          <a:srgbClr val="000066"/>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95" name="Google Shape;3195;p57"/>
                        <p:cNvSpPr/>
                        <p:nvPr/>
                      </p:nvSpPr>
                      <p:spPr>
                        <a:xfrm>
                          <a:off x="4789074" y="1900540"/>
                          <a:ext cx="583195" cy="381513"/>
                        </a:xfrm>
                        <a:custGeom>
                          <a:avLst/>
                          <a:gdLst/>
                          <a:ahLst/>
                          <a:cxnLst/>
                          <a:rect l="l" t="t" r="r" b="b"/>
                          <a:pathLst>
                            <a:path w="295" h="214" extrusionOk="0">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solidFill>
                          <a:srgbClr val="000066"/>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96" name="Google Shape;3196;p57"/>
                        <p:cNvSpPr/>
                        <p:nvPr/>
                      </p:nvSpPr>
                      <p:spPr>
                        <a:xfrm>
                          <a:off x="4394006" y="2785325"/>
                          <a:ext cx="78671" cy="160722"/>
                        </a:xfrm>
                        <a:custGeom>
                          <a:avLst/>
                          <a:gdLst/>
                          <a:ahLst/>
                          <a:cxnLst/>
                          <a:rect l="l" t="t" r="r" b="b"/>
                          <a:pathLst>
                            <a:path w="40" h="90" extrusionOk="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97" name="Google Shape;3197;p57"/>
                        <p:cNvSpPr/>
                        <p:nvPr/>
                      </p:nvSpPr>
                      <p:spPr>
                        <a:xfrm>
                          <a:off x="4407688" y="2731751"/>
                          <a:ext cx="342050" cy="250013"/>
                        </a:xfrm>
                        <a:custGeom>
                          <a:avLst/>
                          <a:gdLst/>
                          <a:ahLst/>
                          <a:cxnLst/>
                          <a:rect l="l" t="t" r="r" b="b"/>
                          <a:pathLst>
                            <a:path w="174" h="140" extrusionOk="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98" name="Google Shape;3198;p57"/>
                        <p:cNvSpPr/>
                        <p:nvPr/>
                      </p:nvSpPr>
                      <p:spPr>
                        <a:xfrm>
                          <a:off x="4534247" y="2499596"/>
                          <a:ext cx="350601" cy="290599"/>
                        </a:xfrm>
                        <a:custGeom>
                          <a:avLst/>
                          <a:gdLst/>
                          <a:ahLst/>
                          <a:cxnLst/>
                          <a:rect l="l" t="t" r="r" b="b"/>
                          <a:pathLst>
                            <a:path w="178" h="162" extrusionOk="0">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199" name="Google Shape;3199;p57"/>
                        <p:cNvSpPr/>
                        <p:nvPr/>
                      </p:nvSpPr>
                      <p:spPr>
                        <a:xfrm>
                          <a:off x="4818148" y="2382707"/>
                          <a:ext cx="249696" cy="232155"/>
                        </a:xfrm>
                        <a:custGeom>
                          <a:avLst/>
                          <a:gdLst/>
                          <a:ahLst/>
                          <a:cxnLst/>
                          <a:rect l="l" t="t" r="r" b="b"/>
                          <a:pathLst>
                            <a:path w="127" h="130" extrusionOk="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solidFill>
                          <a:srgbClr val="000066"/>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00" name="Google Shape;3200;p57"/>
                        <p:cNvSpPr/>
                        <p:nvPr/>
                      </p:nvSpPr>
                      <p:spPr>
                        <a:xfrm>
                          <a:off x="4845512" y="2629473"/>
                          <a:ext cx="365993" cy="288976"/>
                        </a:xfrm>
                        <a:custGeom>
                          <a:avLst/>
                          <a:gdLst/>
                          <a:ahLst/>
                          <a:cxnLst/>
                          <a:rect l="l" t="t" r="r" b="b"/>
                          <a:pathLst>
                            <a:path w="185" h="162" extrusionOk="0">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01" name="Google Shape;3201;p57"/>
                        <p:cNvSpPr/>
                        <p:nvPr/>
                      </p:nvSpPr>
                      <p:spPr>
                        <a:xfrm>
                          <a:off x="5043901" y="2379460"/>
                          <a:ext cx="277060" cy="178580"/>
                        </a:xfrm>
                        <a:custGeom>
                          <a:avLst/>
                          <a:gdLst/>
                          <a:ahLst/>
                          <a:cxnLst/>
                          <a:rect l="l" t="t" r="r" b="b"/>
                          <a:pathLst>
                            <a:path w="141" h="100" extrusionOk="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02" name="Google Shape;3202;p57"/>
                        <p:cNvSpPr/>
                        <p:nvPr/>
                      </p:nvSpPr>
                      <p:spPr>
                        <a:xfrm>
                          <a:off x="5250841" y="2799936"/>
                          <a:ext cx="186417" cy="175334"/>
                        </a:xfrm>
                        <a:custGeom>
                          <a:avLst/>
                          <a:gdLst/>
                          <a:ahLst/>
                          <a:cxnLst/>
                          <a:rect l="l" t="t" r="r" b="b"/>
                          <a:pathLst>
                            <a:path w="94" h="98" extrusionOk="0">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03" name="Google Shape;3203;p57"/>
                        <p:cNvSpPr/>
                        <p:nvPr/>
                      </p:nvSpPr>
                      <p:spPr>
                        <a:xfrm>
                          <a:off x="5225188" y="2588887"/>
                          <a:ext cx="282191" cy="142864"/>
                        </a:xfrm>
                        <a:custGeom>
                          <a:avLst/>
                          <a:gdLst/>
                          <a:ahLst/>
                          <a:cxnLst/>
                          <a:rect l="l" t="t" r="r" b="b"/>
                          <a:pathLst>
                            <a:path w="142" h="80" extrusionOk="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04" name="Google Shape;3204;p57"/>
                        <p:cNvSpPr/>
                        <p:nvPr/>
                      </p:nvSpPr>
                      <p:spPr>
                        <a:xfrm>
                          <a:off x="5423576" y="2778831"/>
                          <a:ext cx="548990" cy="207803"/>
                        </a:xfrm>
                        <a:custGeom>
                          <a:avLst/>
                          <a:gdLst/>
                          <a:ahLst/>
                          <a:cxnLst/>
                          <a:rect l="l" t="t" r="r" b="b"/>
                          <a:pathLst>
                            <a:path w="278" h="116" extrusionOk="0">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3205" name="Google Shape;3205;p57"/>
                      <p:cNvGrpSpPr/>
                      <p:nvPr/>
                    </p:nvGrpSpPr>
                    <p:grpSpPr>
                      <a:xfrm>
                        <a:off x="4691590" y="2267442"/>
                        <a:ext cx="1101400" cy="746791"/>
                        <a:chOff x="4691590" y="2267442"/>
                        <a:chExt cx="1101400" cy="746791"/>
                      </a:xfrm>
                    </p:grpSpPr>
                    <p:sp>
                      <p:nvSpPr>
                        <p:cNvPr id="3206" name="Google Shape;3206;p57"/>
                        <p:cNvSpPr/>
                        <p:nvPr/>
                      </p:nvSpPr>
                      <p:spPr>
                        <a:xfrm>
                          <a:off x="5365428" y="2999622"/>
                          <a:ext cx="82092" cy="14611"/>
                        </a:xfrm>
                        <a:custGeom>
                          <a:avLst/>
                          <a:gdLst/>
                          <a:ahLst/>
                          <a:cxnLst/>
                          <a:rect l="l" t="t" r="r" b="b"/>
                          <a:pathLst>
                            <a:path w="42" h="8" extrusionOk="0">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07" name="Google Shape;3207;p57"/>
                        <p:cNvSpPr/>
                        <p:nvPr/>
                      </p:nvSpPr>
                      <p:spPr>
                        <a:xfrm>
                          <a:off x="4730925" y="2853510"/>
                          <a:ext cx="32495" cy="17858"/>
                        </a:xfrm>
                        <a:custGeom>
                          <a:avLst/>
                          <a:gdLst/>
                          <a:ahLst/>
                          <a:cxnLst/>
                          <a:rect l="l" t="t" r="r" b="b"/>
                          <a:pathLst>
                            <a:path w="16" h="10" extrusionOk="0">
                              <a:moveTo>
                                <a:pt x="16" y="6"/>
                              </a:moveTo>
                              <a:lnTo>
                                <a:pt x="12" y="0"/>
                              </a:lnTo>
                              <a:lnTo>
                                <a:pt x="6" y="0"/>
                              </a:lnTo>
                              <a:lnTo>
                                <a:pt x="4" y="0"/>
                              </a:lnTo>
                              <a:lnTo>
                                <a:pt x="2" y="2"/>
                              </a:lnTo>
                              <a:lnTo>
                                <a:pt x="0" y="10"/>
                              </a:lnTo>
                              <a:lnTo>
                                <a:pt x="16" y="10"/>
                              </a:lnTo>
                              <a:lnTo>
                                <a:pt x="14" y="4"/>
                              </a:lnTo>
                              <a:lnTo>
                                <a:pt x="16" y="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08" name="Google Shape;3208;p57"/>
                        <p:cNvSpPr/>
                        <p:nvPr/>
                      </p:nvSpPr>
                      <p:spPr>
                        <a:xfrm>
                          <a:off x="4920763" y="2757726"/>
                          <a:ext cx="18813" cy="50327"/>
                        </a:xfrm>
                        <a:custGeom>
                          <a:avLst/>
                          <a:gdLst/>
                          <a:ahLst/>
                          <a:cxnLst/>
                          <a:rect l="l" t="t" r="r" b="b"/>
                          <a:pathLst>
                            <a:path w="10" h="28" extrusionOk="0">
                              <a:moveTo>
                                <a:pt x="0" y="28"/>
                              </a:moveTo>
                              <a:lnTo>
                                <a:pt x="0" y="12"/>
                              </a:lnTo>
                              <a:lnTo>
                                <a:pt x="2" y="6"/>
                              </a:lnTo>
                              <a:lnTo>
                                <a:pt x="6" y="0"/>
                              </a:lnTo>
                              <a:lnTo>
                                <a:pt x="8" y="6"/>
                              </a:lnTo>
                              <a:lnTo>
                                <a:pt x="10" y="10"/>
                              </a:lnTo>
                              <a:lnTo>
                                <a:pt x="10" y="28"/>
                              </a:lnTo>
                              <a:lnTo>
                                <a:pt x="0" y="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09" name="Google Shape;3209;p57"/>
                        <p:cNvSpPr/>
                        <p:nvPr/>
                      </p:nvSpPr>
                      <p:spPr>
                        <a:xfrm>
                          <a:off x="4939576" y="2332380"/>
                          <a:ext cx="47887" cy="53574"/>
                        </a:xfrm>
                        <a:custGeom>
                          <a:avLst/>
                          <a:gdLst/>
                          <a:ahLst/>
                          <a:cxnLst/>
                          <a:rect l="l" t="t" r="r" b="b"/>
                          <a:pathLst>
                            <a:path w="24" h="30" extrusionOk="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10" name="Google Shape;3210;p57"/>
                        <p:cNvSpPr/>
                        <p:nvPr/>
                      </p:nvSpPr>
                      <p:spPr>
                        <a:xfrm>
                          <a:off x="5214926" y="2267442"/>
                          <a:ext cx="169315" cy="89290"/>
                        </a:xfrm>
                        <a:custGeom>
                          <a:avLst/>
                          <a:gdLst/>
                          <a:ahLst/>
                          <a:cxnLst/>
                          <a:rect l="l" t="t" r="r" b="b"/>
                          <a:pathLst>
                            <a:path w="86" h="50" extrusionOk="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11" name="Google Shape;3211;p57"/>
                        <p:cNvSpPr/>
                        <p:nvPr/>
                      </p:nvSpPr>
                      <p:spPr>
                        <a:xfrm>
                          <a:off x="4727505" y="2489856"/>
                          <a:ext cx="107746" cy="60068"/>
                        </a:xfrm>
                        <a:custGeom>
                          <a:avLst/>
                          <a:gdLst/>
                          <a:ahLst/>
                          <a:cxnLst/>
                          <a:rect l="l" t="t" r="r" b="b"/>
                          <a:pathLst>
                            <a:path w="54" h="34" extrusionOk="0">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12" name="Google Shape;3212;p57"/>
                        <p:cNvSpPr/>
                        <p:nvPr/>
                      </p:nvSpPr>
                      <p:spPr>
                        <a:xfrm>
                          <a:off x="4746318" y="2415176"/>
                          <a:ext cx="99194" cy="89290"/>
                        </a:xfrm>
                        <a:custGeom>
                          <a:avLst/>
                          <a:gdLst/>
                          <a:ahLst/>
                          <a:cxnLst/>
                          <a:rect l="l" t="t" r="r" b="b"/>
                          <a:pathLst>
                            <a:path w="50" h="50" extrusionOk="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13" name="Google Shape;3213;p57"/>
                        <p:cNvSpPr/>
                        <p:nvPr/>
                      </p:nvSpPr>
                      <p:spPr>
                        <a:xfrm>
                          <a:off x="4929314" y="2564535"/>
                          <a:ext cx="210361" cy="82796"/>
                        </a:xfrm>
                        <a:custGeom>
                          <a:avLst/>
                          <a:gdLst/>
                          <a:ahLst/>
                          <a:cxnLst/>
                          <a:rect l="l" t="t" r="r" b="b"/>
                          <a:pathLst>
                            <a:path w="107" h="46" extrusionOk="0">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14" name="Google Shape;3214;p57"/>
                        <p:cNvSpPr/>
                        <p:nvPr/>
                      </p:nvSpPr>
                      <p:spPr>
                        <a:xfrm>
                          <a:off x="4996014" y="2507714"/>
                          <a:ext cx="174445" cy="71432"/>
                        </a:xfrm>
                        <a:custGeom>
                          <a:avLst/>
                          <a:gdLst/>
                          <a:ahLst/>
                          <a:cxnLst/>
                          <a:rect l="l" t="t" r="r" b="b"/>
                          <a:pathLst>
                            <a:path w="89" h="40" extrusionOk="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15" name="Google Shape;3215;p57"/>
                        <p:cNvSpPr/>
                        <p:nvPr/>
                      </p:nvSpPr>
                      <p:spPr>
                        <a:xfrm>
                          <a:off x="5112311" y="2579146"/>
                          <a:ext cx="188127" cy="89290"/>
                        </a:xfrm>
                        <a:custGeom>
                          <a:avLst/>
                          <a:gdLst/>
                          <a:ahLst/>
                          <a:cxnLst/>
                          <a:rect l="l" t="t" r="r" b="b"/>
                          <a:pathLst>
                            <a:path w="96" h="50" extrusionOk="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16" name="Google Shape;3216;p57"/>
                        <p:cNvSpPr/>
                        <p:nvPr/>
                      </p:nvSpPr>
                      <p:spPr>
                        <a:xfrm>
                          <a:off x="5278205" y="2442775"/>
                          <a:ext cx="514785" cy="264624"/>
                        </a:xfrm>
                        <a:custGeom>
                          <a:avLst/>
                          <a:gdLst/>
                          <a:ahLst/>
                          <a:cxnLst/>
                          <a:rect l="l" t="t" r="r" b="b"/>
                          <a:pathLst>
                            <a:path w="260" h="148" extrusionOk="0">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17" name="Google Shape;3217;p57"/>
                        <p:cNvSpPr/>
                        <p:nvPr/>
                      </p:nvSpPr>
                      <p:spPr>
                        <a:xfrm>
                          <a:off x="5185852" y="2650578"/>
                          <a:ext cx="135110" cy="134747"/>
                        </a:xfrm>
                        <a:custGeom>
                          <a:avLst/>
                          <a:gdLst/>
                          <a:ahLst/>
                          <a:cxnLst/>
                          <a:rect l="l" t="t" r="r" b="b"/>
                          <a:pathLst>
                            <a:path w="68" h="76" extrusionOk="0">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18" name="Google Shape;3218;p57"/>
                        <p:cNvSpPr/>
                        <p:nvPr/>
                      </p:nvSpPr>
                      <p:spPr>
                        <a:xfrm>
                          <a:off x="5305569" y="2718763"/>
                          <a:ext cx="174445" cy="92537"/>
                        </a:xfrm>
                        <a:custGeom>
                          <a:avLst/>
                          <a:gdLst/>
                          <a:ahLst/>
                          <a:cxnLst/>
                          <a:rect l="l" t="t" r="r" b="b"/>
                          <a:pathLst>
                            <a:path w="88" h="52" extrusionOk="0">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19" name="Google Shape;3219;p57"/>
                        <p:cNvSpPr/>
                        <p:nvPr/>
                      </p:nvSpPr>
                      <p:spPr>
                        <a:xfrm>
                          <a:off x="4691590" y="2767467"/>
                          <a:ext cx="32495" cy="14611"/>
                        </a:xfrm>
                        <a:custGeom>
                          <a:avLst/>
                          <a:gdLst/>
                          <a:ahLst/>
                          <a:cxnLst/>
                          <a:rect l="l" t="t" r="r" b="b"/>
                          <a:pathLst>
                            <a:path w="16" h="8" extrusionOk="0">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20" name="Google Shape;3220;p57"/>
                        <p:cNvSpPr/>
                        <p:nvPr/>
                      </p:nvSpPr>
                      <p:spPr>
                        <a:xfrm>
                          <a:off x="5642488" y="2989881"/>
                          <a:ext cx="39336" cy="21105"/>
                        </a:xfrm>
                        <a:custGeom>
                          <a:avLst/>
                          <a:gdLst/>
                          <a:ahLst/>
                          <a:cxnLst/>
                          <a:rect l="l" t="t" r="r" b="b"/>
                          <a:pathLst>
                            <a:path w="20" h="12" extrusionOk="0">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3221" name="Google Shape;3221;p57"/>
                    <p:cNvGrpSpPr/>
                    <p:nvPr/>
                  </p:nvGrpSpPr>
                  <p:grpSpPr>
                    <a:xfrm>
                      <a:off x="4813017" y="2228479"/>
                      <a:ext cx="738828" cy="600679"/>
                      <a:chOff x="4813017" y="2228479"/>
                      <a:chExt cx="738828" cy="600679"/>
                    </a:xfrm>
                  </p:grpSpPr>
                  <p:sp>
                    <p:nvSpPr>
                      <p:cNvPr id="3222" name="Google Shape;3222;p57"/>
                      <p:cNvSpPr/>
                      <p:nvPr/>
                    </p:nvSpPr>
                    <p:spPr>
                      <a:xfrm>
                        <a:off x="5076396" y="2647331"/>
                        <a:ext cx="126558" cy="92537"/>
                      </a:xfrm>
                      <a:custGeom>
                        <a:avLst/>
                        <a:gdLst/>
                        <a:ahLst/>
                        <a:cxnLst/>
                        <a:rect l="l" t="t" r="r" b="b"/>
                        <a:pathLst>
                          <a:path w="64" h="52" extrusionOk="0">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23" name="Google Shape;3223;p57"/>
                      <p:cNvSpPr/>
                      <p:nvPr/>
                    </p:nvSpPr>
                    <p:spPr>
                      <a:xfrm>
                        <a:off x="5257682" y="2228479"/>
                        <a:ext cx="114587" cy="61691"/>
                      </a:xfrm>
                      <a:custGeom>
                        <a:avLst/>
                        <a:gdLst/>
                        <a:ahLst/>
                        <a:cxnLst/>
                        <a:rect l="l" t="t" r="r" b="b"/>
                        <a:pathLst>
                          <a:path w="58" h="34" extrusionOk="0">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24" name="Google Shape;3224;p57"/>
                      <p:cNvSpPr/>
                      <p:nvPr/>
                    </p:nvSpPr>
                    <p:spPr>
                      <a:xfrm>
                        <a:off x="5192693" y="2361602"/>
                        <a:ext cx="78671" cy="27599"/>
                      </a:xfrm>
                      <a:custGeom>
                        <a:avLst/>
                        <a:gdLst/>
                        <a:ahLst/>
                        <a:cxnLst/>
                        <a:rect l="l" t="t" r="r" b="b"/>
                        <a:pathLst>
                          <a:path w="40" h="16" extrusionOk="0">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25" name="Google Shape;3225;p57"/>
                      <p:cNvSpPr/>
                      <p:nvPr/>
                    </p:nvSpPr>
                    <p:spPr>
                      <a:xfrm>
                        <a:off x="4878007" y="2290170"/>
                        <a:ext cx="61569" cy="92537"/>
                      </a:xfrm>
                      <a:custGeom>
                        <a:avLst/>
                        <a:gdLst/>
                        <a:ahLst/>
                        <a:cxnLst/>
                        <a:rect l="l" t="t" r="r" b="b"/>
                        <a:pathLst>
                          <a:path w="32" h="52" extrusionOk="0">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26" name="Google Shape;3226;p57"/>
                      <p:cNvSpPr/>
                      <p:nvPr/>
                    </p:nvSpPr>
                    <p:spPr>
                      <a:xfrm>
                        <a:off x="4828410" y="2606745"/>
                        <a:ext cx="119717" cy="53574"/>
                      </a:xfrm>
                      <a:custGeom>
                        <a:avLst/>
                        <a:gdLst/>
                        <a:ahLst/>
                        <a:cxnLst/>
                        <a:rect l="l" t="t" r="r" b="b"/>
                        <a:pathLst>
                          <a:path w="60" h="30" extrusionOk="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27" name="Google Shape;3227;p57"/>
                      <p:cNvSpPr/>
                      <p:nvPr/>
                    </p:nvSpPr>
                    <p:spPr>
                      <a:xfrm>
                        <a:off x="5127703" y="2535312"/>
                        <a:ext cx="153922" cy="71432"/>
                      </a:xfrm>
                      <a:custGeom>
                        <a:avLst/>
                        <a:gdLst/>
                        <a:ahLst/>
                        <a:cxnLst/>
                        <a:rect l="l" t="t" r="r" b="b"/>
                        <a:pathLst>
                          <a:path w="78" h="40" extrusionOk="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28" name="Google Shape;3228;p57"/>
                      <p:cNvSpPr/>
                      <p:nvPr/>
                    </p:nvSpPr>
                    <p:spPr>
                      <a:xfrm>
                        <a:off x="5408184" y="2575899"/>
                        <a:ext cx="99194" cy="89290"/>
                      </a:xfrm>
                      <a:custGeom>
                        <a:avLst/>
                        <a:gdLst/>
                        <a:ahLst/>
                        <a:cxnLst/>
                        <a:rect l="l" t="t" r="r" b="b"/>
                        <a:pathLst>
                          <a:path w="50" h="50" extrusionOk="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29" name="Google Shape;3229;p57"/>
                      <p:cNvSpPr/>
                      <p:nvPr/>
                    </p:nvSpPr>
                    <p:spPr>
                      <a:xfrm>
                        <a:off x="5290177" y="2325886"/>
                        <a:ext cx="261668" cy="146111"/>
                      </a:xfrm>
                      <a:custGeom>
                        <a:avLst/>
                        <a:gdLst/>
                        <a:ahLst/>
                        <a:cxnLst/>
                        <a:rect l="l" t="t" r="r" b="b"/>
                        <a:pathLst>
                          <a:path w="132" h="82" extrusionOk="0">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30" name="Google Shape;3230;p57"/>
                      <p:cNvSpPr/>
                      <p:nvPr/>
                    </p:nvSpPr>
                    <p:spPr>
                      <a:xfrm>
                        <a:off x="5254262" y="2782078"/>
                        <a:ext cx="71830" cy="43833"/>
                      </a:xfrm>
                      <a:custGeom>
                        <a:avLst/>
                        <a:gdLst/>
                        <a:ahLst/>
                        <a:cxnLst/>
                        <a:rect l="l" t="t" r="r" b="b"/>
                        <a:pathLst>
                          <a:path w="36" h="24" extrusionOk="0">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31" name="Google Shape;3231;p57"/>
                      <p:cNvSpPr/>
                      <p:nvPr/>
                    </p:nvSpPr>
                    <p:spPr>
                      <a:xfrm>
                        <a:off x="4813017" y="2525572"/>
                        <a:ext cx="25654" cy="27599"/>
                      </a:xfrm>
                      <a:custGeom>
                        <a:avLst/>
                        <a:gdLst/>
                        <a:ahLst/>
                        <a:cxnLst/>
                        <a:rect l="l" t="t" r="r" b="b"/>
                        <a:pathLst>
                          <a:path w="12" h="16" extrusionOk="0">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32" name="Google Shape;3232;p57"/>
                      <p:cNvSpPr/>
                      <p:nvPr/>
                    </p:nvSpPr>
                    <p:spPr>
                      <a:xfrm>
                        <a:off x="5423576" y="2785325"/>
                        <a:ext cx="63279" cy="43833"/>
                      </a:xfrm>
                      <a:custGeom>
                        <a:avLst/>
                        <a:gdLst/>
                        <a:ahLst/>
                        <a:cxnLst/>
                        <a:rect l="l" t="t" r="r" b="b"/>
                        <a:pathLst>
                          <a:path w="32" h="24" extrusionOk="0">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3233" name="Google Shape;3233;p57"/>
                  <p:cNvGrpSpPr/>
                  <p:nvPr/>
                </p:nvGrpSpPr>
                <p:grpSpPr>
                  <a:xfrm>
                    <a:off x="4932735" y="2325886"/>
                    <a:ext cx="407039" cy="538988"/>
                    <a:chOff x="4932735" y="2325886"/>
                    <a:chExt cx="407039" cy="538988"/>
                  </a:xfrm>
                </p:grpSpPr>
                <p:sp>
                  <p:nvSpPr>
                    <p:cNvPr id="3234" name="Google Shape;3234;p57"/>
                    <p:cNvSpPr/>
                    <p:nvPr/>
                  </p:nvSpPr>
                  <p:spPr>
                    <a:xfrm>
                      <a:off x="5107180" y="2689541"/>
                      <a:ext cx="107746" cy="68185"/>
                    </a:xfrm>
                    <a:custGeom>
                      <a:avLst/>
                      <a:gdLst/>
                      <a:ahLst/>
                      <a:cxnLst/>
                      <a:rect l="l" t="t" r="r" b="b"/>
                      <a:pathLst>
                        <a:path w="54" h="38" extrusionOk="0">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35" name="Google Shape;3235;p57"/>
                    <p:cNvSpPr/>
                    <p:nvPr/>
                  </p:nvSpPr>
                  <p:spPr>
                    <a:xfrm>
                      <a:off x="5214926" y="2325886"/>
                      <a:ext cx="124848" cy="84420"/>
                    </a:xfrm>
                    <a:custGeom>
                      <a:avLst/>
                      <a:gdLst/>
                      <a:ahLst/>
                      <a:cxnLst/>
                      <a:rect l="l" t="t" r="r" b="b"/>
                      <a:pathLst>
                        <a:path w="64" h="48" extrusionOk="0">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36" name="Google Shape;3236;p57"/>
                    <p:cNvSpPr/>
                    <p:nvPr/>
                  </p:nvSpPr>
                  <p:spPr>
                    <a:xfrm>
                      <a:off x="5218347" y="2772337"/>
                      <a:ext cx="56438" cy="92537"/>
                    </a:xfrm>
                    <a:custGeom>
                      <a:avLst/>
                      <a:gdLst/>
                      <a:ahLst/>
                      <a:cxnLst/>
                      <a:rect l="l" t="t" r="r" b="b"/>
                      <a:pathLst>
                        <a:path w="28" h="52" extrusionOk="0">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37" name="Google Shape;3237;p57"/>
                    <p:cNvSpPr/>
                    <p:nvPr/>
                  </p:nvSpPr>
                  <p:spPr>
                    <a:xfrm>
                      <a:off x="5035350" y="2635967"/>
                      <a:ext cx="95774" cy="64938"/>
                    </a:xfrm>
                    <a:custGeom>
                      <a:avLst/>
                      <a:gdLst/>
                      <a:ahLst/>
                      <a:cxnLst/>
                      <a:rect l="l" t="t" r="r" b="b"/>
                      <a:pathLst>
                        <a:path w="49" h="36" extrusionOk="0">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38" name="Google Shape;3238;p57"/>
                    <p:cNvSpPr/>
                    <p:nvPr/>
                  </p:nvSpPr>
                  <p:spPr>
                    <a:xfrm>
                      <a:off x="4932735" y="2371343"/>
                      <a:ext cx="27364" cy="8117"/>
                    </a:xfrm>
                    <a:custGeom>
                      <a:avLst/>
                      <a:gdLst/>
                      <a:ahLst/>
                      <a:cxnLst/>
                      <a:rect l="l" t="t" r="r" b="b"/>
                      <a:pathLst>
                        <a:path w="14" h="4" extrusionOk="0">
                          <a:moveTo>
                            <a:pt x="0" y="2"/>
                          </a:moveTo>
                          <a:lnTo>
                            <a:pt x="6" y="4"/>
                          </a:lnTo>
                          <a:lnTo>
                            <a:pt x="8" y="4"/>
                          </a:lnTo>
                          <a:lnTo>
                            <a:pt x="14" y="2"/>
                          </a:lnTo>
                          <a:lnTo>
                            <a:pt x="8" y="0"/>
                          </a:lnTo>
                          <a:lnTo>
                            <a:pt x="4" y="0"/>
                          </a:lnTo>
                          <a:lnTo>
                            <a:pt x="0" y="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3239" name="Google Shape;3239;p57"/>
                <p:cNvGrpSpPr/>
                <p:nvPr/>
              </p:nvGrpSpPr>
              <p:grpSpPr>
                <a:xfrm>
                  <a:off x="4149441" y="2942801"/>
                  <a:ext cx="1771818" cy="597432"/>
                  <a:chOff x="4149441" y="2942801"/>
                  <a:chExt cx="1771818" cy="597432"/>
                </a:xfrm>
              </p:grpSpPr>
              <p:sp>
                <p:nvSpPr>
                  <p:cNvPr id="3240" name="Google Shape;3240;p57"/>
                  <p:cNvSpPr/>
                  <p:nvPr/>
                </p:nvSpPr>
                <p:spPr>
                  <a:xfrm>
                    <a:off x="5415025" y="3124628"/>
                    <a:ext cx="360863" cy="326315"/>
                  </a:xfrm>
                  <a:custGeom>
                    <a:avLst/>
                    <a:gdLst/>
                    <a:ahLst/>
                    <a:cxnLst/>
                    <a:rect l="l" t="t" r="r" b="b"/>
                    <a:pathLst>
                      <a:path w="182" h="182" extrusionOk="0">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41" name="Google Shape;3241;p57"/>
                  <p:cNvSpPr/>
                  <p:nvPr/>
                </p:nvSpPr>
                <p:spPr>
                  <a:xfrm>
                    <a:off x="4953258" y="3071054"/>
                    <a:ext cx="487421" cy="451322"/>
                  </a:xfrm>
                  <a:custGeom>
                    <a:avLst/>
                    <a:gdLst/>
                    <a:ahLst/>
                    <a:cxnLst/>
                    <a:rect l="l" t="t" r="r" b="b"/>
                    <a:pathLst>
                      <a:path w="247" h="252" extrusionOk="0">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42" name="Google Shape;3242;p57"/>
                  <p:cNvSpPr/>
                  <p:nvPr/>
                </p:nvSpPr>
                <p:spPr>
                  <a:xfrm>
                    <a:off x="4888268" y="2942801"/>
                    <a:ext cx="123138" cy="240272"/>
                  </a:xfrm>
                  <a:custGeom>
                    <a:avLst/>
                    <a:gdLst/>
                    <a:ahLst/>
                    <a:cxnLst/>
                    <a:rect l="l" t="t" r="r" b="b"/>
                    <a:pathLst>
                      <a:path w="62" h="134" extrusionOk="0">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43" name="Google Shape;3243;p57"/>
                  <p:cNvSpPr/>
                  <p:nvPr/>
                </p:nvSpPr>
                <p:spPr>
                  <a:xfrm>
                    <a:off x="4404268" y="2946047"/>
                    <a:ext cx="627662" cy="594186"/>
                  </a:xfrm>
                  <a:custGeom>
                    <a:avLst/>
                    <a:gdLst/>
                    <a:ahLst/>
                    <a:cxnLst/>
                    <a:rect l="l" t="t" r="r" b="b"/>
                    <a:pathLst>
                      <a:path w="318" h="332" extrusionOk="0">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44" name="Google Shape;3244;p57"/>
                  <p:cNvSpPr/>
                  <p:nvPr/>
                </p:nvSpPr>
                <p:spPr>
                  <a:xfrm>
                    <a:off x="4267448" y="2989881"/>
                    <a:ext cx="355732" cy="274365"/>
                  </a:xfrm>
                  <a:custGeom>
                    <a:avLst/>
                    <a:gdLst/>
                    <a:ahLst/>
                    <a:cxnLst/>
                    <a:rect l="l" t="t" r="r" b="b"/>
                    <a:pathLst>
                      <a:path w="180" h="154" extrusionOk="0">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45" name="Google Shape;3245;p57"/>
                  <p:cNvSpPr/>
                  <p:nvPr/>
                </p:nvSpPr>
                <p:spPr>
                  <a:xfrm>
                    <a:off x="4149441" y="3260999"/>
                    <a:ext cx="249696" cy="207803"/>
                  </a:xfrm>
                  <a:custGeom>
                    <a:avLst/>
                    <a:gdLst/>
                    <a:ahLst/>
                    <a:cxnLst/>
                    <a:rect l="l" t="t" r="r" b="b"/>
                    <a:pathLst>
                      <a:path w="126" h="116" extrusionOk="0">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46" name="Google Shape;3246;p57"/>
                  <p:cNvSpPr/>
                  <p:nvPr/>
                </p:nvSpPr>
                <p:spPr>
                  <a:xfrm>
                    <a:off x="5736552" y="2942801"/>
                    <a:ext cx="184707" cy="157476"/>
                  </a:xfrm>
                  <a:custGeom>
                    <a:avLst/>
                    <a:gdLst/>
                    <a:ahLst/>
                    <a:cxnLst/>
                    <a:rect l="l" t="t" r="r" b="b"/>
                    <a:pathLst>
                      <a:path w="94" h="88" extrusionOk="0">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47" name="Google Shape;3247;p57"/>
                  <p:cNvSpPr/>
                  <p:nvPr/>
                </p:nvSpPr>
                <p:spPr>
                  <a:xfrm>
                    <a:off x="5724580" y="3025597"/>
                    <a:ext cx="35915" cy="53574"/>
                  </a:xfrm>
                  <a:custGeom>
                    <a:avLst/>
                    <a:gdLst/>
                    <a:ahLst/>
                    <a:cxnLst/>
                    <a:rect l="l" t="t" r="r" b="b"/>
                    <a:pathLst>
                      <a:path w="18" h="30" extrusionOk="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3248" name="Google Shape;3248;p57"/>
              <p:cNvGrpSpPr/>
              <p:nvPr/>
            </p:nvGrpSpPr>
            <p:grpSpPr>
              <a:xfrm>
                <a:off x="5721160" y="3071054"/>
                <a:ext cx="129979" cy="139617"/>
                <a:chOff x="5721160" y="3071054"/>
                <a:chExt cx="129979" cy="139617"/>
              </a:xfrm>
            </p:grpSpPr>
            <p:sp>
              <p:nvSpPr>
                <p:cNvPr id="3249" name="Google Shape;3249;p57"/>
                <p:cNvSpPr/>
                <p:nvPr/>
              </p:nvSpPr>
              <p:spPr>
                <a:xfrm>
                  <a:off x="5728001" y="3071054"/>
                  <a:ext cx="123138" cy="139617"/>
                </a:xfrm>
                <a:custGeom>
                  <a:avLst/>
                  <a:gdLst/>
                  <a:ahLst/>
                  <a:cxnLst/>
                  <a:rect l="l" t="t" r="r" b="b"/>
                  <a:pathLst>
                    <a:path w="62" h="78" extrusionOk="0">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50" name="Google Shape;3250;p57"/>
                <p:cNvSpPr/>
                <p:nvPr/>
              </p:nvSpPr>
              <p:spPr>
                <a:xfrm>
                  <a:off x="5721160" y="3093782"/>
                  <a:ext cx="18813" cy="35716"/>
                </a:xfrm>
                <a:custGeom>
                  <a:avLst/>
                  <a:gdLst/>
                  <a:ahLst/>
                  <a:cxnLst/>
                  <a:rect l="l" t="t" r="r" b="b"/>
                  <a:pathLst>
                    <a:path w="10" h="20" extrusionOk="0">
                      <a:moveTo>
                        <a:pt x="8" y="20"/>
                      </a:moveTo>
                      <a:lnTo>
                        <a:pt x="8" y="0"/>
                      </a:lnTo>
                      <a:lnTo>
                        <a:pt x="4" y="0"/>
                      </a:lnTo>
                      <a:lnTo>
                        <a:pt x="0" y="20"/>
                      </a:lnTo>
                      <a:lnTo>
                        <a:pt x="10" y="20"/>
                      </a:lnTo>
                      <a:lnTo>
                        <a:pt x="8" y="2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3251" name="Google Shape;3251;p57"/>
            <p:cNvSpPr/>
            <p:nvPr/>
          </p:nvSpPr>
          <p:spPr>
            <a:xfrm>
              <a:off x="5695506" y="3079171"/>
              <a:ext cx="44466" cy="113642"/>
            </a:xfrm>
            <a:custGeom>
              <a:avLst/>
              <a:gdLst/>
              <a:ahLst/>
              <a:cxnLst/>
              <a:rect l="l" t="t" r="r" b="b"/>
              <a:pathLst>
                <a:path w="22" h="64" extrusionOk="0">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3252" name="Google Shape;3252;p57"/>
          <p:cNvGrpSpPr/>
          <p:nvPr/>
        </p:nvGrpSpPr>
        <p:grpSpPr>
          <a:xfrm>
            <a:off x="7737475" y="7742238"/>
            <a:ext cx="3038475" cy="2540000"/>
            <a:chOff x="4113525" y="1900540"/>
            <a:chExt cx="1859041" cy="1639693"/>
          </a:xfrm>
        </p:grpSpPr>
        <p:grpSp>
          <p:nvGrpSpPr>
            <p:cNvPr id="3253" name="Google Shape;3253;p57"/>
            <p:cNvGrpSpPr/>
            <p:nvPr/>
          </p:nvGrpSpPr>
          <p:grpSpPr>
            <a:xfrm>
              <a:off x="4113525" y="1900540"/>
              <a:ext cx="1859041" cy="1639693"/>
              <a:chOff x="4113525" y="1900540"/>
              <a:chExt cx="1859041" cy="1639693"/>
            </a:xfrm>
          </p:grpSpPr>
          <p:grpSp>
            <p:nvGrpSpPr>
              <p:cNvPr id="3254" name="Google Shape;3254;p57"/>
              <p:cNvGrpSpPr/>
              <p:nvPr/>
            </p:nvGrpSpPr>
            <p:grpSpPr>
              <a:xfrm>
                <a:off x="4113525" y="1900540"/>
                <a:ext cx="1859041" cy="1639693"/>
                <a:chOff x="4113525" y="1900540"/>
                <a:chExt cx="1859041" cy="1639693"/>
              </a:xfrm>
            </p:grpSpPr>
            <p:grpSp>
              <p:nvGrpSpPr>
                <p:cNvPr id="3255" name="Google Shape;3255;p57"/>
                <p:cNvGrpSpPr/>
                <p:nvPr/>
              </p:nvGrpSpPr>
              <p:grpSpPr>
                <a:xfrm>
                  <a:off x="4113525" y="1900540"/>
                  <a:ext cx="1859041" cy="1113693"/>
                  <a:chOff x="4113525" y="1900540"/>
                  <a:chExt cx="1859041" cy="1113693"/>
                </a:xfrm>
              </p:grpSpPr>
              <p:grpSp>
                <p:nvGrpSpPr>
                  <p:cNvPr id="3256" name="Google Shape;3256;p57"/>
                  <p:cNvGrpSpPr/>
                  <p:nvPr/>
                </p:nvGrpSpPr>
                <p:grpSpPr>
                  <a:xfrm>
                    <a:off x="4113525" y="1900540"/>
                    <a:ext cx="1859041" cy="1113693"/>
                    <a:chOff x="4113525" y="1900540"/>
                    <a:chExt cx="1859041" cy="1113693"/>
                  </a:xfrm>
                </p:grpSpPr>
                <p:grpSp>
                  <p:nvGrpSpPr>
                    <p:cNvPr id="3257" name="Google Shape;3257;p57"/>
                    <p:cNvGrpSpPr/>
                    <p:nvPr/>
                  </p:nvGrpSpPr>
                  <p:grpSpPr>
                    <a:xfrm>
                      <a:off x="4113525" y="1900540"/>
                      <a:ext cx="1859041" cy="1113693"/>
                      <a:chOff x="4113525" y="1900540"/>
                      <a:chExt cx="1859041" cy="1113693"/>
                    </a:xfrm>
                  </p:grpSpPr>
                  <p:grpSp>
                    <p:nvGrpSpPr>
                      <p:cNvPr id="3258" name="Google Shape;3258;p57"/>
                      <p:cNvGrpSpPr/>
                      <p:nvPr/>
                    </p:nvGrpSpPr>
                    <p:grpSpPr>
                      <a:xfrm>
                        <a:off x="4113525" y="1900540"/>
                        <a:ext cx="1859041" cy="1086094"/>
                        <a:chOff x="4113525" y="1900540"/>
                        <a:chExt cx="1859041" cy="1086094"/>
                      </a:xfrm>
                    </p:grpSpPr>
                    <p:sp>
                      <p:nvSpPr>
                        <p:cNvPr id="3259" name="Google Shape;3259;p57"/>
                        <p:cNvSpPr/>
                        <p:nvPr/>
                      </p:nvSpPr>
                      <p:spPr>
                        <a:xfrm>
                          <a:off x="4113525" y="2028793"/>
                          <a:ext cx="249696" cy="95784"/>
                        </a:xfrm>
                        <a:custGeom>
                          <a:avLst/>
                          <a:gdLst/>
                          <a:ahLst/>
                          <a:cxnLst/>
                          <a:rect l="l" t="t" r="r" b="b"/>
                          <a:pathLst>
                            <a:path w="126" h="54" extrusionOk="0">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60" name="Google Shape;3260;p57"/>
                        <p:cNvSpPr/>
                        <p:nvPr/>
                      </p:nvSpPr>
                      <p:spPr>
                        <a:xfrm>
                          <a:off x="5146516" y="1924892"/>
                          <a:ext cx="290742" cy="300340"/>
                        </a:xfrm>
                        <a:custGeom>
                          <a:avLst/>
                          <a:gdLst/>
                          <a:ahLst/>
                          <a:cxnLst/>
                          <a:rect l="l" t="t" r="r" b="b"/>
                          <a:pathLst>
                            <a:path w="146" h="168" extrusionOk="0">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61" name="Google Shape;3261;p57"/>
                        <p:cNvSpPr/>
                        <p:nvPr/>
                      </p:nvSpPr>
                      <p:spPr>
                        <a:xfrm>
                          <a:off x="4489780" y="2249584"/>
                          <a:ext cx="217202" cy="275988"/>
                        </a:xfrm>
                        <a:custGeom>
                          <a:avLst/>
                          <a:gdLst/>
                          <a:ahLst/>
                          <a:cxnLst/>
                          <a:rect l="l" t="t" r="r" b="b"/>
                          <a:pathLst>
                            <a:path w="110" h="154" extrusionOk="0">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62" name="Google Shape;3262;p57"/>
                        <p:cNvSpPr/>
                        <p:nvPr/>
                      </p:nvSpPr>
                      <p:spPr>
                        <a:xfrm>
                          <a:off x="4394006" y="2368096"/>
                          <a:ext cx="118007" cy="113642"/>
                        </a:xfrm>
                        <a:custGeom>
                          <a:avLst/>
                          <a:gdLst/>
                          <a:ahLst/>
                          <a:cxnLst/>
                          <a:rect l="l" t="t" r="r" b="b"/>
                          <a:pathLst>
                            <a:path w="60" h="64" extrusionOk="0">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63" name="Google Shape;3263;p57"/>
                        <p:cNvSpPr/>
                        <p:nvPr/>
                      </p:nvSpPr>
                      <p:spPr>
                        <a:xfrm>
                          <a:off x="4893399" y="2814547"/>
                          <a:ext cx="54728" cy="71432"/>
                        </a:xfrm>
                        <a:custGeom>
                          <a:avLst/>
                          <a:gdLst/>
                          <a:ahLst/>
                          <a:cxnLst/>
                          <a:rect l="l" t="t" r="r" b="b"/>
                          <a:pathLst>
                            <a:path w="28" h="40" extrusionOk="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64" name="Google Shape;3264;p57"/>
                        <p:cNvSpPr/>
                        <p:nvPr/>
                      </p:nvSpPr>
                      <p:spPr>
                        <a:xfrm>
                          <a:off x="5035350" y="2915202"/>
                          <a:ext cx="82092" cy="42210"/>
                        </a:xfrm>
                        <a:custGeom>
                          <a:avLst/>
                          <a:gdLst/>
                          <a:ahLst/>
                          <a:cxnLst/>
                          <a:rect l="l" t="t" r="r" b="b"/>
                          <a:pathLst>
                            <a:path w="41" h="24" extrusionOk="0">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65" name="Google Shape;3265;p57"/>
                        <p:cNvSpPr/>
                        <p:nvPr/>
                      </p:nvSpPr>
                      <p:spPr>
                        <a:xfrm>
                          <a:off x="4939576" y="1957361"/>
                          <a:ext cx="295873" cy="399371"/>
                        </a:xfrm>
                        <a:custGeom>
                          <a:avLst/>
                          <a:gdLst/>
                          <a:ahLst/>
                          <a:cxnLst/>
                          <a:rect l="l" t="t" r="r" b="b"/>
                          <a:pathLst>
                            <a:path w="149" h="224" extrusionOk="0">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66" name="Google Shape;3266;p57"/>
                        <p:cNvSpPr/>
                        <p:nvPr/>
                      </p:nvSpPr>
                      <p:spPr>
                        <a:xfrm>
                          <a:off x="4789074" y="1900540"/>
                          <a:ext cx="583195" cy="381513"/>
                        </a:xfrm>
                        <a:custGeom>
                          <a:avLst/>
                          <a:gdLst/>
                          <a:ahLst/>
                          <a:cxnLst/>
                          <a:rect l="l" t="t" r="r" b="b"/>
                          <a:pathLst>
                            <a:path w="295" h="214" extrusionOk="0">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67" name="Google Shape;3267;p57"/>
                        <p:cNvSpPr/>
                        <p:nvPr/>
                      </p:nvSpPr>
                      <p:spPr>
                        <a:xfrm>
                          <a:off x="4394006" y="2785325"/>
                          <a:ext cx="78671" cy="160722"/>
                        </a:xfrm>
                        <a:custGeom>
                          <a:avLst/>
                          <a:gdLst/>
                          <a:ahLst/>
                          <a:cxnLst/>
                          <a:rect l="l" t="t" r="r" b="b"/>
                          <a:pathLst>
                            <a:path w="40" h="90" extrusionOk="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68" name="Google Shape;3268;p57"/>
                        <p:cNvSpPr/>
                        <p:nvPr/>
                      </p:nvSpPr>
                      <p:spPr>
                        <a:xfrm>
                          <a:off x="4407688" y="2731751"/>
                          <a:ext cx="342050" cy="250013"/>
                        </a:xfrm>
                        <a:custGeom>
                          <a:avLst/>
                          <a:gdLst/>
                          <a:ahLst/>
                          <a:cxnLst/>
                          <a:rect l="l" t="t" r="r" b="b"/>
                          <a:pathLst>
                            <a:path w="174" h="140" extrusionOk="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69" name="Google Shape;3269;p57"/>
                        <p:cNvSpPr/>
                        <p:nvPr/>
                      </p:nvSpPr>
                      <p:spPr>
                        <a:xfrm>
                          <a:off x="4534247" y="2499596"/>
                          <a:ext cx="350601" cy="290599"/>
                        </a:xfrm>
                        <a:custGeom>
                          <a:avLst/>
                          <a:gdLst/>
                          <a:ahLst/>
                          <a:cxnLst/>
                          <a:rect l="l" t="t" r="r" b="b"/>
                          <a:pathLst>
                            <a:path w="178" h="162" extrusionOk="0">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70" name="Google Shape;3270;p57"/>
                        <p:cNvSpPr/>
                        <p:nvPr/>
                      </p:nvSpPr>
                      <p:spPr>
                        <a:xfrm>
                          <a:off x="4818148" y="2382707"/>
                          <a:ext cx="249696" cy="232155"/>
                        </a:xfrm>
                        <a:custGeom>
                          <a:avLst/>
                          <a:gdLst/>
                          <a:ahLst/>
                          <a:cxnLst/>
                          <a:rect l="l" t="t" r="r" b="b"/>
                          <a:pathLst>
                            <a:path w="127" h="130" extrusionOk="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71" name="Google Shape;3271;p57"/>
                        <p:cNvSpPr/>
                        <p:nvPr/>
                      </p:nvSpPr>
                      <p:spPr>
                        <a:xfrm>
                          <a:off x="4845512" y="2629473"/>
                          <a:ext cx="365993" cy="288976"/>
                        </a:xfrm>
                        <a:custGeom>
                          <a:avLst/>
                          <a:gdLst/>
                          <a:ahLst/>
                          <a:cxnLst/>
                          <a:rect l="l" t="t" r="r" b="b"/>
                          <a:pathLst>
                            <a:path w="185" h="162" extrusionOk="0">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72" name="Google Shape;3272;p57"/>
                        <p:cNvSpPr/>
                        <p:nvPr/>
                      </p:nvSpPr>
                      <p:spPr>
                        <a:xfrm>
                          <a:off x="5043901" y="2379460"/>
                          <a:ext cx="277060" cy="178580"/>
                        </a:xfrm>
                        <a:custGeom>
                          <a:avLst/>
                          <a:gdLst/>
                          <a:ahLst/>
                          <a:cxnLst/>
                          <a:rect l="l" t="t" r="r" b="b"/>
                          <a:pathLst>
                            <a:path w="141" h="100" extrusionOk="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73" name="Google Shape;3273;p57"/>
                        <p:cNvSpPr/>
                        <p:nvPr/>
                      </p:nvSpPr>
                      <p:spPr>
                        <a:xfrm>
                          <a:off x="5250841" y="2799936"/>
                          <a:ext cx="186417" cy="175334"/>
                        </a:xfrm>
                        <a:custGeom>
                          <a:avLst/>
                          <a:gdLst/>
                          <a:ahLst/>
                          <a:cxnLst/>
                          <a:rect l="l" t="t" r="r" b="b"/>
                          <a:pathLst>
                            <a:path w="94" h="98" extrusionOk="0">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74" name="Google Shape;3274;p57"/>
                        <p:cNvSpPr/>
                        <p:nvPr/>
                      </p:nvSpPr>
                      <p:spPr>
                        <a:xfrm>
                          <a:off x="5225188" y="2588887"/>
                          <a:ext cx="282191" cy="142864"/>
                        </a:xfrm>
                        <a:custGeom>
                          <a:avLst/>
                          <a:gdLst/>
                          <a:ahLst/>
                          <a:cxnLst/>
                          <a:rect l="l" t="t" r="r" b="b"/>
                          <a:pathLst>
                            <a:path w="142" h="80" extrusionOk="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75" name="Google Shape;3275;p57"/>
                        <p:cNvSpPr/>
                        <p:nvPr/>
                      </p:nvSpPr>
                      <p:spPr>
                        <a:xfrm>
                          <a:off x="5423576" y="2778831"/>
                          <a:ext cx="548990" cy="207803"/>
                        </a:xfrm>
                        <a:custGeom>
                          <a:avLst/>
                          <a:gdLst/>
                          <a:ahLst/>
                          <a:cxnLst/>
                          <a:rect l="l" t="t" r="r" b="b"/>
                          <a:pathLst>
                            <a:path w="278" h="116" extrusionOk="0">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nvGrpSpPr>
                      <p:cNvPr id="3276" name="Google Shape;3276;p57"/>
                      <p:cNvGrpSpPr/>
                      <p:nvPr/>
                    </p:nvGrpSpPr>
                    <p:grpSpPr>
                      <a:xfrm>
                        <a:off x="4691590" y="2267442"/>
                        <a:ext cx="1101400" cy="746791"/>
                        <a:chOff x="4691590" y="2267442"/>
                        <a:chExt cx="1101400" cy="746791"/>
                      </a:xfrm>
                    </p:grpSpPr>
                    <p:sp>
                      <p:nvSpPr>
                        <p:cNvPr id="3277" name="Google Shape;3277;p57"/>
                        <p:cNvSpPr/>
                        <p:nvPr/>
                      </p:nvSpPr>
                      <p:spPr>
                        <a:xfrm>
                          <a:off x="5365428" y="2999622"/>
                          <a:ext cx="82092" cy="14611"/>
                        </a:xfrm>
                        <a:custGeom>
                          <a:avLst/>
                          <a:gdLst/>
                          <a:ahLst/>
                          <a:cxnLst/>
                          <a:rect l="l" t="t" r="r" b="b"/>
                          <a:pathLst>
                            <a:path w="42" h="8" extrusionOk="0">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78" name="Google Shape;3278;p57"/>
                        <p:cNvSpPr/>
                        <p:nvPr/>
                      </p:nvSpPr>
                      <p:spPr>
                        <a:xfrm>
                          <a:off x="4730925" y="2853510"/>
                          <a:ext cx="32495" cy="17858"/>
                        </a:xfrm>
                        <a:custGeom>
                          <a:avLst/>
                          <a:gdLst/>
                          <a:ahLst/>
                          <a:cxnLst/>
                          <a:rect l="l" t="t" r="r" b="b"/>
                          <a:pathLst>
                            <a:path w="16" h="10" extrusionOk="0">
                              <a:moveTo>
                                <a:pt x="16" y="6"/>
                              </a:moveTo>
                              <a:lnTo>
                                <a:pt x="12" y="0"/>
                              </a:lnTo>
                              <a:lnTo>
                                <a:pt x="6" y="0"/>
                              </a:lnTo>
                              <a:lnTo>
                                <a:pt x="4" y="0"/>
                              </a:lnTo>
                              <a:lnTo>
                                <a:pt x="2" y="2"/>
                              </a:lnTo>
                              <a:lnTo>
                                <a:pt x="0" y="10"/>
                              </a:lnTo>
                              <a:lnTo>
                                <a:pt x="16" y="10"/>
                              </a:lnTo>
                              <a:lnTo>
                                <a:pt x="14" y="4"/>
                              </a:lnTo>
                              <a:lnTo>
                                <a:pt x="16" y="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79" name="Google Shape;3279;p57"/>
                        <p:cNvSpPr/>
                        <p:nvPr/>
                      </p:nvSpPr>
                      <p:spPr>
                        <a:xfrm>
                          <a:off x="4920763" y="2757726"/>
                          <a:ext cx="18813" cy="50327"/>
                        </a:xfrm>
                        <a:custGeom>
                          <a:avLst/>
                          <a:gdLst/>
                          <a:ahLst/>
                          <a:cxnLst/>
                          <a:rect l="l" t="t" r="r" b="b"/>
                          <a:pathLst>
                            <a:path w="10" h="28" extrusionOk="0">
                              <a:moveTo>
                                <a:pt x="0" y="28"/>
                              </a:moveTo>
                              <a:lnTo>
                                <a:pt x="0" y="12"/>
                              </a:lnTo>
                              <a:lnTo>
                                <a:pt x="2" y="6"/>
                              </a:lnTo>
                              <a:lnTo>
                                <a:pt x="6" y="0"/>
                              </a:lnTo>
                              <a:lnTo>
                                <a:pt x="8" y="6"/>
                              </a:lnTo>
                              <a:lnTo>
                                <a:pt x="10" y="10"/>
                              </a:lnTo>
                              <a:lnTo>
                                <a:pt x="10" y="28"/>
                              </a:lnTo>
                              <a:lnTo>
                                <a:pt x="0" y="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80" name="Google Shape;3280;p57"/>
                        <p:cNvSpPr/>
                        <p:nvPr/>
                      </p:nvSpPr>
                      <p:spPr>
                        <a:xfrm>
                          <a:off x="4939576" y="2332380"/>
                          <a:ext cx="47887" cy="53574"/>
                        </a:xfrm>
                        <a:custGeom>
                          <a:avLst/>
                          <a:gdLst/>
                          <a:ahLst/>
                          <a:cxnLst/>
                          <a:rect l="l" t="t" r="r" b="b"/>
                          <a:pathLst>
                            <a:path w="24" h="30" extrusionOk="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81" name="Google Shape;3281;p57"/>
                        <p:cNvSpPr/>
                        <p:nvPr/>
                      </p:nvSpPr>
                      <p:spPr>
                        <a:xfrm>
                          <a:off x="5214926" y="2267442"/>
                          <a:ext cx="169315" cy="89290"/>
                        </a:xfrm>
                        <a:custGeom>
                          <a:avLst/>
                          <a:gdLst/>
                          <a:ahLst/>
                          <a:cxnLst/>
                          <a:rect l="l" t="t" r="r" b="b"/>
                          <a:pathLst>
                            <a:path w="86" h="50" extrusionOk="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82" name="Google Shape;3282;p57"/>
                        <p:cNvSpPr/>
                        <p:nvPr/>
                      </p:nvSpPr>
                      <p:spPr>
                        <a:xfrm>
                          <a:off x="4727505" y="2489856"/>
                          <a:ext cx="107746" cy="60068"/>
                        </a:xfrm>
                        <a:custGeom>
                          <a:avLst/>
                          <a:gdLst/>
                          <a:ahLst/>
                          <a:cxnLst/>
                          <a:rect l="l" t="t" r="r" b="b"/>
                          <a:pathLst>
                            <a:path w="54" h="34" extrusionOk="0">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83" name="Google Shape;3283;p57"/>
                        <p:cNvSpPr/>
                        <p:nvPr/>
                      </p:nvSpPr>
                      <p:spPr>
                        <a:xfrm>
                          <a:off x="4746318" y="2415176"/>
                          <a:ext cx="99194" cy="89290"/>
                        </a:xfrm>
                        <a:custGeom>
                          <a:avLst/>
                          <a:gdLst/>
                          <a:ahLst/>
                          <a:cxnLst/>
                          <a:rect l="l" t="t" r="r" b="b"/>
                          <a:pathLst>
                            <a:path w="50" h="50" extrusionOk="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84" name="Google Shape;3284;p57"/>
                        <p:cNvSpPr/>
                        <p:nvPr/>
                      </p:nvSpPr>
                      <p:spPr>
                        <a:xfrm>
                          <a:off x="4929314" y="2564535"/>
                          <a:ext cx="210361" cy="82796"/>
                        </a:xfrm>
                        <a:custGeom>
                          <a:avLst/>
                          <a:gdLst/>
                          <a:ahLst/>
                          <a:cxnLst/>
                          <a:rect l="l" t="t" r="r" b="b"/>
                          <a:pathLst>
                            <a:path w="107" h="46" extrusionOk="0">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85" name="Google Shape;3285;p57"/>
                        <p:cNvSpPr/>
                        <p:nvPr/>
                      </p:nvSpPr>
                      <p:spPr>
                        <a:xfrm>
                          <a:off x="4996014" y="2507714"/>
                          <a:ext cx="174445" cy="71432"/>
                        </a:xfrm>
                        <a:custGeom>
                          <a:avLst/>
                          <a:gdLst/>
                          <a:ahLst/>
                          <a:cxnLst/>
                          <a:rect l="l" t="t" r="r" b="b"/>
                          <a:pathLst>
                            <a:path w="89" h="40" extrusionOk="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86" name="Google Shape;3286;p57"/>
                        <p:cNvSpPr/>
                        <p:nvPr/>
                      </p:nvSpPr>
                      <p:spPr>
                        <a:xfrm>
                          <a:off x="5112311" y="2579146"/>
                          <a:ext cx="188127" cy="89290"/>
                        </a:xfrm>
                        <a:custGeom>
                          <a:avLst/>
                          <a:gdLst/>
                          <a:ahLst/>
                          <a:cxnLst/>
                          <a:rect l="l" t="t" r="r" b="b"/>
                          <a:pathLst>
                            <a:path w="96" h="50" extrusionOk="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87" name="Google Shape;3287;p57"/>
                        <p:cNvSpPr/>
                        <p:nvPr/>
                      </p:nvSpPr>
                      <p:spPr>
                        <a:xfrm>
                          <a:off x="5278205" y="2442775"/>
                          <a:ext cx="514785" cy="264624"/>
                        </a:xfrm>
                        <a:custGeom>
                          <a:avLst/>
                          <a:gdLst/>
                          <a:ahLst/>
                          <a:cxnLst/>
                          <a:rect l="l" t="t" r="r" b="b"/>
                          <a:pathLst>
                            <a:path w="260" h="148" extrusionOk="0">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88" name="Google Shape;3288;p57"/>
                        <p:cNvSpPr/>
                        <p:nvPr/>
                      </p:nvSpPr>
                      <p:spPr>
                        <a:xfrm>
                          <a:off x="5185852" y="2650578"/>
                          <a:ext cx="135110" cy="134747"/>
                        </a:xfrm>
                        <a:custGeom>
                          <a:avLst/>
                          <a:gdLst/>
                          <a:ahLst/>
                          <a:cxnLst/>
                          <a:rect l="l" t="t" r="r" b="b"/>
                          <a:pathLst>
                            <a:path w="68" h="76" extrusionOk="0">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89" name="Google Shape;3289;p57"/>
                        <p:cNvSpPr/>
                        <p:nvPr/>
                      </p:nvSpPr>
                      <p:spPr>
                        <a:xfrm>
                          <a:off x="5305569" y="2718763"/>
                          <a:ext cx="174445" cy="92537"/>
                        </a:xfrm>
                        <a:custGeom>
                          <a:avLst/>
                          <a:gdLst/>
                          <a:ahLst/>
                          <a:cxnLst/>
                          <a:rect l="l" t="t" r="r" b="b"/>
                          <a:pathLst>
                            <a:path w="88" h="52" extrusionOk="0">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90" name="Google Shape;3290;p57"/>
                        <p:cNvSpPr/>
                        <p:nvPr/>
                      </p:nvSpPr>
                      <p:spPr>
                        <a:xfrm>
                          <a:off x="4691590" y="2767467"/>
                          <a:ext cx="32495" cy="14611"/>
                        </a:xfrm>
                        <a:custGeom>
                          <a:avLst/>
                          <a:gdLst/>
                          <a:ahLst/>
                          <a:cxnLst/>
                          <a:rect l="l" t="t" r="r" b="b"/>
                          <a:pathLst>
                            <a:path w="16" h="8" extrusionOk="0">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91" name="Google Shape;3291;p57"/>
                        <p:cNvSpPr/>
                        <p:nvPr/>
                      </p:nvSpPr>
                      <p:spPr>
                        <a:xfrm>
                          <a:off x="5642488" y="2989881"/>
                          <a:ext cx="39336" cy="21105"/>
                        </a:xfrm>
                        <a:custGeom>
                          <a:avLst/>
                          <a:gdLst/>
                          <a:ahLst/>
                          <a:cxnLst/>
                          <a:rect l="l" t="t" r="r" b="b"/>
                          <a:pathLst>
                            <a:path w="20" h="12" extrusionOk="0">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3292" name="Google Shape;3292;p57"/>
                    <p:cNvGrpSpPr/>
                    <p:nvPr/>
                  </p:nvGrpSpPr>
                  <p:grpSpPr>
                    <a:xfrm>
                      <a:off x="4813017" y="2228479"/>
                      <a:ext cx="738828" cy="600679"/>
                      <a:chOff x="4813017" y="2228479"/>
                      <a:chExt cx="738828" cy="600679"/>
                    </a:xfrm>
                  </p:grpSpPr>
                  <p:sp>
                    <p:nvSpPr>
                      <p:cNvPr id="3293" name="Google Shape;3293;p57"/>
                      <p:cNvSpPr/>
                      <p:nvPr/>
                    </p:nvSpPr>
                    <p:spPr>
                      <a:xfrm>
                        <a:off x="5076396" y="2647331"/>
                        <a:ext cx="126558" cy="92537"/>
                      </a:xfrm>
                      <a:custGeom>
                        <a:avLst/>
                        <a:gdLst/>
                        <a:ahLst/>
                        <a:cxnLst/>
                        <a:rect l="l" t="t" r="r" b="b"/>
                        <a:pathLst>
                          <a:path w="64" h="52" extrusionOk="0">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94" name="Google Shape;3294;p57"/>
                      <p:cNvSpPr/>
                      <p:nvPr/>
                    </p:nvSpPr>
                    <p:spPr>
                      <a:xfrm>
                        <a:off x="5257682" y="2228479"/>
                        <a:ext cx="114587" cy="61691"/>
                      </a:xfrm>
                      <a:custGeom>
                        <a:avLst/>
                        <a:gdLst/>
                        <a:ahLst/>
                        <a:cxnLst/>
                        <a:rect l="l" t="t" r="r" b="b"/>
                        <a:pathLst>
                          <a:path w="58" h="34" extrusionOk="0">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95" name="Google Shape;3295;p57"/>
                      <p:cNvSpPr/>
                      <p:nvPr/>
                    </p:nvSpPr>
                    <p:spPr>
                      <a:xfrm>
                        <a:off x="5192693" y="2361602"/>
                        <a:ext cx="78671" cy="27599"/>
                      </a:xfrm>
                      <a:custGeom>
                        <a:avLst/>
                        <a:gdLst/>
                        <a:ahLst/>
                        <a:cxnLst/>
                        <a:rect l="l" t="t" r="r" b="b"/>
                        <a:pathLst>
                          <a:path w="40" h="16" extrusionOk="0">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96" name="Google Shape;3296;p57"/>
                      <p:cNvSpPr/>
                      <p:nvPr/>
                    </p:nvSpPr>
                    <p:spPr>
                      <a:xfrm>
                        <a:off x="4878007" y="2290170"/>
                        <a:ext cx="61569" cy="92537"/>
                      </a:xfrm>
                      <a:custGeom>
                        <a:avLst/>
                        <a:gdLst/>
                        <a:ahLst/>
                        <a:cxnLst/>
                        <a:rect l="l" t="t" r="r" b="b"/>
                        <a:pathLst>
                          <a:path w="32" h="52" extrusionOk="0">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97" name="Google Shape;3297;p57"/>
                      <p:cNvSpPr/>
                      <p:nvPr/>
                    </p:nvSpPr>
                    <p:spPr>
                      <a:xfrm>
                        <a:off x="4828410" y="2606745"/>
                        <a:ext cx="119717" cy="53574"/>
                      </a:xfrm>
                      <a:custGeom>
                        <a:avLst/>
                        <a:gdLst/>
                        <a:ahLst/>
                        <a:cxnLst/>
                        <a:rect l="l" t="t" r="r" b="b"/>
                        <a:pathLst>
                          <a:path w="60" h="30" extrusionOk="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98" name="Google Shape;3298;p57"/>
                      <p:cNvSpPr/>
                      <p:nvPr/>
                    </p:nvSpPr>
                    <p:spPr>
                      <a:xfrm>
                        <a:off x="5127703" y="2535312"/>
                        <a:ext cx="153922" cy="71432"/>
                      </a:xfrm>
                      <a:custGeom>
                        <a:avLst/>
                        <a:gdLst/>
                        <a:ahLst/>
                        <a:cxnLst/>
                        <a:rect l="l" t="t" r="r" b="b"/>
                        <a:pathLst>
                          <a:path w="78" h="40" extrusionOk="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299" name="Google Shape;3299;p57"/>
                      <p:cNvSpPr/>
                      <p:nvPr/>
                    </p:nvSpPr>
                    <p:spPr>
                      <a:xfrm>
                        <a:off x="5408184" y="2575899"/>
                        <a:ext cx="99194" cy="89290"/>
                      </a:xfrm>
                      <a:custGeom>
                        <a:avLst/>
                        <a:gdLst/>
                        <a:ahLst/>
                        <a:cxnLst/>
                        <a:rect l="l" t="t" r="r" b="b"/>
                        <a:pathLst>
                          <a:path w="50" h="50" extrusionOk="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00" name="Google Shape;3300;p57"/>
                      <p:cNvSpPr/>
                      <p:nvPr/>
                    </p:nvSpPr>
                    <p:spPr>
                      <a:xfrm>
                        <a:off x="5290177" y="2325886"/>
                        <a:ext cx="261668" cy="146111"/>
                      </a:xfrm>
                      <a:custGeom>
                        <a:avLst/>
                        <a:gdLst/>
                        <a:ahLst/>
                        <a:cxnLst/>
                        <a:rect l="l" t="t" r="r" b="b"/>
                        <a:pathLst>
                          <a:path w="132" h="82" extrusionOk="0">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01" name="Google Shape;3301;p57"/>
                      <p:cNvSpPr/>
                      <p:nvPr/>
                    </p:nvSpPr>
                    <p:spPr>
                      <a:xfrm>
                        <a:off x="5254262" y="2782078"/>
                        <a:ext cx="71830" cy="43833"/>
                      </a:xfrm>
                      <a:custGeom>
                        <a:avLst/>
                        <a:gdLst/>
                        <a:ahLst/>
                        <a:cxnLst/>
                        <a:rect l="l" t="t" r="r" b="b"/>
                        <a:pathLst>
                          <a:path w="36" h="24" extrusionOk="0">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02" name="Google Shape;3302;p57"/>
                      <p:cNvSpPr/>
                      <p:nvPr/>
                    </p:nvSpPr>
                    <p:spPr>
                      <a:xfrm>
                        <a:off x="4813017" y="2525572"/>
                        <a:ext cx="25654" cy="27599"/>
                      </a:xfrm>
                      <a:custGeom>
                        <a:avLst/>
                        <a:gdLst/>
                        <a:ahLst/>
                        <a:cxnLst/>
                        <a:rect l="l" t="t" r="r" b="b"/>
                        <a:pathLst>
                          <a:path w="12" h="16" extrusionOk="0">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03" name="Google Shape;3303;p57"/>
                      <p:cNvSpPr/>
                      <p:nvPr/>
                    </p:nvSpPr>
                    <p:spPr>
                      <a:xfrm>
                        <a:off x="5423576" y="2785325"/>
                        <a:ext cx="63279" cy="43833"/>
                      </a:xfrm>
                      <a:custGeom>
                        <a:avLst/>
                        <a:gdLst/>
                        <a:ahLst/>
                        <a:cxnLst/>
                        <a:rect l="l" t="t" r="r" b="b"/>
                        <a:pathLst>
                          <a:path w="32" h="24" extrusionOk="0">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3304" name="Google Shape;3304;p57"/>
                  <p:cNvGrpSpPr/>
                  <p:nvPr/>
                </p:nvGrpSpPr>
                <p:grpSpPr>
                  <a:xfrm>
                    <a:off x="4932735" y="2325886"/>
                    <a:ext cx="407039" cy="538988"/>
                    <a:chOff x="4932735" y="2325886"/>
                    <a:chExt cx="407039" cy="538988"/>
                  </a:xfrm>
                </p:grpSpPr>
                <p:sp>
                  <p:nvSpPr>
                    <p:cNvPr id="3305" name="Google Shape;3305;p57"/>
                    <p:cNvSpPr/>
                    <p:nvPr/>
                  </p:nvSpPr>
                  <p:spPr>
                    <a:xfrm>
                      <a:off x="5107180" y="2689541"/>
                      <a:ext cx="107746" cy="68185"/>
                    </a:xfrm>
                    <a:custGeom>
                      <a:avLst/>
                      <a:gdLst/>
                      <a:ahLst/>
                      <a:cxnLst/>
                      <a:rect l="l" t="t" r="r" b="b"/>
                      <a:pathLst>
                        <a:path w="54" h="38" extrusionOk="0">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06" name="Google Shape;3306;p57"/>
                    <p:cNvSpPr/>
                    <p:nvPr/>
                  </p:nvSpPr>
                  <p:spPr>
                    <a:xfrm>
                      <a:off x="5214926" y="2325886"/>
                      <a:ext cx="124848" cy="84420"/>
                    </a:xfrm>
                    <a:custGeom>
                      <a:avLst/>
                      <a:gdLst/>
                      <a:ahLst/>
                      <a:cxnLst/>
                      <a:rect l="l" t="t" r="r" b="b"/>
                      <a:pathLst>
                        <a:path w="64" h="48" extrusionOk="0">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07" name="Google Shape;3307;p57"/>
                    <p:cNvSpPr/>
                    <p:nvPr/>
                  </p:nvSpPr>
                  <p:spPr>
                    <a:xfrm>
                      <a:off x="5218347" y="2772337"/>
                      <a:ext cx="56438" cy="92537"/>
                    </a:xfrm>
                    <a:custGeom>
                      <a:avLst/>
                      <a:gdLst/>
                      <a:ahLst/>
                      <a:cxnLst/>
                      <a:rect l="l" t="t" r="r" b="b"/>
                      <a:pathLst>
                        <a:path w="28" h="52" extrusionOk="0">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08" name="Google Shape;3308;p57"/>
                    <p:cNvSpPr/>
                    <p:nvPr/>
                  </p:nvSpPr>
                  <p:spPr>
                    <a:xfrm>
                      <a:off x="5035350" y="2635967"/>
                      <a:ext cx="95774" cy="64938"/>
                    </a:xfrm>
                    <a:custGeom>
                      <a:avLst/>
                      <a:gdLst/>
                      <a:ahLst/>
                      <a:cxnLst/>
                      <a:rect l="l" t="t" r="r" b="b"/>
                      <a:pathLst>
                        <a:path w="49" h="36" extrusionOk="0">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09" name="Google Shape;3309;p57"/>
                    <p:cNvSpPr/>
                    <p:nvPr/>
                  </p:nvSpPr>
                  <p:spPr>
                    <a:xfrm>
                      <a:off x="4932735" y="2371343"/>
                      <a:ext cx="27364" cy="8117"/>
                    </a:xfrm>
                    <a:custGeom>
                      <a:avLst/>
                      <a:gdLst/>
                      <a:ahLst/>
                      <a:cxnLst/>
                      <a:rect l="l" t="t" r="r" b="b"/>
                      <a:pathLst>
                        <a:path w="14" h="4" extrusionOk="0">
                          <a:moveTo>
                            <a:pt x="0" y="2"/>
                          </a:moveTo>
                          <a:lnTo>
                            <a:pt x="6" y="4"/>
                          </a:lnTo>
                          <a:lnTo>
                            <a:pt x="8" y="4"/>
                          </a:lnTo>
                          <a:lnTo>
                            <a:pt x="14" y="2"/>
                          </a:lnTo>
                          <a:lnTo>
                            <a:pt x="8" y="0"/>
                          </a:lnTo>
                          <a:lnTo>
                            <a:pt x="4" y="0"/>
                          </a:lnTo>
                          <a:lnTo>
                            <a:pt x="0" y="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3310" name="Google Shape;3310;p57"/>
                <p:cNvGrpSpPr/>
                <p:nvPr/>
              </p:nvGrpSpPr>
              <p:grpSpPr>
                <a:xfrm>
                  <a:off x="4149441" y="2942801"/>
                  <a:ext cx="1771818" cy="597432"/>
                  <a:chOff x="4149441" y="2942801"/>
                  <a:chExt cx="1771818" cy="597432"/>
                </a:xfrm>
              </p:grpSpPr>
              <p:sp>
                <p:nvSpPr>
                  <p:cNvPr id="3311" name="Google Shape;3311;p57"/>
                  <p:cNvSpPr/>
                  <p:nvPr/>
                </p:nvSpPr>
                <p:spPr>
                  <a:xfrm>
                    <a:off x="5415025" y="3124628"/>
                    <a:ext cx="360863" cy="326315"/>
                  </a:xfrm>
                  <a:custGeom>
                    <a:avLst/>
                    <a:gdLst/>
                    <a:ahLst/>
                    <a:cxnLst/>
                    <a:rect l="l" t="t" r="r" b="b"/>
                    <a:pathLst>
                      <a:path w="182" h="182" extrusionOk="0">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12" name="Google Shape;3312;p57"/>
                  <p:cNvSpPr/>
                  <p:nvPr/>
                </p:nvSpPr>
                <p:spPr>
                  <a:xfrm>
                    <a:off x="4953258" y="3071054"/>
                    <a:ext cx="487421" cy="451322"/>
                  </a:xfrm>
                  <a:custGeom>
                    <a:avLst/>
                    <a:gdLst/>
                    <a:ahLst/>
                    <a:cxnLst/>
                    <a:rect l="l" t="t" r="r" b="b"/>
                    <a:pathLst>
                      <a:path w="247" h="252" extrusionOk="0">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13" name="Google Shape;3313;p57"/>
                  <p:cNvSpPr/>
                  <p:nvPr/>
                </p:nvSpPr>
                <p:spPr>
                  <a:xfrm>
                    <a:off x="4888268" y="2942801"/>
                    <a:ext cx="123138" cy="240272"/>
                  </a:xfrm>
                  <a:custGeom>
                    <a:avLst/>
                    <a:gdLst/>
                    <a:ahLst/>
                    <a:cxnLst/>
                    <a:rect l="l" t="t" r="r" b="b"/>
                    <a:pathLst>
                      <a:path w="62" h="134" extrusionOk="0">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14" name="Google Shape;3314;p57"/>
                  <p:cNvSpPr/>
                  <p:nvPr/>
                </p:nvSpPr>
                <p:spPr>
                  <a:xfrm>
                    <a:off x="4404268" y="2946047"/>
                    <a:ext cx="627662" cy="594186"/>
                  </a:xfrm>
                  <a:custGeom>
                    <a:avLst/>
                    <a:gdLst/>
                    <a:ahLst/>
                    <a:cxnLst/>
                    <a:rect l="l" t="t" r="r" b="b"/>
                    <a:pathLst>
                      <a:path w="318" h="332" extrusionOk="0">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15" name="Google Shape;3315;p57"/>
                  <p:cNvSpPr/>
                  <p:nvPr/>
                </p:nvSpPr>
                <p:spPr>
                  <a:xfrm>
                    <a:off x="4267448" y="2989881"/>
                    <a:ext cx="355732" cy="274365"/>
                  </a:xfrm>
                  <a:custGeom>
                    <a:avLst/>
                    <a:gdLst/>
                    <a:ahLst/>
                    <a:cxnLst/>
                    <a:rect l="l" t="t" r="r" b="b"/>
                    <a:pathLst>
                      <a:path w="180" h="154" extrusionOk="0">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16" name="Google Shape;3316;p57"/>
                  <p:cNvSpPr/>
                  <p:nvPr/>
                </p:nvSpPr>
                <p:spPr>
                  <a:xfrm>
                    <a:off x="4149441" y="3260999"/>
                    <a:ext cx="249696" cy="207803"/>
                  </a:xfrm>
                  <a:custGeom>
                    <a:avLst/>
                    <a:gdLst/>
                    <a:ahLst/>
                    <a:cxnLst/>
                    <a:rect l="l" t="t" r="r" b="b"/>
                    <a:pathLst>
                      <a:path w="126" h="116" extrusionOk="0">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17" name="Google Shape;3317;p57"/>
                  <p:cNvSpPr/>
                  <p:nvPr/>
                </p:nvSpPr>
                <p:spPr>
                  <a:xfrm>
                    <a:off x="5736552" y="2942801"/>
                    <a:ext cx="184707" cy="157476"/>
                  </a:xfrm>
                  <a:custGeom>
                    <a:avLst/>
                    <a:gdLst/>
                    <a:ahLst/>
                    <a:cxnLst/>
                    <a:rect l="l" t="t" r="r" b="b"/>
                    <a:pathLst>
                      <a:path w="94" h="88" extrusionOk="0">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18" name="Google Shape;3318;p57"/>
                  <p:cNvSpPr/>
                  <p:nvPr/>
                </p:nvSpPr>
                <p:spPr>
                  <a:xfrm>
                    <a:off x="5724580" y="3025597"/>
                    <a:ext cx="35915" cy="53574"/>
                  </a:xfrm>
                  <a:custGeom>
                    <a:avLst/>
                    <a:gdLst/>
                    <a:ahLst/>
                    <a:cxnLst/>
                    <a:rect l="l" t="t" r="r" b="b"/>
                    <a:pathLst>
                      <a:path w="18" h="30" extrusionOk="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grpSp>
            <p:nvGrpSpPr>
              <p:cNvPr id="3319" name="Google Shape;3319;p57"/>
              <p:cNvGrpSpPr/>
              <p:nvPr/>
            </p:nvGrpSpPr>
            <p:grpSpPr>
              <a:xfrm>
                <a:off x="5721160" y="3071054"/>
                <a:ext cx="129979" cy="139617"/>
                <a:chOff x="5721160" y="3071054"/>
                <a:chExt cx="129979" cy="139617"/>
              </a:xfrm>
            </p:grpSpPr>
            <p:sp>
              <p:nvSpPr>
                <p:cNvPr id="3320" name="Google Shape;3320;p57"/>
                <p:cNvSpPr/>
                <p:nvPr/>
              </p:nvSpPr>
              <p:spPr>
                <a:xfrm>
                  <a:off x="5728001" y="3071054"/>
                  <a:ext cx="123138" cy="139617"/>
                </a:xfrm>
                <a:custGeom>
                  <a:avLst/>
                  <a:gdLst/>
                  <a:ahLst/>
                  <a:cxnLst/>
                  <a:rect l="l" t="t" r="r" b="b"/>
                  <a:pathLst>
                    <a:path w="62" h="78" extrusionOk="0">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sp>
              <p:nvSpPr>
                <p:cNvPr id="3321" name="Google Shape;3321;p57"/>
                <p:cNvSpPr/>
                <p:nvPr/>
              </p:nvSpPr>
              <p:spPr>
                <a:xfrm>
                  <a:off x="5721160" y="3093782"/>
                  <a:ext cx="18813" cy="35716"/>
                </a:xfrm>
                <a:custGeom>
                  <a:avLst/>
                  <a:gdLst/>
                  <a:ahLst/>
                  <a:cxnLst/>
                  <a:rect l="l" t="t" r="r" b="b"/>
                  <a:pathLst>
                    <a:path w="10" h="20" extrusionOk="0">
                      <a:moveTo>
                        <a:pt x="8" y="20"/>
                      </a:moveTo>
                      <a:lnTo>
                        <a:pt x="8" y="0"/>
                      </a:lnTo>
                      <a:lnTo>
                        <a:pt x="4" y="0"/>
                      </a:lnTo>
                      <a:lnTo>
                        <a:pt x="0" y="20"/>
                      </a:lnTo>
                      <a:lnTo>
                        <a:pt x="10" y="20"/>
                      </a:lnTo>
                      <a:lnTo>
                        <a:pt x="8" y="2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grpSp>
        <p:sp>
          <p:nvSpPr>
            <p:cNvPr id="3322" name="Google Shape;3322;p57"/>
            <p:cNvSpPr/>
            <p:nvPr/>
          </p:nvSpPr>
          <p:spPr>
            <a:xfrm>
              <a:off x="5695506" y="3079171"/>
              <a:ext cx="44466" cy="113642"/>
            </a:xfrm>
            <a:custGeom>
              <a:avLst/>
              <a:gdLst/>
              <a:ahLst/>
              <a:cxnLst/>
              <a:rect l="l" t="t" r="r" b="b"/>
              <a:pathLst>
                <a:path w="22" h="64" extrusionOk="0">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solidFill>
              <a:srgbClr val="E2E2E2"/>
            </a:solidFill>
            <a:ln w="9525" cap="flat" cmpd="sng">
              <a:solidFill>
                <a:srgbClr val="B2B2B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chemeClr val="dk1"/>
                </a:solidFill>
                <a:latin typeface="Quattrocento Sans"/>
                <a:ea typeface="Quattrocento Sans"/>
                <a:cs typeface="Quattrocento Sans"/>
                <a:sym typeface="Quattrocento Sans"/>
              </a:endParaRPr>
            </a:p>
          </p:txBody>
        </p:sp>
      </p:grpSp>
      <p:sp>
        <p:nvSpPr>
          <p:cNvPr id="3323" name="Google Shape;3323;p57"/>
          <p:cNvSpPr txBox="1">
            <a:spLocks noGrp="1"/>
          </p:cNvSpPr>
          <p:nvPr>
            <p:ph type="sldNum" idx="12"/>
          </p:nvPr>
        </p:nvSpPr>
        <p:spPr>
          <a:xfrm>
            <a:off x="14257338" y="10267950"/>
            <a:ext cx="633412" cy="303213"/>
          </a:xfrm>
          <a:prstGeom prst="rect">
            <a:avLst/>
          </a:prstGeom>
          <a:noFill/>
          <a:ln>
            <a:noFill/>
          </a:ln>
        </p:spPr>
        <p:txBody>
          <a:bodyPr spcFirstLastPara="1" wrap="square" lIns="129725" tIns="64850" rIns="129725" bIns="64850" anchor="t" anchorCtr="0">
            <a:noAutofit/>
          </a:bodyPr>
          <a:lstStyle>
            <a:lvl1pPr marL="0" marR="0" lvl="0"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500"/>
              <a:buFont typeface="Arial"/>
              <a:buNone/>
              <a:defRPr sz="1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r>
              <a:rPr lang="ja-JP"/>
              <a:t>1</a:t>
            </a:r>
            <a:endParaRPr sz="2500"/>
          </a:p>
          <a:p>
            <a:pPr marL="0" lvl="0" indent="0" algn="r" rtl="0">
              <a:spcBef>
                <a:spcPts val="0"/>
              </a:spcBef>
              <a:spcAft>
                <a:spcPts val="0"/>
              </a:spcAft>
              <a:buNone/>
            </a:pPr>
            <a:endParaRPr/>
          </a:p>
        </p:txBody>
      </p:sp>
      <p:sp>
        <p:nvSpPr>
          <p:cNvPr id="3324" name="Google Shape;3324;p57"/>
          <p:cNvSpPr txBox="1">
            <a:spLocks noGrp="1"/>
          </p:cNvSpPr>
          <p:nvPr>
            <p:ph type="ftr" idx="11"/>
          </p:nvPr>
        </p:nvSpPr>
        <p:spPr>
          <a:xfrm>
            <a:off x="9209088" y="10374313"/>
            <a:ext cx="4959350" cy="196850"/>
          </a:xfrm>
          <a:prstGeom prst="rect">
            <a:avLst/>
          </a:prstGeom>
          <a:noFill/>
          <a:ln>
            <a:noFill/>
          </a:ln>
        </p:spPr>
        <p:txBody>
          <a:bodyPr spcFirstLastPara="1" wrap="square" lIns="146050" tIns="73000" rIns="146050" bIns="73000" anchor="ctr" anchorCtr="0">
            <a:noAutofit/>
          </a:bodyPr>
          <a:lstStyle>
            <a:lvl1pPr lvl="0" algn="r">
              <a:lnSpc>
                <a:spcPct val="100000"/>
              </a:lnSpc>
              <a:spcBef>
                <a:spcPts val="0"/>
              </a:spcBef>
              <a:spcAft>
                <a:spcPts val="0"/>
              </a:spcAft>
              <a:buSzPts val="1400"/>
              <a:buNone/>
              <a:defRPr sz="1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25" name="Google Shape;3325;p57"/>
          <p:cNvSpPr txBox="1">
            <a:spLocks noGrp="1"/>
          </p:cNvSpPr>
          <p:nvPr>
            <p:ph type="dt" idx="10"/>
          </p:nvPr>
        </p:nvSpPr>
        <p:spPr>
          <a:xfrm>
            <a:off x="763588" y="10328275"/>
            <a:ext cx="5919787" cy="293688"/>
          </a:xfrm>
          <a:prstGeom prst="rect">
            <a:avLst/>
          </a:prstGeom>
          <a:noFill/>
          <a:ln>
            <a:noFill/>
          </a:ln>
        </p:spPr>
        <p:txBody>
          <a:bodyPr spcFirstLastPara="1" wrap="square" lIns="146050" tIns="73000" rIns="146050" bIns="73000"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汎用">
  <p:cSld name="1_汎用">
    <p:spTree>
      <p:nvGrpSpPr>
        <p:cNvPr id="1" name="Shape 63"/>
        <p:cNvGrpSpPr/>
        <p:nvPr/>
      </p:nvGrpSpPr>
      <p:grpSpPr>
        <a:xfrm>
          <a:off x="0" y="0"/>
          <a:ext cx="0" cy="0"/>
          <a:chOff x="0" y="0"/>
          <a:chExt cx="0" cy="0"/>
        </a:xfrm>
      </p:grpSpPr>
      <p:grpSp>
        <p:nvGrpSpPr>
          <p:cNvPr id="64" name="Google Shape;64;p8"/>
          <p:cNvGrpSpPr/>
          <p:nvPr/>
        </p:nvGrpSpPr>
        <p:grpSpPr>
          <a:xfrm>
            <a:off x="295275" y="1295400"/>
            <a:ext cx="14587538" cy="112713"/>
            <a:chOff x="180352" y="836713"/>
            <a:chExt cx="8928152" cy="72000"/>
          </a:xfrm>
        </p:grpSpPr>
        <p:sp>
          <p:nvSpPr>
            <p:cNvPr id="65" name="Google Shape;65;p8"/>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66" name="Google Shape;66;p8"/>
            <p:cNvSpPr/>
            <p:nvPr/>
          </p:nvSpPr>
          <p:spPr>
            <a:xfrm flipH="1">
              <a:off x="180352" y="836713"/>
              <a:ext cx="7560121" cy="18253"/>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67" name="Google Shape;67;p8"/>
          <p:cNvSpPr/>
          <p:nvPr/>
        </p:nvSpPr>
        <p:spPr>
          <a:xfrm rot="-5400000">
            <a:off x="7415024" y="-746120"/>
            <a:ext cx="111516" cy="13117975"/>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129650" tIns="64825" rIns="129650" bIns="648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68" name="Google Shape;68;p8"/>
          <p:cNvSpPr/>
          <p:nvPr/>
        </p:nvSpPr>
        <p:spPr>
          <a:xfrm rot="5400000" flipH="1">
            <a:off x="3289301" y="5686425"/>
            <a:ext cx="8362950" cy="28575"/>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129650" tIns="64825" rIns="129650" bIns="648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69" name="Google Shape;69;p8"/>
          <p:cNvSpPr txBox="1">
            <a:spLocks noGrp="1"/>
          </p:cNvSpPr>
          <p:nvPr>
            <p:ph type="title"/>
          </p:nvPr>
        </p:nvSpPr>
        <p:spPr>
          <a:xfrm>
            <a:off x="258763" y="525463"/>
            <a:ext cx="14424025" cy="757237"/>
          </a:xfrm>
          <a:prstGeom prst="rect">
            <a:avLst/>
          </a:prstGeom>
          <a:noFill/>
          <a:ln>
            <a:noFill/>
          </a:ln>
        </p:spPr>
        <p:txBody>
          <a:bodyPr spcFirstLastPara="1" wrap="square" lIns="145775" tIns="72875" rIns="145775" bIns="72875"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
          <p:cNvSpPr txBox="1">
            <a:spLocks noGrp="1"/>
          </p:cNvSpPr>
          <p:nvPr>
            <p:ph type="sldNum" idx="12"/>
          </p:nvPr>
        </p:nvSpPr>
        <p:spPr>
          <a:xfrm>
            <a:off x="13757275" y="10166350"/>
            <a:ext cx="1133475" cy="363538"/>
          </a:xfrm>
          <a:prstGeom prst="rect">
            <a:avLst/>
          </a:prstGeom>
          <a:noFill/>
          <a:ln>
            <a:noFill/>
          </a:ln>
        </p:spPr>
        <p:txBody>
          <a:bodyPr spcFirstLastPara="1" wrap="square" lIns="146050" tIns="73000" rIns="146050" bIns="73000" anchor="t" anchorCtr="0">
            <a:noAutofit/>
          </a:bodyPr>
          <a:lstStyle>
            <a:lvl1pPr marL="0" marR="0" lvl="0"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ja-JP"/>
              <a:t>‹#›</a:t>
            </a:fld>
            <a:endParaRPr/>
          </a:p>
        </p:txBody>
      </p:sp>
      <p:sp>
        <p:nvSpPr>
          <p:cNvPr id="71" name="Google Shape;71;p8"/>
          <p:cNvSpPr txBox="1">
            <a:spLocks noGrp="1"/>
          </p:cNvSpPr>
          <p:nvPr>
            <p:ph type="dt" idx="10"/>
          </p:nvPr>
        </p:nvSpPr>
        <p:spPr>
          <a:xfrm>
            <a:off x="-60325" y="10328275"/>
            <a:ext cx="5919788" cy="293688"/>
          </a:xfrm>
          <a:prstGeom prst="rect">
            <a:avLst/>
          </a:prstGeom>
          <a:noFill/>
          <a:ln>
            <a:noFill/>
          </a:ln>
        </p:spPr>
        <p:txBody>
          <a:bodyPr spcFirstLastPara="1" wrap="square" lIns="145875" tIns="72925" rIns="145875" bIns="72925"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背景と目的">
  <p:cSld name="背景と目的">
    <p:spTree>
      <p:nvGrpSpPr>
        <p:cNvPr id="1" name="Shape 72"/>
        <p:cNvGrpSpPr/>
        <p:nvPr/>
      </p:nvGrpSpPr>
      <p:grpSpPr>
        <a:xfrm>
          <a:off x="0" y="0"/>
          <a:ext cx="0" cy="0"/>
          <a:chOff x="0" y="0"/>
          <a:chExt cx="0" cy="0"/>
        </a:xfrm>
      </p:grpSpPr>
      <p:sp>
        <p:nvSpPr>
          <p:cNvPr id="73" name="Google Shape;73;p9"/>
          <p:cNvSpPr/>
          <p:nvPr/>
        </p:nvSpPr>
        <p:spPr>
          <a:xfrm>
            <a:off x="528638" y="1854200"/>
            <a:ext cx="3176587" cy="584200"/>
          </a:xfrm>
          <a:prstGeom prst="parallelogram">
            <a:avLst>
              <a:gd name="adj" fmla="val 25000"/>
            </a:avLst>
          </a:prstGeom>
          <a:solidFill>
            <a:srgbClr val="000066"/>
          </a:solidFill>
          <a:ln>
            <a:noFill/>
          </a:ln>
        </p:spPr>
        <p:txBody>
          <a:bodyPr spcFirstLastPara="1" wrap="square" lIns="145875" tIns="72925" rIns="145875" bIns="72925" anchor="ctr" anchorCtr="0">
            <a:noAutofit/>
          </a:bodyPr>
          <a:lstStyle/>
          <a:p>
            <a:pPr marL="0" marR="0" lvl="0" indent="0" algn="ctr" rtl="0">
              <a:lnSpc>
                <a:spcPct val="100000"/>
              </a:lnSpc>
              <a:spcBef>
                <a:spcPts val="0"/>
              </a:spcBef>
              <a:spcAft>
                <a:spcPts val="0"/>
              </a:spcAft>
              <a:buClr>
                <a:srgbClr val="000000"/>
              </a:buClr>
              <a:buSzPts val="2900"/>
              <a:buFont typeface="Arial"/>
              <a:buNone/>
            </a:pPr>
            <a:r>
              <a:rPr lang="ja-JP" sz="2900" b="0" i="0" u="none" strike="noStrike" cap="none">
                <a:solidFill>
                  <a:srgbClr val="FFFFFF"/>
                </a:solidFill>
                <a:latin typeface="Arial"/>
                <a:ea typeface="Arial"/>
                <a:cs typeface="Arial"/>
                <a:sym typeface="Arial"/>
              </a:rPr>
              <a:t>Background</a:t>
            </a:r>
            <a:endParaRPr sz="2900" b="0" i="0" u="none" strike="noStrike" cap="none">
              <a:solidFill>
                <a:srgbClr val="FFFFFF"/>
              </a:solidFill>
              <a:latin typeface="Arial"/>
              <a:ea typeface="Arial"/>
              <a:cs typeface="Arial"/>
              <a:sym typeface="Arial"/>
            </a:endParaRPr>
          </a:p>
        </p:txBody>
      </p:sp>
      <p:sp>
        <p:nvSpPr>
          <p:cNvPr id="74" name="Google Shape;74;p9"/>
          <p:cNvSpPr/>
          <p:nvPr/>
        </p:nvSpPr>
        <p:spPr>
          <a:xfrm>
            <a:off x="528638" y="5645150"/>
            <a:ext cx="3176587" cy="585788"/>
          </a:xfrm>
          <a:prstGeom prst="parallelogram">
            <a:avLst>
              <a:gd name="adj" fmla="val 25000"/>
            </a:avLst>
          </a:prstGeom>
          <a:solidFill>
            <a:srgbClr val="000066"/>
          </a:solidFill>
          <a:ln>
            <a:noFill/>
          </a:ln>
        </p:spPr>
        <p:txBody>
          <a:bodyPr spcFirstLastPara="1" wrap="square" lIns="145875" tIns="72925" rIns="145875" bIns="72925" anchor="ctr" anchorCtr="0">
            <a:noAutofit/>
          </a:bodyPr>
          <a:lstStyle/>
          <a:p>
            <a:pPr marL="0" marR="0" lvl="0" indent="0" algn="ctr" rtl="0">
              <a:lnSpc>
                <a:spcPct val="100000"/>
              </a:lnSpc>
              <a:spcBef>
                <a:spcPts val="0"/>
              </a:spcBef>
              <a:spcAft>
                <a:spcPts val="0"/>
              </a:spcAft>
              <a:buClr>
                <a:srgbClr val="000000"/>
              </a:buClr>
              <a:buSzPts val="2900"/>
              <a:buFont typeface="Arial"/>
              <a:buNone/>
            </a:pPr>
            <a:r>
              <a:rPr lang="ja-JP" sz="2900" b="0" i="0" u="none" strike="noStrike" cap="none">
                <a:solidFill>
                  <a:srgbClr val="FFFFFF"/>
                </a:solidFill>
                <a:latin typeface="Arial"/>
                <a:ea typeface="Arial"/>
                <a:cs typeface="Arial"/>
                <a:sym typeface="Arial"/>
              </a:rPr>
              <a:t>Objectives</a:t>
            </a:r>
            <a:endParaRPr sz="2900" b="0" i="0" u="none" strike="noStrike" cap="none">
              <a:solidFill>
                <a:srgbClr val="FFFFFF"/>
              </a:solidFill>
              <a:latin typeface="Arial"/>
              <a:ea typeface="Arial"/>
              <a:cs typeface="Arial"/>
              <a:sym typeface="Arial"/>
            </a:endParaRPr>
          </a:p>
        </p:txBody>
      </p:sp>
      <p:grpSp>
        <p:nvGrpSpPr>
          <p:cNvPr id="75" name="Google Shape;75;p9"/>
          <p:cNvGrpSpPr/>
          <p:nvPr/>
        </p:nvGrpSpPr>
        <p:grpSpPr>
          <a:xfrm>
            <a:off x="295275" y="2522538"/>
            <a:ext cx="14587538" cy="111125"/>
            <a:chOff x="180352" y="836713"/>
            <a:chExt cx="8928152" cy="72000"/>
          </a:xfrm>
        </p:grpSpPr>
        <p:sp>
          <p:nvSpPr>
            <p:cNvPr id="76" name="Google Shape;76;p9"/>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77" name="Google Shape;77;p9"/>
            <p:cNvSpPr/>
            <p:nvPr/>
          </p:nvSpPr>
          <p:spPr>
            <a:xfrm flipH="1">
              <a:off x="180352" y="836713"/>
              <a:ext cx="7560121"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78" name="Google Shape;78;p9"/>
          <p:cNvGrpSpPr/>
          <p:nvPr/>
        </p:nvGrpSpPr>
        <p:grpSpPr>
          <a:xfrm>
            <a:off x="295275" y="6315075"/>
            <a:ext cx="14587538" cy="111125"/>
            <a:chOff x="180352" y="836713"/>
            <a:chExt cx="8928152" cy="72000"/>
          </a:xfrm>
        </p:grpSpPr>
        <p:sp>
          <p:nvSpPr>
            <p:cNvPr id="79" name="Google Shape;79;p9"/>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80" name="Google Shape;80;p9"/>
            <p:cNvSpPr/>
            <p:nvPr/>
          </p:nvSpPr>
          <p:spPr>
            <a:xfrm flipH="1">
              <a:off x="180352" y="836713"/>
              <a:ext cx="7560121"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81" name="Google Shape;81;p9"/>
          <p:cNvGrpSpPr/>
          <p:nvPr/>
        </p:nvGrpSpPr>
        <p:grpSpPr>
          <a:xfrm>
            <a:off x="295275" y="1630363"/>
            <a:ext cx="14587538" cy="111125"/>
            <a:chOff x="180352" y="836713"/>
            <a:chExt cx="8928152" cy="72000"/>
          </a:xfrm>
        </p:grpSpPr>
        <p:sp>
          <p:nvSpPr>
            <p:cNvPr id="82" name="Google Shape;82;p9"/>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83" name="Google Shape;83;p9"/>
            <p:cNvSpPr/>
            <p:nvPr/>
          </p:nvSpPr>
          <p:spPr>
            <a:xfrm flipH="1">
              <a:off x="180352" y="836713"/>
              <a:ext cx="7560121"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84" name="Google Shape;84;p9"/>
          <p:cNvSpPr txBox="1">
            <a:spLocks noGrp="1"/>
          </p:cNvSpPr>
          <p:nvPr>
            <p:ph type="body" idx="1"/>
          </p:nvPr>
        </p:nvSpPr>
        <p:spPr>
          <a:xfrm>
            <a:off x="763981" y="2634307"/>
            <a:ext cx="13648916" cy="2899754"/>
          </a:xfrm>
          <a:prstGeom prst="rect">
            <a:avLst/>
          </a:prstGeom>
          <a:noFill/>
          <a:ln>
            <a:noFill/>
          </a:ln>
        </p:spPr>
        <p:txBody>
          <a:bodyPr spcFirstLastPara="1" wrap="square" lIns="145775" tIns="72875" rIns="145775" bIns="72875"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5" name="Google Shape;85;p9"/>
          <p:cNvSpPr txBox="1">
            <a:spLocks noGrp="1"/>
          </p:cNvSpPr>
          <p:nvPr>
            <p:ph type="body" idx="2"/>
          </p:nvPr>
        </p:nvSpPr>
        <p:spPr>
          <a:xfrm>
            <a:off x="575825" y="738291"/>
            <a:ext cx="6764875" cy="780703"/>
          </a:xfrm>
          <a:prstGeom prst="rect">
            <a:avLst/>
          </a:prstGeom>
          <a:gradFill>
            <a:gsLst>
              <a:gs pos="0">
                <a:srgbClr val="000066"/>
              </a:gs>
              <a:gs pos="51000">
                <a:srgbClr val="000066"/>
              </a:gs>
              <a:gs pos="100000">
                <a:srgbClr val="7B8196">
                  <a:alpha val="0"/>
                </a:srgbClr>
              </a:gs>
            </a:gsLst>
            <a:lin ang="0" scaled="0"/>
          </a:gradFill>
          <a:ln>
            <a:noFill/>
          </a:ln>
        </p:spPr>
        <p:txBody>
          <a:bodyPr spcFirstLastPara="1" wrap="square" lIns="145775" tIns="72875" rIns="145775" bIns="72875" anchor="t" anchorCtr="0">
            <a:noAutofit/>
          </a:bodyPr>
          <a:lstStyle>
            <a:lvl1pPr marL="457200" lvl="0" indent="-228600" algn="ctr">
              <a:lnSpc>
                <a:spcPct val="100000"/>
              </a:lnSpc>
              <a:spcBef>
                <a:spcPts val="900"/>
              </a:spcBef>
              <a:spcAft>
                <a:spcPts val="0"/>
              </a:spcAft>
              <a:buSzPts val="1400"/>
              <a:buNone/>
              <a:defRPr sz="4500">
                <a:solidFill>
                  <a:schemeClr val="lt1"/>
                </a:solidFill>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6" name="Google Shape;86;p9"/>
          <p:cNvSpPr txBox="1">
            <a:spLocks noGrp="1"/>
          </p:cNvSpPr>
          <p:nvPr>
            <p:ph type="body" idx="3"/>
          </p:nvPr>
        </p:nvSpPr>
        <p:spPr>
          <a:xfrm>
            <a:off x="763981" y="6426273"/>
            <a:ext cx="13648916" cy="3345872"/>
          </a:xfrm>
          <a:prstGeom prst="rect">
            <a:avLst/>
          </a:prstGeom>
          <a:noFill/>
          <a:ln>
            <a:noFill/>
          </a:ln>
        </p:spPr>
        <p:txBody>
          <a:bodyPr spcFirstLastPara="1" wrap="square" lIns="145775" tIns="72875" rIns="145775" bIns="72875"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7" name="Google Shape;87;p9"/>
          <p:cNvSpPr txBox="1">
            <a:spLocks noGrp="1"/>
          </p:cNvSpPr>
          <p:nvPr>
            <p:ph type="dt" idx="10"/>
          </p:nvPr>
        </p:nvSpPr>
        <p:spPr>
          <a:xfrm>
            <a:off x="-60325" y="10328275"/>
            <a:ext cx="5919788" cy="293688"/>
          </a:xfrm>
          <a:prstGeom prst="rect">
            <a:avLst/>
          </a:prstGeom>
          <a:noFill/>
          <a:ln>
            <a:noFill/>
          </a:ln>
        </p:spPr>
        <p:txBody>
          <a:bodyPr spcFirstLastPara="1" wrap="square" lIns="145875" tIns="72925" rIns="145875" bIns="72925"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9"/>
          <p:cNvSpPr txBox="1">
            <a:spLocks noGrp="1"/>
          </p:cNvSpPr>
          <p:nvPr>
            <p:ph type="sldNum" idx="12"/>
          </p:nvPr>
        </p:nvSpPr>
        <p:spPr>
          <a:xfrm>
            <a:off x="13757275" y="10166350"/>
            <a:ext cx="1133475" cy="363538"/>
          </a:xfrm>
          <a:prstGeom prst="rect">
            <a:avLst/>
          </a:prstGeom>
          <a:noFill/>
          <a:ln>
            <a:noFill/>
          </a:ln>
        </p:spPr>
        <p:txBody>
          <a:bodyPr spcFirstLastPara="1" wrap="square" lIns="129575" tIns="64775" rIns="129575" bIns="64775" anchor="t" anchorCtr="0">
            <a:noAutofit/>
          </a:bodyPr>
          <a:lstStyle>
            <a:lvl1pPr marL="0" marR="0" lvl="0"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目次">
  <p:cSld name="目次">
    <p:spTree>
      <p:nvGrpSpPr>
        <p:cNvPr id="1" name="Shape 89"/>
        <p:cNvGrpSpPr/>
        <p:nvPr/>
      </p:nvGrpSpPr>
      <p:grpSpPr>
        <a:xfrm>
          <a:off x="0" y="0"/>
          <a:ext cx="0" cy="0"/>
          <a:chOff x="0" y="0"/>
          <a:chExt cx="0" cy="0"/>
        </a:xfrm>
      </p:grpSpPr>
      <p:sp>
        <p:nvSpPr>
          <p:cNvPr id="90" name="Google Shape;90;p10"/>
          <p:cNvSpPr/>
          <p:nvPr/>
        </p:nvSpPr>
        <p:spPr>
          <a:xfrm>
            <a:off x="528638" y="4752975"/>
            <a:ext cx="941387" cy="585788"/>
          </a:xfrm>
          <a:prstGeom prst="parallelogram">
            <a:avLst>
              <a:gd name="adj" fmla="val 25000"/>
            </a:avLst>
          </a:prstGeom>
          <a:solidFill>
            <a:srgbClr val="000066"/>
          </a:solidFill>
          <a:ln>
            <a:noFill/>
          </a:ln>
        </p:spPr>
        <p:txBody>
          <a:bodyPr spcFirstLastPara="1" wrap="square" lIns="145875" tIns="72925" rIns="145875" bIns="72925" anchor="ctr" anchorCtr="0">
            <a:noAutofit/>
          </a:bodyPr>
          <a:lstStyle/>
          <a:p>
            <a:pPr marL="0" marR="0" lvl="0" indent="0" algn="ctr" rtl="0">
              <a:lnSpc>
                <a:spcPct val="100000"/>
              </a:lnSpc>
              <a:spcBef>
                <a:spcPts val="0"/>
              </a:spcBef>
              <a:spcAft>
                <a:spcPts val="0"/>
              </a:spcAft>
              <a:buClr>
                <a:srgbClr val="000000"/>
              </a:buClr>
              <a:buSzPts val="2900"/>
              <a:buFont typeface="Arial"/>
              <a:buNone/>
            </a:pPr>
            <a:r>
              <a:rPr lang="ja-JP" sz="2900" b="0" i="0" u="none" strike="noStrike" cap="none">
                <a:solidFill>
                  <a:srgbClr val="FFFFFF"/>
                </a:solidFill>
                <a:latin typeface="Arial"/>
                <a:ea typeface="Arial"/>
                <a:cs typeface="Arial"/>
                <a:sym typeface="Arial"/>
              </a:rPr>
              <a:t>2.</a:t>
            </a:r>
            <a:endParaRPr sz="2900" b="0" i="0" u="none" strike="noStrike" cap="none">
              <a:solidFill>
                <a:srgbClr val="FFFFFF"/>
              </a:solidFill>
              <a:latin typeface="Arial"/>
              <a:ea typeface="Arial"/>
              <a:cs typeface="Arial"/>
              <a:sym typeface="Arial"/>
            </a:endParaRPr>
          </a:p>
        </p:txBody>
      </p:sp>
      <p:sp>
        <p:nvSpPr>
          <p:cNvPr id="91" name="Google Shape;91;p10"/>
          <p:cNvSpPr/>
          <p:nvPr/>
        </p:nvSpPr>
        <p:spPr>
          <a:xfrm>
            <a:off x="528638" y="6650038"/>
            <a:ext cx="941387" cy="584200"/>
          </a:xfrm>
          <a:prstGeom prst="parallelogram">
            <a:avLst>
              <a:gd name="adj" fmla="val 25000"/>
            </a:avLst>
          </a:prstGeom>
          <a:solidFill>
            <a:srgbClr val="000066"/>
          </a:solidFill>
          <a:ln>
            <a:noFill/>
          </a:ln>
        </p:spPr>
        <p:txBody>
          <a:bodyPr spcFirstLastPara="1" wrap="square" lIns="145875" tIns="72925" rIns="145875" bIns="72925" anchor="ctr" anchorCtr="0">
            <a:noAutofit/>
          </a:bodyPr>
          <a:lstStyle/>
          <a:p>
            <a:pPr marL="0" marR="0" lvl="0" indent="0" algn="ctr" rtl="0">
              <a:lnSpc>
                <a:spcPct val="100000"/>
              </a:lnSpc>
              <a:spcBef>
                <a:spcPts val="0"/>
              </a:spcBef>
              <a:spcAft>
                <a:spcPts val="0"/>
              </a:spcAft>
              <a:buClr>
                <a:srgbClr val="000000"/>
              </a:buClr>
              <a:buSzPts val="2900"/>
              <a:buFont typeface="Arial"/>
              <a:buNone/>
            </a:pPr>
            <a:r>
              <a:rPr lang="ja-JP" sz="2900" b="0" i="0" u="none" strike="noStrike" cap="none">
                <a:solidFill>
                  <a:srgbClr val="FFFFFF"/>
                </a:solidFill>
                <a:latin typeface="Arial"/>
                <a:ea typeface="Arial"/>
                <a:cs typeface="Arial"/>
                <a:sym typeface="Arial"/>
              </a:rPr>
              <a:t>3.</a:t>
            </a:r>
            <a:endParaRPr sz="2900" b="0" i="0" u="none" strike="noStrike" cap="none">
              <a:solidFill>
                <a:srgbClr val="FFFFFF"/>
              </a:solidFill>
              <a:latin typeface="Arial"/>
              <a:ea typeface="Arial"/>
              <a:cs typeface="Arial"/>
              <a:sym typeface="Arial"/>
            </a:endParaRPr>
          </a:p>
        </p:txBody>
      </p:sp>
      <p:sp>
        <p:nvSpPr>
          <p:cNvPr id="92" name="Google Shape;92;p10"/>
          <p:cNvSpPr/>
          <p:nvPr/>
        </p:nvSpPr>
        <p:spPr>
          <a:xfrm>
            <a:off x="528638" y="8545513"/>
            <a:ext cx="941387" cy="585787"/>
          </a:xfrm>
          <a:prstGeom prst="parallelogram">
            <a:avLst>
              <a:gd name="adj" fmla="val 25000"/>
            </a:avLst>
          </a:prstGeom>
          <a:solidFill>
            <a:srgbClr val="000066"/>
          </a:solidFill>
          <a:ln>
            <a:noFill/>
          </a:ln>
        </p:spPr>
        <p:txBody>
          <a:bodyPr spcFirstLastPara="1" wrap="square" lIns="145875" tIns="72925" rIns="145875" bIns="72925" anchor="ctr" anchorCtr="0">
            <a:noAutofit/>
          </a:bodyPr>
          <a:lstStyle/>
          <a:p>
            <a:pPr marL="0" marR="0" lvl="0" indent="0" algn="ctr" rtl="0">
              <a:lnSpc>
                <a:spcPct val="100000"/>
              </a:lnSpc>
              <a:spcBef>
                <a:spcPts val="0"/>
              </a:spcBef>
              <a:spcAft>
                <a:spcPts val="0"/>
              </a:spcAft>
              <a:buClr>
                <a:srgbClr val="000000"/>
              </a:buClr>
              <a:buSzPts val="2900"/>
              <a:buFont typeface="Arial"/>
              <a:buNone/>
            </a:pPr>
            <a:r>
              <a:rPr lang="ja-JP" sz="2900" b="0" i="0" u="none" strike="noStrike" cap="none">
                <a:solidFill>
                  <a:srgbClr val="FFFFFF"/>
                </a:solidFill>
                <a:latin typeface="Arial"/>
                <a:ea typeface="Arial"/>
                <a:cs typeface="Arial"/>
                <a:sym typeface="Arial"/>
              </a:rPr>
              <a:t>4.</a:t>
            </a:r>
            <a:endParaRPr sz="2900" b="0" i="0" u="none" strike="noStrike" cap="none">
              <a:solidFill>
                <a:srgbClr val="FFFFFF"/>
              </a:solidFill>
              <a:latin typeface="Arial"/>
              <a:ea typeface="Arial"/>
              <a:cs typeface="Arial"/>
              <a:sym typeface="Arial"/>
            </a:endParaRPr>
          </a:p>
        </p:txBody>
      </p:sp>
      <p:sp>
        <p:nvSpPr>
          <p:cNvPr id="93" name="Google Shape;93;p10"/>
          <p:cNvSpPr/>
          <p:nvPr/>
        </p:nvSpPr>
        <p:spPr>
          <a:xfrm>
            <a:off x="528638" y="2857500"/>
            <a:ext cx="941387" cy="585788"/>
          </a:xfrm>
          <a:prstGeom prst="parallelogram">
            <a:avLst>
              <a:gd name="adj" fmla="val 25000"/>
            </a:avLst>
          </a:prstGeom>
          <a:solidFill>
            <a:srgbClr val="000066"/>
          </a:solidFill>
          <a:ln>
            <a:noFill/>
          </a:ln>
        </p:spPr>
        <p:txBody>
          <a:bodyPr spcFirstLastPara="1" wrap="square" lIns="145875" tIns="72925" rIns="145875" bIns="72925" anchor="ctr" anchorCtr="0">
            <a:noAutofit/>
          </a:bodyPr>
          <a:lstStyle/>
          <a:p>
            <a:pPr marL="0" marR="0" lvl="0" indent="0" algn="ctr" rtl="0">
              <a:lnSpc>
                <a:spcPct val="100000"/>
              </a:lnSpc>
              <a:spcBef>
                <a:spcPts val="0"/>
              </a:spcBef>
              <a:spcAft>
                <a:spcPts val="0"/>
              </a:spcAft>
              <a:buClr>
                <a:srgbClr val="000000"/>
              </a:buClr>
              <a:buSzPts val="2900"/>
              <a:buFont typeface="Arial"/>
              <a:buNone/>
            </a:pPr>
            <a:r>
              <a:rPr lang="ja-JP" sz="2900" b="0" i="0" u="none" strike="noStrike" cap="none">
                <a:solidFill>
                  <a:srgbClr val="FFFFFF"/>
                </a:solidFill>
                <a:latin typeface="Arial"/>
                <a:ea typeface="Arial"/>
                <a:cs typeface="Arial"/>
                <a:sym typeface="Arial"/>
              </a:rPr>
              <a:t>1.</a:t>
            </a:r>
            <a:endParaRPr sz="2900" b="0" i="0" u="none" strike="noStrike" cap="none">
              <a:solidFill>
                <a:srgbClr val="FFFFFF"/>
              </a:solidFill>
              <a:latin typeface="Arial"/>
              <a:ea typeface="Arial"/>
              <a:cs typeface="Arial"/>
              <a:sym typeface="Arial"/>
            </a:endParaRPr>
          </a:p>
        </p:txBody>
      </p:sp>
      <p:grpSp>
        <p:nvGrpSpPr>
          <p:cNvPr id="94" name="Google Shape;94;p10"/>
          <p:cNvGrpSpPr/>
          <p:nvPr/>
        </p:nvGrpSpPr>
        <p:grpSpPr>
          <a:xfrm>
            <a:off x="295277" y="1630363"/>
            <a:ext cx="11764963" cy="111127"/>
            <a:chOff x="180352" y="836713"/>
            <a:chExt cx="8928151" cy="72000"/>
          </a:xfrm>
        </p:grpSpPr>
        <p:sp>
          <p:nvSpPr>
            <p:cNvPr id="95" name="Google Shape;95;p10"/>
            <p:cNvSpPr/>
            <p:nvPr/>
          </p:nvSpPr>
          <p:spPr>
            <a:xfrm rot="-5400000">
              <a:off x="5058389" y="-3141401"/>
              <a:ext cx="72000" cy="8028229"/>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96" name="Google Shape;96;p10"/>
            <p:cNvSpPr/>
            <p:nvPr/>
          </p:nvSpPr>
          <p:spPr>
            <a:xfrm flipH="1">
              <a:off x="180352" y="836713"/>
              <a:ext cx="7559594"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97" name="Google Shape;97;p10"/>
          <p:cNvGrpSpPr/>
          <p:nvPr/>
        </p:nvGrpSpPr>
        <p:grpSpPr>
          <a:xfrm>
            <a:off x="295275" y="3525837"/>
            <a:ext cx="14587538" cy="112712"/>
            <a:chOff x="180352" y="836712"/>
            <a:chExt cx="8928152" cy="72000"/>
          </a:xfrm>
        </p:grpSpPr>
        <p:sp>
          <p:nvSpPr>
            <p:cNvPr id="98" name="Google Shape;98;p10"/>
            <p:cNvSpPr/>
            <p:nvPr/>
          </p:nvSpPr>
          <p:spPr>
            <a:xfrm rot="-5400000">
              <a:off x="5058285" y="-3141507"/>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99" name="Google Shape;99;p10"/>
            <p:cNvSpPr/>
            <p:nvPr/>
          </p:nvSpPr>
          <p:spPr>
            <a:xfrm flipH="1">
              <a:off x="180352" y="836713"/>
              <a:ext cx="7560121" cy="1825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100" name="Google Shape;100;p10"/>
          <p:cNvGrpSpPr/>
          <p:nvPr/>
        </p:nvGrpSpPr>
        <p:grpSpPr>
          <a:xfrm>
            <a:off x="295275" y="5422900"/>
            <a:ext cx="14587538" cy="111125"/>
            <a:chOff x="180352" y="836713"/>
            <a:chExt cx="8928152" cy="72000"/>
          </a:xfrm>
        </p:grpSpPr>
        <p:sp>
          <p:nvSpPr>
            <p:cNvPr id="101" name="Google Shape;101;p10"/>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02" name="Google Shape;102;p10"/>
            <p:cNvSpPr/>
            <p:nvPr/>
          </p:nvSpPr>
          <p:spPr>
            <a:xfrm flipH="1">
              <a:off x="180352" y="836713"/>
              <a:ext cx="7560121"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103" name="Google Shape;103;p10"/>
          <p:cNvGrpSpPr/>
          <p:nvPr/>
        </p:nvGrpSpPr>
        <p:grpSpPr>
          <a:xfrm>
            <a:off x="295275" y="7318375"/>
            <a:ext cx="14587538" cy="111125"/>
            <a:chOff x="180352" y="836713"/>
            <a:chExt cx="8928152" cy="72000"/>
          </a:xfrm>
        </p:grpSpPr>
        <p:sp>
          <p:nvSpPr>
            <p:cNvPr id="104" name="Google Shape;104;p10"/>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05" name="Google Shape;105;p10"/>
            <p:cNvSpPr/>
            <p:nvPr/>
          </p:nvSpPr>
          <p:spPr>
            <a:xfrm flipH="1">
              <a:off x="180352" y="836713"/>
              <a:ext cx="7560121"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106" name="Google Shape;106;p10"/>
          <p:cNvGrpSpPr/>
          <p:nvPr/>
        </p:nvGrpSpPr>
        <p:grpSpPr>
          <a:xfrm>
            <a:off x="295275" y="9213850"/>
            <a:ext cx="14587538" cy="112713"/>
            <a:chOff x="180352" y="836713"/>
            <a:chExt cx="8928152" cy="72000"/>
          </a:xfrm>
        </p:grpSpPr>
        <p:sp>
          <p:nvSpPr>
            <p:cNvPr id="107" name="Google Shape;107;p10"/>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08" name="Google Shape;108;p10"/>
            <p:cNvSpPr/>
            <p:nvPr/>
          </p:nvSpPr>
          <p:spPr>
            <a:xfrm flipH="1">
              <a:off x="180352" y="836713"/>
              <a:ext cx="7560121" cy="18253"/>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109" name="Google Shape;109;p10"/>
          <p:cNvSpPr txBox="1">
            <a:spLocks noGrp="1"/>
          </p:cNvSpPr>
          <p:nvPr>
            <p:ph type="body" idx="1"/>
          </p:nvPr>
        </p:nvSpPr>
        <p:spPr>
          <a:xfrm>
            <a:off x="2693781" y="2906139"/>
            <a:ext cx="9364700" cy="731911"/>
          </a:xfrm>
          <a:prstGeom prst="rect">
            <a:avLst/>
          </a:prstGeom>
          <a:noFill/>
          <a:ln>
            <a:noFill/>
          </a:ln>
        </p:spPr>
        <p:txBody>
          <a:bodyPr spcFirstLastPara="1" wrap="square" lIns="145775" tIns="72875" rIns="145775" bIns="72875"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10" name="Google Shape;110;p10"/>
          <p:cNvSpPr txBox="1">
            <a:spLocks noGrp="1"/>
          </p:cNvSpPr>
          <p:nvPr>
            <p:ph type="body" idx="2"/>
          </p:nvPr>
        </p:nvSpPr>
        <p:spPr>
          <a:xfrm>
            <a:off x="2693781" y="4802137"/>
            <a:ext cx="9364700" cy="731911"/>
          </a:xfrm>
          <a:prstGeom prst="rect">
            <a:avLst/>
          </a:prstGeom>
          <a:noFill/>
          <a:ln>
            <a:noFill/>
          </a:ln>
        </p:spPr>
        <p:txBody>
          <a:bodyPr spcFirstLastPara="1" wrap="square" lIns="145775" tIns="72875" rIns="145775" bIns="72875"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11" name="Google Shape;111;p10"/>
          <p:cNvSpPr txBox="1">
            <a:spLocks noGrp="1"/>
          </p:cNvSpPr>
          <p:nvPr>
            <p:ph type="body" idx="3"/>
          </p:nvPr>
        </p:nvSpPr>
        <p:spPr>
          <a:xfrm>
            <a:off x="2693781" y="6698124"/>
            <a:ext cx="9364700" cy="731911"/>
          </a:xfrm>
          <a:prstGeom prst="rect">
            <a:avLst/>
          </a:prstGeom>
          <a:noFill/>
          <a:ln>
            <a:noFill/>
          </a:ln>
        </p:spPr>
        <p:txBody>
          <a:bodyPr spcFirstLastPara="1" wrap="square" lIns="145775" tIns="72875" rIns="145775" bIns="72875"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12" name="Google Shape;112;p10"/>
          <p:cNvSpPr txBox="1">
            <a:spLocks noGrp="1"/>
          </p:cNvSpPr>
          <p:nvPr>
            <p:ph type="body" idx="4"/>
          </p:nvPr>
        </p:nvSpPr>
        <p:spPr>
          <a:xfrm>
            <a:off x="2693781" y="8594120"/>
            <a:ext cx="9364700" cy="731911"/>
          </a:xfrm>
          <a:prstGeom prst="rect">
            <a:avLst/>
          </a:prstGeom>
          <a:noFill/>
          <a:ln>
            <a:noFill/>
          </a:ln>
        </p:spPr>
        <p:txBody>
          <a:bodyPr spcFirstLastPara="1" wrap="square" lIns="145775" tIns="72875" rIns="145775" bIns="72875"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13" name="Google Shape;113;p10"/>
          <p:cNvSpPr txBox="1">
            <a:spLocks noGrp="1"/>
          </p:cNvSpPr>
          <p:nvPr>
            <p:ph type="body" idx="5"/>
          </p:nvPr>
        </p:nvSpPr>
        <p:spPr>
          <a:xfrm>
            <a:off x="575825" y="738291"/>
            <a:ext cx="6764875" cy="780703"/>
          </a:xfrm>
          <a:prstGeom prst="rect">
            <a:avLst/>
          </a:prstGeom>
          <a:gradFill>
            <a:gsLst>
              <a:gs pos="0">
                <a:srgbClr val="000066"/>
              </a:gs>
              <a:gs pos="51000">
                <a:srgbClr val="000066"/>
              </a:gs>
              <a:gs pos="100000">
                <a:srgbClr val="7B8196">
                  <a:alpha val="0"/>
                </a:srgbClr>
              </a:gs>
            </a:gsLst>
            <a:lin ang="0" scaled="0"/>
          </a:gradFill>
          <a:ln>
            <a:noFill/>
          </a:ln>
        </p:spPr>
        <p:txBody>
          <a:bodyPr spcFirstLastPara="1" wrap="square" lIns="145775" tIns="72875" rIns="145775" bIns="72875" anchor="t" anchorCtr="0">
            <a:noAutofit/>
          </a:bodyPr>
          <a:lstStyle>
            <a:lvl1pPr marL="457200" lvl="0" indent="-228600" algn="ctr">
              <a:lnSpc>
                <a:spcPct val="100000"/>
              </a:lnSpc>
              <a:spcBef>
                <a:spcPts val="900"/>
              </a:spcBef>
              <a:spcAft>
                <a:spcPts val="0"/>
              </a:spcAft>
              <a:buSzPts val="1400"/>
              <a:buNone/>
              <a:defRPr sz="4500">
                <a:solidFill>
                  <a:schemeClr val="lt1"/>
                </a:solidFill>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14" name="Google Shape;114;p10"/>
          <p:cNvSpPr txBox="1">
            <a:spLocks noGrp="1"/>
          </p:cNvSpPr>
          <p:nvPr>
            <p:ph type="body" idx="6"/>
          </p:nvPr>
        </p:nvSpPr>
        <p:spPr>
          <a:xfrm>
            <a:off x="410992" y="1742059"/>
            <a:ext cx="14237233" cy="892232"/>
          </a:xfrm>
          <a:prstGeom prst="rect">
            <a:avLst/>
          </a:prstGeom>
          <a:noFill/>
          <a:ln>
            <a:noFill/>
          </a:ln>
        </p:spPr>
        <p:txBody>
          <a:bodyPr spcFirstLastPara="1" wrap="square" lIns="145775" tIns="72875" rIns="145775" bIns="72875" anchor="t" anchorCtr="0">
            <a:normAutofit/>
          </a:bodyPr>
          <a:lstStyle>
            <a:lvl1pPr marL="457200" lvl="0" indent="-228600" algn="l">
              <a:lnSpc>
                <a:spcPct val="100000"/>
              </a:lnSpc>
              <a:spcBef>
                <a:spcPts val="440"/>
              </a:spcBef>
              <a:spcAft>
                <a:spcPts val="0"/>
              </a:spcAft>
              <a:buSzPts val="1400"/>
              <a:buNone/>
              <a:defRPr sz="2200"/>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15" name="Google Shape;115;p10"/>
          <p:cNvSpPr txBox="1">
            <a:spLocks noGrp="1"/>
          </p:cNvSpPr>
          <p:nvPr>
            <p:ph type="dt" idx="10"/>
          </p:nvPr>
        </p:nvSpPr>
        <p:spPr>
          <a:xfrm>
            <a:off x="257175" y="10328275"/>
            <a:ext cx="7448550" cy="223838"/>
          </a:xfrm>
          <a:prstGeom prst="rect">
            <a:avLst/>
          </a:prstGeom>
          <a:noFill/>
          <a:ln>
            <a:noFill/>
          </a:ln>
        </p:spPr>
        <p:txBody>
          <a:bodyPr spcFirstLastPara="1" wrap="square" lIns="145875" tIns="72925" rIns="145875" bIns="72925"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6" name="Google Shape;116;p10"/>
          <p:cNvSpPr txBox="1">
            <a:spLocks noGrp="1"/>
          </p:cNvSpPr>
          <p:nvPr>
            <p:ph type="sldNum" idx="12"/>
          </p:nvPr>
        </p:nvSpPr>
        <p:spPr>
          <a:xfrm>
            <a:off x="13757275" y="10166350"/>
            <a:ext cx="1133475" cy="363538"/>
          </a:xfrm>
          <a:prstGeom prst="rect">
            <a:avLst/>
          </a:prstGeom>
          <a:noFill/>
          <a:ln>
            <a:noFill/>
          </a:ln>
        </p:spPr>
        <p:txBody>
          <a:bodyPr spcFirstLastPara="1" wrap="square" lIns="129575" tIns="64775" rIns="129575" bIns="64775" anchor="t" anchorCtr="0">
            <a:noAutofit/>
          </a:bodyPr>
          <a:lstStyle>
            <a:lvl1pPr marL="0" marR="0" lvl="0"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まとめ１">
  <p:cSld name="まとめ１">
    <p:spTree>
      <p:nvGrpSpPr>
        <p:cNvPr id="1" name="Shape 117"/>
        <p:cNvGrpSpPr/>
        <p:nvPr/>
      </p:nvGrpSpPr>
      <p:grpSpPr>
        <a:xfrm>
          <a:off x="0" y="0"/>
          <a:ext cx="0" cy="0"/>
          <a:chOff x="0" y="0"/>
          <a:chExt cx="0" cy="0"/>
        </a:xfrm>
      </p:grpSpPr>
      <p:grpSp>
        <p:nvGrpSpPr>
          <p:cNvPr id="118" name="Google Shape;118;p11"/>
          <p:cNvGrpSpPr/>
          <p:nvPr/>
        </p:nvGrpSpPr>
        <p:grpSpPr>
          <a:xfrm>
            <a:off x="249238" y="2832100"/>
            <a:ext cx="11104562" cy="693738"/>
            <a:chOff x="152636" y="1650053"/>
            <a:chExt cx="6795628" cy="447882"/>
          </a:xfrm>
        </p:grpSpPr>
        <p:sp>
          <p:nvSpPr>
            <p:cNvPr id="119" name="Google Shape;119;p11"/>
            <p:cNvSpPr txBox="1"/>
            <p:nvPr/>
          </p:nvSpPr>
          <p:spPr>
            <a:xfrm>
              <a:off x="1403648" y="1700808"/>
              <a:ext cx="5544616" cy="353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rgbClr val="000000"/>
                </a:solidFill>
                <a:latin typeface="Arial"/>
                <a:ea typeface="Arial"/>
                <a:cs typeface="Arial"/>
                <a:sym typeface="Arial"/>
              </a:endParaRPr>
            </a:p>
          </p:txBody>
        </p:sp>
        <p:sp>
          <p:nvSpPr>
            <p:cNvPr id="120" name="Google Shape;120;p11"/>
            <p:cNvSpPr/>
            <p:nvPr/>
          </p:nvSpPr>
          <p:spPr>
            <a:xfrm>
              <a:off x="152636" y="1650053"/>
              <a:ext cx="1205881" cy="447882"/>
            </a:xfrm>
            <a:prstGeom prst="homePlate">
              <a:avLst>
                <a:gd name="adj" fmla="val 50000"/>
              </a:avLst>
            </a:prstGeom>
            <a:gradFill>
              <a:gsLst>
                <a:gs pos="0">
                  <a:srgbClr val="000066"/>
                </a:gs>
                <a:gs pos="62000">
                  <a:srgbClr val="000066"/>
                </a:gs>
                <a:gs pos="100000">
                  <a:srgbClr val="7B8196">
                    <a:alpha val="0"/>
                  </a:srgbClr>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FFFFFF"/>
                </a:solidFill>
                <a:latin typeface="Arial"/>
                <a:ea typeface="Arial"/>
                <a:cs typeface="Arial"/>
                <a:sym typeface="Arial"/>
              </a:endParaRPr>
            </a:p>
          </p:txBody>
        </p:sp>
      </p:grpSp>
      <p:grpSp>
        <p:nvGrpSpPr>
          <p:cNvPr id="121" name="Google Shape;121;p11"/>
          <p:cNvGrpSpPr/>
          <p:nvPr/>
        </p:nvGrpSpPr>
        <p:grpSpPr>
          <a:xfrm>
            <a:off x="249238" y="6178550"/>
            <a:ext cx="11104562" cy="693738"/>
            <a:chOff x="152636" y="1650053"/>
            <a:chExt cx="6795628" cy="447882"/>
          </a:xfrm>
        </p:grpSpPr>
        <p:sp>
          <p:nvSpPr>
            <p:cNvPr id="122" name="Google Shape;122;p11"/>
            <p:cNvSpPr txBox="1"/>
            <p:nvPr/>
          </p:nvSpPr>
          <p:spPr>
            <a:xfrm>
              <a:off x="1403648" y="1700808"/>
              <a:ext cx="5544616" cy="353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rgbClr val="000000"/>
                </a:solidFill>
                <a:latin typeface="Arial"/>
                <a:ea typeface="Arial"/>
                <a:cs typeface="Arial"/>
                <a:sym typeface="Arial"/>
              </a:endParaRPr>
            </a:p>
          </p:txBody>
        </p:sp>
        <p:sp>
          <p:nvSpPr>
            <p:cNvPr id="123" name="Google Shape;123;p11"/>
            <p:cNvSpPr/>
            <p:nvPr/>
          </p:nvSpPr>
          <p:spPr>
            <a:xfrm>
              <a:off x="152636" y="1650053"/>
              <a:ext cx="1205881" cy="447882"/>
            </a:xfrm>
            <a:prstGeom prst="homePlate">
              <a:avLst>
                <a:gd name="adj" fmla="val 50000"/>
              </a:avLst>
            </a:prstGeom>
            <a:gradFill>
              <a:gsLst>
                <a:gs pos="0">
                  <a:srgbClr val="000066"/>
                </a:gs>
                <a:gs pos="62000">
                  <a:srgbClr val="000066"/>
                </a:gs>
                <a:gs pos="100000">
                  <a:srgbClr val="7B8196">
                    <a:alpha val="0"/>
                  </a:srgbClr>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FFFFFF"/>
                </a:solidFill>
                <a:latin typeface="Arial"/>
                <a:ea typeface="Arial"/>
                <a:cs typeface="Arial"/>
                <a:sym typeface="Arial"/>
              </a:endParaRPr>
            </a:p>
          </p:txBody>
        </p:sp>
      </p:grpSp>
      <p:grpSp>
        <p:nvGrpSpPr>
          <p:cNvPr id="124" name="Google Shape;124;p11"/>
          <p:cNvGrpSpPr/>
          <p:nvPr/>
        </p:nvGrpSpPr>
        <p:grpSpPr>
          <a:xfrm>
            <a:off x="295275" y="3638550"/>
            <a:ext cx="14587538" cy="111125"/>
            <a:chOff x="180352" y="836713"/>
            <a:chExt cx="8928152" cy="72000"/>
          </a:xfrm>
        </p:grpSpPr>
        <p:sp>
          <p:nvSpPr>
            <p:cNvPr id="125" name="Google Shape;125;p11"/>
            <p:cNvSpPr/>
            <p:nvPr/>
          </p:nvSpPr>
          <p:spPr>
            <a:xfrm rot="-5400000">
              <a:off x="5058285" y="-3141506"/>
              <a:ext cx="72000" cy="8028438"/>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6" name="Google Shape;126;p11"/>
            <p:cNvSpPr/>
            <p:nvPr/>
          </p:nvSpPr>
          <p:spPr>
            <a:xfrm flipH="1">
              <a:off x="180352" y="836713"/>
              <a:ext cx="7560121"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127" name="Google Shape;127;p11"/>
          <p:cNvGrpSpPr/>
          <p:nvPr/>
        </p:nvGrpSpPr>
        <p:grpSpPr>
          <a:xfrm>
            <a:off x="295277" y="1630363"/>
            <a:ext cx="11764963" cy="111127"/>
            <a:chOff x="180352" y="836713"/>
            <a:chExt cx="8928151" cy="72000"/>
          </a:xfrm>
        </p:grpSpPr>
        <p:sp>
          <p:nvSpPr>
            <p:cNvPr id="128" name="Google Shape;128;p11"/>
            <p:cNvSpPr/>
            <p:nvPr/>
          </p:nvSpPr>
          <p:spPr>
            <a:xfrm rot="-5400000">
              <a:off x="5058389" y="-3141401"/>
              <a:ext cx="72000" cy="8028229"/>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29" name="Google Shape;129;p11"/>
            <p:cNvSpPr/>
            <p:nvPr/>
          </p:nvSpPr>
          <p:spPr>
            <a:xfrm flipH="1">
              <a:off x="180352" y="836713"/>
              <a:ext cx="7559594" cy="1851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130" name="Google Shape;130;p11"/>
          <p:cNvGrpSpPr/>
          <p:nvPr/>
        </p:nvGrpSpPr>
        <p:grpSpPr>
          <a:xfrm>
            <a:off x="293686" y="6983413"/>
            <a:ext cx="14589126" cy="112712"/>
            <a:chOff x="180352" y="836712"/>
            <a:chExt cx="8928153" cy="72000"/>
          </a:xfrm>
        </p:grpSpPr>
        <p:sp>
          <p:nvSpPr>
            <p:cNvPr id="131" name="Google Shape;131;p11"/>
            <p:cNvSpPr/>
            <p:nvPr/>
          </p:nvSpPr>
          <p:spPr>
            <a:xfrm rot="-5400000">
              <a:off x="5058722" y="-3141070"/>
              <a:ext cx="72000" cy="8027565"/>
            </a:xfrm>
            <a:prstGeom prst="rect">
              <a:avLst/>
            </a:prstGeom>
            <a:gradFill>
              <a:gsLst>
                <a:gs pos="0">
                  <a:srgbClr val="A5A5A5"/>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32" name="Google Shape;132;p11"/>
            <p:cNvSpPr/>
            <p:nvPr/>
          </p:nvSpPr>
          <p:spPr>
            <a:xfrm flipH="1">
              <a:off x="180352" y="836713"/>
              <a:ext cx="7560270" cy="18254"/>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133" name="Google Shape;133;p11"/>
          <p:cNvSpPr txBox="1">
            <a:spLocks noGrp="1"/>
          </p:cNvSpPr>
          <p:nvPr>
            <p:ph type="body" idx="1"/>
          </p:nvPr>
        </p:nvSpPr>
        <p:spPr>
          <a:xfrm>
            <a:off x="927647" y="3861113"/>
            <a:ext cx="13602921" cy="2230581"/>
          </a:xfrm>
          <a:prstGeom prst="rect">
            <a:avLst/>
          </a:prstGeom>
          <a:noFill/>
          <a:ln>
            <a:noFill/>
          </a:ln>
        </p:spPr>
        <p:txBody>
          <a:bodyPr spcFirstLastPara="1" wrap="square" lIns="145775" tIns="72875" rIns="145775" bIns="72875"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34" name="Google Shape;134;p11"/>
          <p:cNvSpPr txBox="1">
            <a:spLocks noGrp="1"/>
          </p:cNvSpPr>
          <p:nvPr>
            <p:ph type="body" idx="2"/>
          </p:nvPr>
        </p:nvSpPr>
        <p:spPr>
          <a:xfrm>
            <a:off x="927647" y="7206977"/>
            <a:ext cx="13602921" cy="2230581"/>
          </a:xfrm>
          <a:prstGeom prst="rect">
            <a:avLst/>
          </a:prstGeom>
          <a:noFill/>
          <a:ln>
            <a:noFill/>
          </a:ln>
        </p:spPr>
        <p:txBody>
          <a:bodyPr spcFirstLastPara="1" wrap="square" lIns="145775" tIns="72875" rIns="145775" bIns="72875" anchor="t" anchorCtr="0">
            <a:normAutofit/>
          </a:bodyPr>
          <a:lstStyle>
            <a:lvl1pPr marL="457200" lvl="0" indent="-228600" algn="l">
              <a:lnSpc>
                <a:spcPct val="100000"/>
              </a:lnSpc>
              <a:spcBef>
                <a:spcPts val="58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35" name="Google Shape;135;p11"/>
          <p:cNvSpPr txBox="1">
            <a:spLocks noGrp="1"/>
          </p:cNvSpPr>
          <p:nvPr>
            <p:ph type="body" idx="3"/>
          </p:nvPr>
        </p:nvSpPr>
        <p:spPr>
          <a:xfrm>
            <a:off x="575825" y="738291"/>
            <a:ext cx="6764875" cy="780703"/>
          </a:xfrm>
          <a:prstGeom prst="rect">
            <a:avLst/>
          </a:prstGeom>
          <a:gradFill>
            <a:gsLst>
              <a:gs pos="0">
                <a:srgbClr val="000066"/>
              </a:gs>
              <a:gs pos="51000">
                <a:srgbClr val="000066"/>
              </a:gs>
              <a:gs pos="100000">
                <a:srgbClr val="7B8196">
                  <a:alpha val="0"/>
                </a:srgbClr>
              </a:gs>
            </a:gsLst>
            <a:lin ang="0" scaled="0"/>
          </a:gradFill>
          <a:ln>
            <a:noFill/>
          </a:ln>
        </p:spPr>
        <p:txBody>
          <a:bodyPr spcFirstLastPara="1" wrap="square" lIns="145775" tIns="72875" rIns="145775" bIns="72875" anchor="t" anchorCtr="0">
            <a:noAutofit/>
          </a:bodyPr>
          <a:lstStyle>
            <a:lvl1pPr marL="457200" lvl="0" indent="-228600" algn="ctr">
              <a:lnSpc>
                <a:spcPct val="100000"/>
              </a:lnSpc>
              <a:spcBef>
                <a:spcPts val="900"/>
              </a:spcBef>
              <a:spcAft>
                <a:spcPts val="0"/>
              </a:spcAft>
              <a:buSzPts val="1400"/>
              <a:buNone/>
              <a:defRPr sz="4500">
                <a:solidFill>
                  <a:schemeClr val="lt1"/>
                </a:solidFill>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36" name="Google Shape;136;p11"/>
          <p:cNvSpPr txBox="1">
            <a:spLocks noGrp="1"/>
          </p:cNvSpPr>
          <p:nvPr>
            <p:ph type="body" idx="4"/>
          </p:nvPr>
        </p:nvSpPr>
        <p:spPr>
          <a:xfrm>
            <a:off x="293330" y="2998432"/>
            <a:ext cx="1764946" cy="639614"/>
          </a:xfrm>
          <a:prstGeom prst="rect">
            <a:avLst/>
          </a:prstGeom>
          <a:noFill/>
          <a:ln>
            <a:noFill/>
          </a:ln>
        </p:spPr>
        <p:txBody>
          <a:bodyPr spcFirstLastPara="1" wrap="square" lIns="145775" tIns="72875" rIns="145775" bIns="72875" anchor="t" anchorCtr="0">
            <a:noAutofit/>
          </a:bodyPr>
          <a:lstStyle>
            <a:lvl1pPr marL="457200" lvl="0" indent="-228600" algn="ctr">
              <a:lnSpc>
                <a:spcPct val="100000"/>
              </a:lnSpc>
              <a:spcBef>
                <a:spcPts val="440"/>
              </a:spcBef>
              <a:spcAft>
                <a:spcPts val="0"/>
              </a:spcAft>
              <a:buSzPts val="1400"/>
              <a:buNone/>
              <a:defRPr sz="2200">
                <a:solidFill>
                  <a:schemeClr val="lt1"/>
                </a:solidFill>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37" name="Google Shape;137;p11"/>
          <p:cNvSpPr txBox="1">
            <a:spLocks noGrp="1"/>
          </p:cNvSpPr>
          <p:nvPr>
            <p:ph type="body" idx="5"/>
          </p:nvPr>
        </p:nvSpPr>
        <p:spPr>
          <a:xfrm>
            <a:off x="293330" y="6344304"/>
            <a:ext cx="1764946" cy="639614"/>
          </a:xfrm>
          <a:prstGeom prst="rect">
            <a:avLst/>
          </a:prstGeom>
          <a:noFill/>
          <a:ln>
            <a:noFill/>
          </a:ln>
        </p:spPr>
        <p:txBody>
          <a:bodyPr spcFirstLastPara="1" wrap="square" lIns="145775" tIns="72875" rIns="145775" bIns="72875" anchor="t" anchorCtr="0">
            <a:noAutofit/>
          </a:bodyPr>
          <a:lstStyle>
            <a:lvl1pPr marL="457200" lvl="0" indent="-228600" algn="ctr">
              <a:lnSpc>
                <a:spcPct val="100000"/>
              </a:lnSpc>
              <a:spcBef>
                <a:spcPts val="440"/>
              </a:spcBef>
              <a:spcAft>
                <a:spcPts val="0"/>
              </a:spcAft>
              <a:buSzPts val="1400"/>
              <a:buNone/>
              <a:defRPr sz="2200">
                <a:solidFill>
                  <a:schemeClr val="lt1"/>
                </a:solidFill>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38" name="Google Shape;138;p11"/>
          <p:cNvSpPr txBox="1">
            <a:spLocks noGrp="1"/>
          </p:cNvSpPr>
          <p:nvPr>
            <p:ph type="body" idx="6"/>
          </p:nvPr>
        </p:nvSpPr>
        <p:spPr>
          <a:xfrm>
            <a:off x="2293604" y="2968879"/>
            <a:ext cx="11248484" cy="529765"/>
          </a:xfrm>
          <a:prstGeom prst="rect">
            <a:avLst/>
          </a:prstGeom>
          <a:noFill/>
          <a:ln>
            <a:noFill/>
          </a:ln>
        </p:spPr>
        <p:txBody>
          <a:bodyPr spcFirstLastPara="1" wrap="square" lIns="145775" tIns="72875" rIns="145775" bIns="72875" anchor="t" anchorCtr="0">
            <a:noAutofit/>
          </a:bodyPr>
          <a:lstStyle>
            <a:lvl1pPr marL="457200" lvl="0" indent="-228600" algn="l">
              <a:lnSpc>
                <a:spcPct val="100000"/>
              </a:lnSpc>
              <a:spcBef>
                <a:spcPts val="760"/>
              </a:spcBef>
              <a:spcAft>
                <a:spcPts val="0"/>
              </a:spcAft>
              <a:buSzPts val="1400"/>
              <a:buNone/>
              <a:defRPr sz="3800"/>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39" name="Google Shape;139;p11"/>
          <p:cNvSpPr txBox="1">
            <a:spLocks noGrp="1"/>
          </p:cNvSpPr>
          <p:nvPr>
            <p:ph type="body" idx="7"/>
          </p:nvPr>
        </p:nvSpPr>
        <p:spPr>
          <a:xfrm>
            <a:off x="2293604" y="6231096"/>
            <a:ext cx="11248484" cy="529765"/>
          </a:xfrm>
          <a:prstGeom prst="rect">
            <a:avLst/>
          </a:prstGeom>
          <a:noFill/>
          <a:ln>
            <a:noFill/>
          </a:ln>
        </p:spPr>
        <p:txBody>
          <a:bodyPr spcFirstLastPara="1" wrap="square" lIns="145775" tIns="72875" rIns="145775" bIns="72875" anchor="t" anchorCtr="0">
            <a:noAutofit/>
          </a:bodyPr>
          <a:lstStyle>
            <a:lvl1pPr marL="457200" lvl="0" indent="-228600" algn="l">
              <a:lnSpc>
                <a:spcPct val="100000"/>
              </a:lnSpc>
              <a:spcBef>
                <a:spcPts val="760"/>
              </a:spcBef>
              <a:spcAft>
                <a:spcPts val="0"/>
              </a:spcAft>
              <a:buSzPts val="1400"/>
              <a:buNone/>
              <a:defRPr sz="3800"/>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40" name="Google Shape;140;p11"/>
          <p:cNvSpPr txBox="1">
            <a:spLocks noGrp="1"/>
          </p:cNvSpPr>
          <p:nvPr>
            <p:ph type="body" idx="8"/>
          </p:nvPr>
        </p:nvSpPr>
        <p:spPr>
          <a:xfrm>
            <a:off x="410992" y="1742059"/>
            <a:ext cx="14237233" cy="892232"/>
          </a:xfrm>
          <a:prstGeom prst="rect">
            <a:avLst/>
          </a:prstGeom>
          <a:noFill/>
          <a:ln>
            <a:noFill/>
          </a:ln>
        </p:spPr>
        <p:txBody>
          <a:bodyPr spcFirstLastPara="1" wrap="square" lIns="145775" tIns="72875" rIns="145775" bIns="72875" anchor="t" anchorCtr="0">
            <a:normAutofit/>
          </a:bodyPr>
          <a:lstStyle>
            <a:lvl1pPr marL="457200" lvl="0" indent="-228600" algn="l">
              <a:lnSpc>
                <a:spcPct val="100000"/>
              </a:lnSpc>
              <a:spcBef>
                <a:spcPts val="440"/>
              </a:spcBef>
              <a:spcAft>
                <a:spcPts val="0"/>
              </a:spcAft>
              <a:buSzPts val="1400"/>
              <a:buNone/>
              <a:defRPr sz="2200"/>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41" name="Google Shape;141;p11"/>
          <p:cNvSpPr txBox="1">
            <a:spLocks noGrp="1"/>
          </p:cNvSpPr>
          <p:nvPr>
            <p:ph type="dt" idx="10"/>
          </p:nvPr>
        </p:nvSpPr>
        <p:spPr>
          <a:xfrm>
            <a:off x="257175" y="10328275"/>
            <a:ext cx="7448550" cy="223838"/>
          </a:xfrm>
          <a:prstGeom prst="rect">
            <a:avLst/>
          </a:prstGeom>
          <a:noFill/>
          <a:ln>
            <a:noFill/>
          </a:ln>
        </p:spPr>
        <p:txBody>
          <a:bodyPr spcFirstLastPara="1" wrap="square" lIns="145875" tIns="72925" rIns="145875" bIns="72925" anchor="ctr" anchorCtr="0">
            <a:noAutofit/>
          </a:bodyPr>
          <a:lstStyle>
            <a:lvl1pPr lvl="0" algn="l">
              <a:lnSpc>
                <a:spcPct val="100000"/>
              </a:lnSpc>
              <a:spcBef>
                <a:spcPts val="0"/>
              </a:spcBef>
              <a:spcAft>
                <a:spcPts val="0"/>
              </a:spcAft>
              <a:buSzPts val="1400"/>
              <a:buNone/>
              <a:defRPr sz="1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2" name="Google Shape;142;p11"/>
          <p:cNvSpPr txBox="1">
            <a:spLocks noGrp="1"/>
          </p:cNvSpPr>
          <p:nvPr>
            <p:ph type="sldNum" idx="12"/>
          </p:nvPr>
        </p:nvSpPr>
        <p:spPr>
          <a:xfrm>
            <a:off x="13757275" y="10166350"/>
            <a:ext cx="1133475" cy="363538"/>
          </a:xfrm>
          <a:prstGeom prst="rect">
            <a:avLst/>
          </a:prstGeom>
          <a:noFill/>
          <a:ln>
            <a:noFill/>
          </a:ln>
        </p:spPr>
        <p:txBody>
          <a:bodyPr spcFirstLastPara="1" wrap="square" lIns="129575" tIns="64775" rIns="129575" bIns="64775" anchor="t" anchorCtr="0">
            <a:noAutofit/>
          </a:bodyPr>
          <a:lstStyle>
            <a:lvl1pPr marL="0" marR="0" lvl="0"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2900"/>
              <a:buFont typeface="Arial"/>
              <a:buNone/>
              <a:defRPr sz="29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image" Target="../media/image1.png"/><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theme" Target="../theme/theme2.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18" Type="http://schemas.openxmlformats.org/officeDocument/2006/relationships/theme" Target="../theme/theme3.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10" Type="http://schemas.openxmlformats.org/officeDocument/2006/relationships/slideLayout" Target="../slideLayouts/slideLayout46.xml"/><Relationship Id="rId19" Type="http://schemas.openxmlformats.org/officeDocument/2006/relationships/image" Target="../media/image1.png"/><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title"/>
          </p:nvPr>
        </p:nvSpPr>
        <p:spPr>
          <a:xfrm>
            <a:off x="258763" y="525463"/>
            <a:ext cx="14424025" cy="757237"/>
          </a:xfrm>
          <a:prstGeom prst="rect">
            <a:avLst/>
          </a:prstGeom>
          <a:noFill/>
          <a:ln>
            <a:noFill/>
          </a:ln>
        </p:spPr>
        <p:txBody>
          <a:bodyPr spcFirstLastPara="1" wrap="square" lIns="145775" tIns="72875" rIns="145775" bIns="72875" anchor="ctr" anchorCtr="0">
            <a:noAutofit/>
          </a:bodyPr>
          <a:lstStyle>
            <a:lvl1pPr marR="0" lvl="0"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9pPr>
          </a:lstStyle>
          <a:p>
            <a:endParaRPr/>
          </a:p>
        </p:txBody>
      </p:sp>
      <p:sp>
        <p:nvSpPr>
          <p:cNvPr id="11" name="Google Shape;11;p2"/>
          <p:cNvSpPr txBox="1">
            <a:spLocks noGrp="1"/>
          </p:cNvSpPr>
          <p:nvPr>
            <p:ph type="body" idx="1"/>
          </p:nvPr>
        </p:nvSpPr>
        <p:spPr>
          <a:xfrm>
            <a:off x="257175" y="1568450"/>
            <a:ext cx="14427200" cy="909638"/>
          </a:xfrm>
          <a:prstGeom prst="rect">
            <a:avLst/>
          </a:prstGeom>
          <a:noFill/>
          <a:ln>
            <a:noFill/>
          </a:ln>
        </p:spPr>
        <p:txBody>
          <a:bodyPr spcFirstLastPara="1" wrap="square" lIns="145775" tIns="72875" rIns="145775" bIns="72875" anchor="t" anchorCtr="0">
            <a:noAutofit/>
          </a:bodyPr>
          <a:lstStyle>
            <a:lvl1pPr marL="457200" marR="0" lvl="0" indent="-228600" algn="l" rtl="0">
              <a:lnSpc>
                <a:spcPct val="100000"/>
              </a:lnSpc>
              <a:spcBef>
                <a:spcPts val="580"/>
              </a:spcBef>
              <a:spcAft>
                <a:spcPts val="0"/>
              </a:spcAft>
              <a:buClr>
                <a:srgbClr val="000000"/>
              </a:buClr>
              <a:buSzPts val="1400"/>
              <a:buFont typeface="Arial"/>
              <a:buNone/>
              <a:defRPr sz="2900" b="0" i="0" u="none" strike="noStrike" cap="none">
                <a:solidFill>
                  <a:schemeClr val="dk1"/>
                </a:solidFill>
                <a:latin typeface="Arial"/>
                <a:ea typeface="Arial"/>
                <a:cs typeface="Arial"/>
                <a:sym typeface="Arial"/>
              </a:defRPr>
            </a:lvl1pPr>
            <a:lvl2pPr marL="914400" marR="0" lvl="1" indent="-387350" algn="l" rtl="0">
              <a:lnSpc>
                <a:spcPct val="100000"/>
              </a:lnSpc>
              <a:spcBef>
                <a:spcPts val="500"/>
              </a:spcBef>
              <a:spcAft>
                <a:spcPts val="0"/>
              </a:spcAft>
              <a:buClr>
                <a:schemeClr val="dk1"/>
              </a:buClr>
              <a:buSzPts val="2500"/>
              <a:buFont typeface="Arial"/>
              <a:buChar char="–"/>
              <a:defRPr sz="2500" b="0" i="0" u="none" strike="noStrike" cap="none">
                <a:solidFill>
                  <a:schemeClr val="dk1"/>
                </a:solidFill>
                <a:latin typeface="Quattrocento Sans"/>
                <a:ea typeface="Quattrocento Sans"/>
                <a:cs typeface="Quattrocento Sans"/>
                <a:sym typeface="Quattrocento Sans"/>
              </a:defRPr>
            </a:lvl2pPr>
            <a:lvl3pPr marL="1371600" marR="0" lvl="2" indent="-368300" algn="l" rtl="0">
              <a:lnSpc>
                <a:spcPct val="100000"/>
              </a:lnSpc>
              <a:spcBef>
                <a:spcPts val="440"/>
              </a:spcBef>
              <a:spcAft>
                <a:spcPts val="0"/>
              </a:spcAft>
              <a:buClr>
                <a:schemeClr val="dk1"/>
              </a:buClr>
              <a:buSzPts val="2200"/>
              <a:buFont typeface="Noto Sans Symbols"/>
              <a:buChar char="🞐"/>
              <a:defRPr sz="2200" b="0" i="0" u="none" strike="noStrike" cap="none">
                <a:solidFill>
                  <a:schemeClr val="dk1"/>
                </a:solidFill>
                <a:latin typeface="Quattrocento Sans"/>
                <a:ea typeface="Quattrocento Sans"/>
                <a:cs typeface="Quattrocento Sans"/>
                <a:sym typeface="Quattrocento Sans"/>
              </a:defRPr>
            </a:lvl3pPr>
            <a:lvl4pPr marL="1828800" marR="0" lvl="3" indent="-349250" algn="l" rtl="0">
              <a:lnSpc>
                <a:spcPct val="100000"/>
              </a:lnSpc>
              <a:spcBef>
                <a:spcPts val="380"/>
              </a:spcBef>
              <a:spcAft>
                <a:spcPts val="0"/>
              </a:spcAft>
              <a:buClr>
                <a:schemeClr val="dk1"/>
              </a:buClr>
              <a:buSzPts val="1900"/>
              <a:buFont typeface="Arial"/>
              <a:buChar char="–"/>
              <a:defRPr sz="1900" b="0" i="0" u="none" strike="noStrike" cap="none">
                <a:solidFill>
                  <a:schemeClr val="dk1"/>
                </a:solidFill>
                <a:latin typeface="Quattrocento Sans"/>
                <a:ea typeface="Quattrocento Sans"/>
                <a:cs typeface="Quattrocento Sans"/>
                <a:sym typeface="Quattrocento Sans"/>
              </a:defRPr>
            </a:lvl4pPr>
            <a:lvl5pPr marL="2286000" marR="0" lvl="4"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Quattrocento Sans"/>
                <a:ea typeface="Quattrocento Sans"/>
                <a:cs typeface="Quattrocento Sans"/>
                <a:sym typeface="Quattrocento Sans"/>
              </a:defRPr>
            </a:lvl5pPr>
            <a:lvl6pPr marL="2743200" marR="0" lvl="5"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Quattrocento Sans"/>
                <a:ea typeface="Quattrocento Sans"/>
                <a:cs typeface="Quattrocento Sans"/>
                <a:sym typeface="Quattrocento Sans"/>
              </a:defRPr>
            </a:lvl6pPr>
            <a:lvl7pPr marL="3200400" marR="0" lvl="6"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Quattrocento Sans"/>
                <a:ea typeface="Quattrocento Sans"/>
                <a:cs typeface="Quattrocento Sans"/>
                <a:sym typeface="Quattrocento Sans"/>
              </a:defRPr>
            </a:lvl7pPr>
            <a:lvl8pPr marL="3657600" marR="0" lvl="7"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Quattrocento Sans"/>
                <a:ea typeface="Quattrocento Sans"/>
                <a:cs typeface="Quattrocento Sans"/>
                <a:sym typeface="Quattrocento Sans"/>
              </a:defRPr>
            </a:lvl8pPr>
            <a:lvl9pPr marL="4114800" marR="0" lvl="8"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Quattrocento Sans"/>
                <a:ea typeface="Quattrocento Sans"/>
                <a:cs typeface="Quattrocento Sans"/>
                <a:sym typeface="Quattrocento Sans"/>
              </a:defRPr>
            </a:lvl9pPr>
          </a:lstStyle>
          <a:p>
            <a:endParaRPr/>
          </a:p>
        </p:txBody>
      </p:sp>
      <p:sp>
        <p:nvSpPr>
          <p:cNvPr id="12" name="Google Shape;12;p2"/>
          <p:cNvSpPr txBox="1">
            <a:spLocks noGrp="1"/>
          </p:cNvSpPr>
          <p:nvPr>
            <p:ph type="dt" idx="10"/>
          </p:nvPr>
        </p:nvSpPr>
        <p:spPr>
          <a:xfrm>
            <a:off x="-60325" y="10328275"/>
            <a:ext cx="5919788" cy="293688"/>
          </a:xfrm>
          <a:prstGeom prst="rect">
            <a:avLst/>
          </a:prstGeom>
          <a:noFill/>
          <a:ln>
            <a:noFill/>
          </a:ln>
        </p:spPr>
        <p:txBody>
          <a:bodyPr spcFirstLastPara="1" wrap="square" lIns="145875" tIns="72925" rIns="145875" bIns="72925"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2pPr>
            <a:lvl3pPr marR="0" lvl="2"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3pPr>
            <a:lvl4pPr marR="0" lvl="3"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4pPr>
            <a:lvl5pPr marR="0" lvl="4"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5pPr>
            <a:lvl6pPr marR="0" lvl="5"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6pPr>
            <a:lvl7pPr marR="0" lvl="6"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7pPr>
            <a:lvl8pPr marR="0" lvl="7"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8pPr>
            <a:lvl9pPr marR="0" lvl="8"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11"/>
        <p:cNvGrpSpPr/>
        <p:nvPr/>
      </p:nvGrpSpPr>
      <p:grpSpPr>
        <a:xfrm>
          <a:off x="0" y="0"/>
          <a:ext cx="0" cy="0"/>
          <a:chOff x="0" y="0"/>
          <a:chExt cx="0" cy="0"/>
        </a:xfrm>
      </p:grpSpPr>
      <p:sp>
        <p:nvSpPr>
          <p:cNvPr id="1112" name="Google Shape;1112;p21"/>
          <p:cNvSpPr txBox="1">
            <a:spLocks noGrp="1"/>
          </p:cNvSpPr>
          <p:nvPr>
            <p:ph type="title"/>
          </p:nvPr>
        </p:nvSpPr>
        <p:spPr>
          <a:xfrm>
            <a:off x="258763" y="525463"/>
            <a:ext cx="14424025" cy="757237"/>
          </a:xfrm>
          <a:prstGeom prst="rect">
            <a:avLst/>
          </a:prstGeom>
          <a:noFill/>
          <a:ln>
            <a:noFill/>
          </a:ln>
        </p:spPr>
        <p:txBody>
          <a:bodyPr spcFirstLastPara="1" wrap="square" lIns="145925" tIns="72950" rIns="145925" bIns="72950" anchor="ctr" anchorCtr="0">
            <a:noAutofit/>
          </a:bodyPr>
          <a:lstStyle>
            <a:lvl1pPr marR="0" lvl="0"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9pPr>
          </a:lstStyle>
          <a:p>
            <a:endParaRPr/>
          </a:p>
        </p:txBody>
      </p:sp>
      <p:sp>
        <p:nvSpPr>
          <p:cNvPr id="1113" name="Google Shape;1113;p21"/>
          <p:cNvSpPr txBox="1">
            <a:spLocks noGrp="1"/>
          </p:cNvSpPr>
          <p:nvPr>
            <p:ph type="body" idx="1"/>
          </p:nvPr>
        </p:nvSpPr>
        <p:spPr>
          <a:xfrm>
            <a:off x="257175" y="1568450"/>
            <a:ext cx="14427200" cy="909638"/>
          </a:xfrm>
          <a:prstGeom prst="rect">
            <a:avLst/>
          </a:prstGeom>
          <a:noFill/>
          <a:ln>
            <a:noFill/>
          </a:ln>
        </p:spPr>
        <p:txBody>
          <a:bodyPr spcFirstLastPara="1" wrap="square" lIns="145925" tIns="72950" rIns="145925" bIns="72950" anchor="t" anchorCtr="0">
            <a:noAutofit/>
          </a:bodyPr>
          <a:lstStyle>
            <a:lvl1pPr marL="457200" marR="0" lvl="0" indent="-228600" algn="l" rtl="0">
              <a:lnSpc>
                <a:spcPct val="100000"/>
              </a:lnSpc>
              <a:spcBef>
                <a:spcPts val="580"/>
              </a:spcBef>
              <a:spcAft>
                <a:spcPts val="0"/>
              </a:spcAft>
              <a:buClr>
                <a:srgbClr val="000000"/>
              </a:buClr>
              <a:buSzPts val="1400"/>
              <a:buFont typeface="Arial"/>
              <a:buNone/>
              <a:defRPr sz="2900" b="0" i="0" u="none" strike="noStrike" cap="none">
                <a:solidFill>
                  <a:schemeClr val="dk1"/>
                </a:solidFill>
                <a:latin typeface="Arial"/>
                <a:ea typeface="Arial"/>
                <a:cs typeface="Arial"/>
                <a:sym typeface="Arial"/>
              </a:defRPr>
            </a:lvl1pPr>
            <a:lvl2pPr marL="914400" marR="0" lvl="1" indent="-387350" algn="l" rtl="0">
              <a:lnSpc>
                <a:spcPct val="100000"/>
              </a:lnSpc>
              <a:spcBef>
                <a:spcPts val="500"/>
              </a:spcBef>
              <a:spcAft>
                <a:spcPts val="0"/>
              </a:spcAft>
              <a:buClr>
                <a:schemeClr val="dk1"/>
              </a:buClr>
              <a:buSzPts val="2500"/>
              <a:buFont typeface="Arial"/>
              <a:buChar char="–"/>
              <a:defRPr sz="2500" b="0" i="0" u="none" strike="noStrike" cap="none">
                <a:solidFill>
                  <a:schemeClr val="dk1"/>
                </a:solidFill>
                <a:latin typeface="Quattrocento Sans"/>
                <a:ea typeface="Quattrocento Sans"/>
                <a:cs typeface="Quattrocento Sans"/>
                <a:sym typeface="Quattrocento Sans"/>
              </a:defRPr>
            </a:lvl2pPr>
            <a:lvl3pPr marL="1371600" marR="0" lvl="2" indent="-368300" algn="l" rtl="0">
              <a:lnSpc>
                <a:spcPct val="100000"/>
              </a:lnSpc>
              <a:spcBef>
                <a:spcPts val="440"/>
              </a:spcBef>
              <a:spcAft>
                <a:spcPts val="0"/>
              </a:spcAft>
              <a:buClr>
                <a:schemeClr val="dk1"/>
              </a:buClr>
              <a:buSzPts val="2200"/>
              <a:buFont typeface="Noto Sans Symbols"/>
              <a:buChar char="🞐"/>
              <a:defRPr sz="2200" b="0" i="0" u="none" strike="noStrike" cap="none">
                <a:solidFill>
                  <a:schemeClr val="dk1"/>
                </a:solidFill>
                <a:latin typeface="Quattrocento Sans"/>
                <a:ea typeface="Quattrocento Sans"/>
                <a:cs typeface="Quattrocento Sans"/>
                <a:sym typeface="Quattrocento Sans"/>
              </a:defRPr>
            </a:lvl3pPr>
            <a:lvl4pPr marL="1828800" marR="0" lvl="3" indent="-349250" algn="l" rtl="0">
              <a:lnSpc>
                <a:spcPct val="100000"/>
              </a:lnSpc>
              <a:spcBef>
                <a:spcPts val="380"/>
              </a:spcBef>
              <a:spcAft>
                <a:spcPts val="0"/>
              </a:spcAft>
              <a:buClr>
                <a:schemeClr val="dk1"/>
              </a:buClr>
              <a:buSzPts val="1900"/>
              <a:buFont typeface="Arial"/>
              <a:buChar char="–"/>
              <a:defRPr sz="1900" b="0" i="0" u="none" strike="noStrike" cap="none">
                <a:solidFill>
                  <a:schemeClr val="dk1"/>
                </a:solidFill>
                <a:latin typeface="Quattrocento Sans"/>
                <a:ea typeface="Quattrocento Sans"/>
                <a:cs typeface="Quattrocento Sans"/>
                <a:sym typeface="Quattrocento Sans"/>
              </a:defRPr>
            </a:lvl4pPr>
            <a:lvl5pPr marL="2286000" marR="0" lvl="4"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Quattrocento Sans"/>
                <a:ea typeface="Quattrocento Sans"/>
                <a:cs typeface="Quattrocento Sans"/>
                <a:sym typeface="Quattrocento Sans"/>
              </a:defRPr>
            </a:lvl5pPr>
            <a:lvl6pPr marL="2743200" marR="0" lvl="5"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Quattrocento Sans"/>
                <a:ea typeface="Quattrocento Sans"/>
                <a:cs typeface="Quattrocento Sans"/>
                <a:sym typeface="Quattrocento Sans"/>
              </a:defRPr>
            </a:lvl6pPr>
            <a:lvl7pPr marL="3200400" marR="0" lvl="6"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Quattrocento Sans"/>
                <a:ea typeface="Quattrocento Sans"/>
                <a:cs typeface="Quattrocento Sans"/>
                <a:sym typeface="Quattrocento Sans"/>
              </a:defRPr>
            </a:lvl7pPr>
            <a:lvl8pPr marL="3657600" marR="0" lvl="7"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Quattrocento Sans"/>
                <a:ea typeface="Quattrocento Sans"/>
                <a:cs typeface="Quattrocento Sans"/>
                <a:sym typeface="Quattrocento Sans"/>
              </a:defRPr>
            </a:lvl8pPr>
            <a:lvl9pPr marL="4114800" marR="0" lvl="8"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Quattrocento Sans"/>
                <a:ea typeface="Quattrocento Sans"/>
                <a:cs typeface="Quattrocento Sans"/>
                <a:sym typeface="Quattrocento Sans"/>
              </a:defRPr>
            </a:lvl9pPr>
          </a:lstStyle>
          <a:p>
            <a:endParaRPr/>
          </a:p>
        </p:txBody>
      </p:sp>
      <p:sp>
        <p:nvSpPr>
          <p:cNvPr id="1114" name="Google Shape;1114;p21"/>
          <p:cNvSpPr txBox="1">
            <a:spLocks noGrp="1"/>
          </p:cNvSpPr>
          <p:nvPr>
            <p:ph type="sldNum" idx="12"/>
          </p:nvPr>
        </p:nvSpPr>
        <p:spPr>
          <a:xfrm>
            <a:off x="13706475" y="10198100"/>
            <a:ext cx="1184275" cy="354013"/>
          </a:xfrm>
          <a:prstGeom prst="rect">
            <a:avLst/>
          </a:prstGeom>
          <a:noFill/>
          <a:ln>
            <a:noFill/>
          </a:ln>
        </p:spPr>
        <p:txBody>
          <a:bodyPr spcFirstLastPara="1" wrap="square" lIns="129725" tIns="64850" rIns="129725" bIns="64850" anchor="t" anchorCtr="0">
            <a:noAutofit/>
          </a:bodyPr>
          <a:lstStyle>
            <a:lvl1pPr marL="0" marR="0" lvl="0" indent="0" algn="r" rtl="0">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
        <p:nvSpPr>
          <p:cNvPr id="1115" name="Google Shape;1115;p21"/>
          <p:cNvSpPr txBox="1">
            <a:spLocks noGrp="1"/>
          </p:cNvSpPr>
          <p:nvPr>
            <p:ph type="dt" idx="10"/>
          </p:nvPr>
        </p:nvSpPr>
        <p:spPr>
          <a:xfrm>
            <a:off x="-60325" y="10328275"/>
            <a:ext cx="5919788" cy="293688"/>
          </a:xfrm>
          <a:prstGeom prst="rect">
            <a:avLst/>
          </a:prstGeom>
          <a:noFill/>
          <a:ln>
            <a:noFill/>
          </a:ln>
        </p:spPr>
        <p:txBody>
          <a:bodyPr spcFirstLastPara="1" wrap="square" lIns="146050" tIns="73000" rIns="146050" bIns="730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2pPr>
            <a:lvl3pPr marR="0" lvl="2"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3pPr>
            <a:lvl4pPr marR="0" lvl="3"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4pPr>
            <a:lvl5pPr marR="0" lvl="4"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5pPr>
            <a:lvl6pPr marR="0" lvl="5"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6pPr>
            <a:lvl7pPr marR="0" lvl="6"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7pPr>
            <a:lvl8pPr marR="0" lvl="7"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8pPr>
            <a:lvl9pPr marR="0" lvl="8"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9pPr>
          </a:lstStyle>
          <a:p>
            <a:endParaRPr/>
          </a:p>
        </p:txBody>
      </p:sp>
      <p:grpSp>
        <p:nvGrpSpPr>
          <p:cNvPr id="1116" name="Google Shape;1116;p21"/>
          <p:cNvGrpSpPr/>
          <p:nvPr/>
        </p:nvGrpSpPr>
        <p:grpSpPr>
          <a:xfrm>
            <a:off x="58740" y="376238"/>
            <a:ext cx="13295312" cy="125412"/>
            <a:chOff x="1258233" y="350671"/>
            <a:chExt cx="8136903" cy="81353"/>
          </a:xfrm>
        </p:grpSpPr>
        <p:sp>
          <p:nvSpPr>
            <p:cNvPr id="1117" name="Google Shape;1117;p21"/>
            <p:cNvSpPr/>
            <p:nvPr/>
          </p:nvSpPr>
          <p:spPr>
            <a:xfrm rot="-5400000">
              <a:off x="5345136" y="-3617976"/>
              <a:ext cx="72000" cy="8028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118" name="Google Shape;1118;p21"/>
            <p:cNvSpPr/>
            <p:nvPr/>
          </p:nvSpPr>
          <p:spPr>
            <a:xfrm flipH="1">
              <a:off x="1258233" y="350671"/>
              <a:ext cx="7884295" cy="17506"/>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1119" name="Google Shape;1119;p21"/>
          <p:cNvGrpSpPr/>
          <p:nvPr/>
        </p:nvGrpSpPr>
        <p:grpSpPr>
          <a:xfrm>
            <a:off x="13385800" y="69850"/>
            <a:ext cx="1446214" cy="388938"/>
            <a:chOff x="8191670" y="44624"/>
            <a:chExt cx="884897" cy="252000"/>
          </a:xfrm>
        </p:grpSpPr>
        <p:grpSp>
          <p:nvGrpSpPr>
            <p:cNvPr id="1120" name="Google Shape;1120;p21"/>
            <p:cNvGrpSpPr/>
            <p:nvPr/>
          </p:nvGrpSpPr>
          <p:grpSpPr>
            <a:xfrm>
              <a:off x="8191670" y="287367"/>
              <a:ext cx="884897" cy="9257"/>
              <a:chOff x="7380312" y="97802"/>
              <a:chExt cx="1808385" cy="18830"/>
            </a:xfrm>
          </p:grpSpPr>
          <p:sp>
            <p:nvSpPr>
              <p:cNvPr id="1121" name="Google Shape;1121;p21"/>
              <p:cNvSpPr/>
              <p:nvPr/>
            </p:nvSpPr>
            <p:spPr>
              <a:xfrm rot="10800000" flipH="1">
                <a:off x="7388252" y="97802"/>
                <a:ext cx="1800444" cy="18830"/>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122" name="Google Shape;1122;p21"/>
              <p:cNvSpPr/>
              <p:nvPr/>
            </p:nvSpPr>
            <p:spPr>
              <a:xfrm rot="10800000" flipH="1">
                <a:off x="7380312" y="97802"/>
                <a:ext cx="1439164" cy="18830"/>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1123" name="Google Shape;1123;p21" descr="TYPE_3.gif"/>
            <p:cNvPicPr preferRelativeResize="0"/>
            <p:nvPr/>
          </p:nvPicPr>
          <p:blipFill rotWithShape="1">
            <a:blip r:embed="rId20">
              <a:alphaModFix/>
            </a:blip>
            <a:srcRect/>
            <a:stretch/>
          </p:blipFill>
          <p:spPr>
            <a:xfrm>
              <a:off x="8240476" y="44624"/>
              <a:ext cx="760718" cy="216600"/>
            </a:xfrm>
            <a:prstGeom prst="rect">
              <a:avLst/>
            </a:prstGeom>
            <a:noFill/>
            <a:ln>
              <a:noFill/>
            </a:ln>
          </p:spPr>
        </p:pic>
      </p:grpSp>
      <p:grpSp>
        <p:nvGrpSpPr>
          <p:cNvPr id="1124" name="Google Shape;1124;p21"/>
          <p:cNvGrpSpPr/>
          <p:nvPr/>
        </p:nvGrpSpPr>
        <p:grpSpPr>
          <a:xfrm rot="10800000">
            <a:off x="1470025" y="10106025"/>
            <a:ext cx="13293725" cy="114300"/>
            <a:chOff x="1259205" y="349657"/>
            <a:chExt cx="8135931" cy="73014"/>
          </a:xfrm>
        </p:grpSpPr>
        <p:sp>
          <p:nvSpPr>
            <p:cNvPr id="1125" name="Google Shape;1125;p21"/>
            <p:cNvSpPr/>
            <p:nvPr/>
          </p:nvSpPr>
          <p:spPr>
            <a:xfrm rot="-5400000">
              <a:off x="5345136" y="-3627329"/>
              <a:ext cx="72000" cy="8028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1126" name="Google Shape;1126;p21"/>
            <p:cNvSpPr/>
            <p:nvPr/>
          </p:nvSpPr>
          <p:spPr>
            <a:xfrm flipH="1">
              <a:off x="1259205" y="349657"/>
              <a:ext cx="7884294" cy="18253"/>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1127" name="Google Shape;1127;p21"/>
          <p:cNvSpPr txBox="1">
            <a:spLocks noGrp="1"/>
          </p:cNvSpPr>
          <p:nvPr>
            <p:ph type="ftr" idx="11"/>
          </p:nvPr>
        </p:nvSpPr>
        <p:spPr>
          <a:xfrm>
            <a:off x="247650" y="69850"/>
            <a:ext cx="1403350" cy="246063"/>
          </a:xfrm>
          <a:prstGeom prst="rect">
            <a:avLst/>
          </a:prstGeom>
          <a:noFill/>
          <a:ln>
            <a:noFill/>
          </a:ln>
        </p:spPr>
        <p:txBody>
          <a:bodyPr spcFirstLastPara="1" wrap="square" lIns="146050" tIns="73000" rIns="146050" bIns="73000" anchor="ctr" anchorCtr="0">
            <a:noAutofit/>
          </a:bodyPr>
          <a:lstStyle>
            <a:lvl1pPr marR="0" lvl="0" algn="r" rtl="0">
              <a:lnSpc>
                <a:spcPct val="100000"/>
              </a:lnSpc>
              <a:spcBef>
                <a:spcPts val="0"/>
              </a:spcBef>
              <a:spcAft>
                <a:spcPts val="0"/>
              </a:spcAft>
              <a:buClr>
                <a:srgbClr val="000000"/>
              </a:buClr>
              <a:buSzPts val="1400"/>
              <a:buFont typeface="Arial"/>
              <a:buNone/>
              <a:defRPr sz="15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2pPr>
            <a:lvl3pPr marR="0" lvl="2"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3pPr>
            <a:lvl4pPr marR="0" lvl="3"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4pPr>
            <a:lvl5pPr marR="0" lvl="4"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5pPr>
            <a:lvl6pPr marR="0" lvl="5"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6pPr>
            <a:lvl7pPr marR="0" lvl="6"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7pPr>
            <a:lvl8pPr marR="0" lvl="7"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8pPr>
            <a:lvl9pPr marR="0" lvl="8"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9pPr>
          </a:lstStyle>
          <a:p>
            <a:endParaRPr/>
          </a:p>
        </p:txBody>
      </p:sp>
    </p:spTree>
  </p:cSld>
  <p:clrMap bg1="lt1" tx1="dk1" bg2="dk2"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 id="2147483685" r:id="rId1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21"/>
        <p:cNvGrpSpPr/>
        <p:nvPr/>
      </p:nvGrpSpPr>
      <p:grpSpPr>
        <a:xfrm>
          <a:off x="0" y="0"/>
          <a:ext cx="0" cy="0"/>
          <a:chOff x="0" y="0"/>
          <a:chExt cx="0" cy="0"/>
        </a:xfrm>
      </p:grpSpPr>
      <p:sp>
        <p:nvSpPr>
          <p:cNvPr id="2222" name="Google Shape;2222;p40"/>
          <p:cNvSpPr txBox="1">
            <a:spLocks noGrp="1"/>
          </p:cNvSpPr>
          <p:nvPr>
            <p:ph type="title"/>
          </p:nvPr>
        </p:nvSpPr>
        <p:spPr>
          <a:xfrm>
            <a:off x="258763" y="525463"/>
            <a:ext cx="14424025" cy="757237"/>
          </a:xfrm>
          <a:prstGeom prst="rect">
            <a:avLst/>
          </a:prstGeom>
          <a:noFill/>
          <a:ln>
            <a:noFill/>
          </a:ln>
        </p:spPr>
        <p:txBody>
          <a:bodyPr spcFirstLastPara="1" wrap="square" lIns="145925" tIns="72950" rIns="145925" bIns="72950" anchor="ctr" anchorCtr="0">
            <a:noAutofit/>
          </a:bodyPr>
          <a:lstStyle>
            <a:lvl1pPr marR="0" lvl="0"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3800" b="0" i="0" u="none" strike="noStrike" cap="none">
                <a:solidFill>
                  <a:schemeClr val="dk1"/>
                </a:solidFill>
                <a:latin typeface="Arial"/>
                <a:ea typeface="Arial"/>
                <a:cs typeface="Arial"/>
                <a:sym typeface="Arial"/>
              </a:defRPr>
            </a:lvl9pPr>
          </a:lstStyle>
          <a:p>
            <a:endParaRPr/>
          </a:p>
        </p:txBody>
      </p:sp>
      <p:sp>
        <p:nvSpPr>
          <p:cNvPr id="2223" name="Google Shape;2223;p40"/>
          <p:cNvSpPr txBox="1">
            <a:spLocks noGrp="1"/>
          </p:cNvSpPr>
          <p:nvPr>
            <p:ph type="body" idx="1"/>
          </p:nvPr>
        </p:nvSpPr>
        <p:spPr>
          <a:xfrm>
            <a:off x="257175" y="1568450"/>
            <a:ext cx="14427200" cy="909638"/>
          </a:xfrm>
          <a:prstGeom prst="rect">
            <a:avLst/>
          </a:prstGeom>
          <a:noFill/>
          <a:ln>
            <a:noFill/>
          </a:ln>
        </p:spPr>
        <p:txBody>
          <a:bodyPr spcFirstLastPara="1" wrap="square" lIns="145925" tIns="72950" rIns="145925" bIns="72950" anchor="t" anchorCtr="0">
            <a:noAutofit/>
          </a:bodyPr>
          <a:lstStyle>
            <a:lvl1pPr marL="457200" marR="0" lvl="0" indent="-228600" algn="l" rtl="0">
              <a:lnSpc>
                <a:spcPct val="100000"/>
              </a:lnSpc>
              <a:spcBef>
                <a:spcPts val="580"/>
              </a:spcBef>
              <a:spcAft>
                <a:spcPts val="0"/>
              </a:spcAft>
              <a:buClr>
                <a:srgbClr val="000000"/>
              </a:buClr>
              <a:buSzPts val="1400"/>
              <a:buFont typeface="Arial"/>
              <a:buNone/>
              <a:defRPr sz="2900" b="0" i="0" u="none" strike="noStrike" cap="none">
                <a:solidFill>
                  <a:schemeClr val="dk1"/>
                </a:solidFill>
                <a:latin typeface="Arial"/>
                <a:ea typeface="Arial"/>
                <a:cs typeface="Arial"/>
                <a:sym typeface="Arial"/>
              </a:defRPr>
            </a:lvl1pPr>
            <a:lvl2pPr marL="914400" marR="0" lvl="1" indent="-387350" algn="l" rtl="0">
              <a:lnSpc>
                <a:spcPct val="100000"/>
              </a:lnSpc>
              <a:spcBef>
                <a:spcPts val="500"/>
              </a:spcBef>
              <a:spcAft>
                <a:spcPts val="0"/>
              </a:spcAft>
              <a:buClr>
                <a:schemeClr val="dk1"/>
              </a:buClr>
              <a:buSzPts val="2500"/>
              <a:buFont typeface="Arial"/>
              <a:buChar char="–"/>
              <a:defRPr sz="2500" b="0" i="0" u="none" strike="noStrike" cap="none">
                <a:solidFill>
                  <a:schemeClr val="dk1"/>
                </a:solidFill>
                <a:latin typeface="Quattrocento Sans"/>
                <a:ea typeface="Quattrocento Sans"/>
                <a:cs typeface="Quattrocento Sans"/>
                <a:sym typeface="Quattrocento Sans"/>
              </a:defRPr>
            </a:lvl2pPr>
            <a:lvl3pPr marL="1371600" marR="0" lvl="2" indent="-368300" algn="l" rtl="0">
              <a:lnSpc>
                <a:spcPct val="100000"/>
              </a:lnSpc>
              <a:spcBef>
                <a:spcPts val="440"/>
              </a:spcBef>
              <a:spcAft>
                <a:spcPts val="0"/>
              </a:spcAft>
              <a:buClr>
                <a:schemeClr val="dk1"/>
              </a:buClr>
              <a:buSzPts val="2200"/>
              <a:buFont typeface="Noto Sans Symbols"/>
              <a:buChar char="🞐"/>
              <a:defRPr sz="2200" b="0" i="0" u="none" strike="noStrike" cap="none">
                <a:solidFill>
                  <a:schemeClr val="dk1"/>
                </a:solidFill>
                <a:latin typeface="Quattrocento Sans"/>
                <a:ea typeface="Quattrocento Sans"/>
                <a:cs typeface="Quattrocento Sans"/>
                <a:sym typeface="Quattrocento Sans"/>
              </a:defRPr>
            </a:lvl3pPr>
            <a:lvl4pPr marL="1828800" marR="0" lvl="3" indent="-349250" algn="l" rtl="0">
              <a:lnSpc>
                <a:spcPct val="100000"/>
              </a:lnSpc>
              <a:spcBef>
                <a:spcPts val="380"/>
              </a:spcBef>
              <a:spcAft>
                <a:spcPts val="0"/>
              </a:spcAft>
              <a:buClr>
                <a:schemeClr val="dk1"/>
              </a:buClr>
              <a:buSzPts val="1900"/>
              <a:buFont typeface="Arial"/>
              <a:buChar char="–"/>
              <a:defRPr sz="1900" b="0" i="0" u="none" strike="noStrike" cap="none">
                <a:solidFill>
                  <a:schemeClr val="dk1"/>
                </a:solidFill>
                <a:latin typeface="Quattrocento Sans"/>
                <a:ea typeface="Quattrocento Sans"/>
                <a:cs typeface="Quattrocento Sans"/>
                <a:sym typeface="Quattrocento Sans"/>
              </a:defRPr>
            </a:lvl4pPr>
            <a:lvl5pPr marL="2286000" marR="0" lvl="4"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Quattrocento Sans"/>
                <a:ea typeface="Quattrocento Sans"/>
                <a:cs typeface="Quattrocento Sans"/>
                <a:sym typeface="Quattrocento Sans"/>
              </a:defRPr>
            </a:lvl5pPr>
            <a:lvl6pPr marL="2743200" marR="0" lvl="5"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Quattrocento Sans"/>
                <a:ea typeface="Quattrocento Sans"/>
                <a:cs typeface="Quattrocento Sans"/>
                <a:sym typeface="Quattrocento Sans"/>
              </a:defRPr>
            </a:lvl6pPr>
            <a:lvl7pPr marL="3200400" marR="0" lvl="6"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Quattrocento Sans"/>
                <a:ea typeface="Quattrocento Sans"/>
                <a:cs typeface="Quattrocento Sans"/>
                <a:sym typeface="Quattrocento Sans"/>
              </a:defRPr>
            </a:lvl7pPr>
            <a:lvl8pPr marL="3657600" marR="0" lvl="7"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Quattrocento Sans"/>
                <a:ea typeface="Quattrocento Sans"/>
                <a:cs typeface="Quattrocento Sans"/>
                <a:sym typeface="Quattrocento Sans"/>
              </a:defRPr>
            </a:lvl8pPr>
            <a:lvl9pPr marL="4114800" marR="0" lvl="8"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Quattrocento Sans"/>
                <a:ea typeface="Quattrocento Sans"/>
                <a:cs typeface="Quattrocento Sans"/>
                <a:sym typeface="Quattrocento Sans"/>
              </a:defRPr>
            </a:lvl9pPr>
          </a:lstStyle>
          <a:p>
            <a:endParaRPr/>
          </a:p>
        </p:txBody>
      </p:sp>
      <p:sp>
        <p:nvSpPr>
          <p:cNvPr id="2224" name="Google Shape;2224;p40"/>
          <p:cNvSpPr txBox="1">
            <a:spLocks noGrp="1"/>
          </p:cNvSpPr>
          <p:nvPr>
            <p:ph type="sldNum" idx="12"/>
          </p:nvPr>
        </p:nvSpPr>
        <p:spPr>
          <a:xfrm>
            <a:off x="13706475" y="10198100"/>
            <a:ext cx="1184275" cy="354013"/>
          </a:xfrm>
          <a:prstGeom prst="rect">
            <a:avLst/>
          </a:prstGeom>
          <a:noFill/>
          <a:ln>
            <a:noFill/>
          </a:ln>
        </p:spPr>
        <p:txBody>
          <a:bodyPr spcFirstLastPara="1" wrap="square" lIns="129725" tIns="64850" rIns="129725" bIns="64850" anchor="t" anchorCtr="0">
            <a:noAutofit/>
          </a:bodyPr>
          <a:lstStyle>
            <a:lvl1pPr marL="0" marR="0" lvl="0" indent="0" algn="r" rtl="0">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2500"/>
              <a:buFont typeface="Arial"/>
              <a:buNone/>
              <a:defRPr sz="25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
        <p:nvSpPr>
          <p:cNvPr id="2225" name="Google Shape;2225;p40"/>
          <p:cNvSpPr txBox="1">
            <a:spLocks noGrp="1"/>
          </p:cNvSpPr>
          <p:nvPr>
            <p:ph type="dt" idx="10"/>
          </p:nvPr>
        </p:nvSpPr>
        <p:spPr>
          <a:xfrm>
            <a:off x="-60325" y="10328275"/>
            <a:ext cx="5919788" cy="293688"/>
          </a:xfrm>
          <a:prstGeom prst="rect">
            <a:avLst/>
          </a:prstGeom>
          <a:noFill/>
          <a:ln>
            <a:noFill/>
          </a:ln>
        </p:spPr>
        <p:txBody>
          <a:bodyPr spcFirstLastPara="1" wrap="square" lIns="146050" tIns="73000" rIns="146050" bIns="730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2pPr>
            <a:lvl3pPr marR="0" lvl="2"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3pPr>
            <a:lvl4pPr marR="0" lvl="3"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4pPr>
            <a:lvl5pPr marR="0" lvl="4"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5pPr>
            <a:lvl6pPr marR="0" lvl="5"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6pPr>
            <a:lvl7pPr marR="0" lvl="6"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7pPr>
            <a:lvl8pPr marR="0" lvl="7"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8pPr>
            <a:lvl9pPr marR="0" lvl="8"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9pPr>
          </a:lstStyle>
          <a:p>
            <a:endParaRPr/>
          </a:p>
        </p:txBody>
      </p:sp>
      <p:grpSp>
        <p:nvGrpSpPr>
          <p:cNvPr id="2226" name="Google Shape;2226;p40"/>
          <p:cNvGrpSpPr/>
          <p:nvPr/>
        </p:nvGrpSpPr>
        <p:grpSpPr>
          <a:xfrm>
            <a:off x="58740" y="376238"/>
            <a:ext cx="13295312" cy="125412"/>
            <a:chOff x="1258233" y="350671"/>
            <a:chExt cx="8136903" cy="81353"/>
          </a:xfrm>
        </p:grpSpPr>
        <p:sp>
          <p:nvSpPr>
            <p:cNvPr id="2227" name="Google Shape;2227;p40"/>
            <p:cNvSpPr/>
            <p:nvPr/>
          </p:nvSpPr>
          <p:spPr>
            <a:xfrm rot="-5400000">
              <a:off x="5345136" y="-3617976"/>
              <a:ext cx="72000" cy="8028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228" name="Google Shape;2228;p40"/>
            <p:cNvSpPr/>
            <p:nvPr/>
          </p:nvSpPr>
          <p:spPr>
            <a:xfrm flipH="1">
              <a:off x="1258233" y="350671"/>
              <a:ext cx="7884295" cy="17506"/>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grpSp>
        <p:nvGrpSpPr>
          <p:cNvPr id="2229" name="Google Shape;2229;p40"/>
          <p:cNvGrpSpPr/>
          <p:nvPr/>
        </p:nvGrpSpPr>
        <p:grpSpPr>
          <a:xfrm>
            <a:off x="13385800" y="69850"/>
            <a:ext cx="1446214" cy="388938"/>
            <a:chOff x="8191670" y="44624"/>
            <a:chExt cx="884897" cy="252000"/>
          </a:xfrm>
        </p:grpSpPr>
        <p:grpSp>
          <p:nvGrpSpPr>
            <p:cNvPr id="2230" name="Google Shape;2230;p40"/>
            <p:cNvGrpSpPr/>
            <p:nvPr/>
          </p:nvGrpSpPr>
          <p:grpSpPr>
            <a:xfrm>
              <a:off x="8191670" y="287367"/>
              <a:ext cx="884897" cy="9257"/>
              <a:chOff x="7380312" y="97802"/>
              <a:chExt cx="1808385" cy="18830"/>
            </a:xfrm>
          </p:grpSpPr>
          <p:sp>
            <p:nvSpPr>
              <p:cNvPr id="2231" name="Google Shape;2231;p40"/>
              <p:cNvSpPr/>
              <p:nvPr/>
            </p:nvSpPr>
            <p:spPr>
              <a:xfrm rot="10800000" flipH="1">
                <a:off x="7388252" y="97802"/>
                <a:ext cx="1800444" cy="18830"/>
              </a:xfrm>
              <a:prstGeom prst="rect">
                <a:avLst/>
              </a:prstGeom>
              <a:solidFill>
                <a:srgbClr val="7F7F7F"/>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232" name="Google Shape;2232;p40"/>
              <p:cNvSpPr/>
              <p:nvPr/>
            </p:nvSpPr>
            <p:spPr>
              <a:xfrm rot="10800000" flipH="1">
                <a:off x="7380312" y="97802"/>
                <a:ext cx="1439164" cy="18830"/>
              </a:xfrm>
              <a:prstGeom prst="rect">
                <a:avLst/>
              </a:prstGeom>
              <a:solidFill>
                <a:schemeClr val="accent6"/>
              </a:solidFill>
              <a:ln>
                <a:noFill/>
              </a:ln>
            </p:spPr>
            <p:txBody>
              <a:bodyPr spcFirstLastPara="1" wrap="square" lIns="81200" tIns="40600" rIns="81200" bIns="406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pic>
          <p:nvPicPr>
            <p:cNvPr id="2233" name="Google Shape;2233;p40" descr="TYPE_3.gif"/>
            <p:cNvPicPr preferRelativeResize="0"/>
            <p:nvPr/>
          </p:nvPicPr>
          <p:blipFill rotWithShape="1">
            <a:blip r:embed="rId19">
              <a:alphaModFix/>
            </a:blip>
            <a:srcRect/>
            <a:stretch/>
          </p:blipFill>
          <p:spPr>
            <a:xfrm>
              <a:off x="8240476" y="44624"/>
              <a:ext cx="760718" cy="216600"/>
            </a:xfrm>
            <a:prstGeom prst="rect">
              <a:avLst/>
            </a:prstGeom>
            <a:noFill/>
            <a:ln>
              <a:noFill/>
            </a:ln>
          </p:spPr>
        </p:pic>
      </p:grpSp>
      <p:grpSp>
        <p:nvGrpSpPr>
          <p:cNvPr id="2234" name="Google Shape;2234;p40"/>
          <p:cNvGrpSpPr/>
          <p:nvPr/>
        </p:nvGrpSpPr>
        <p:grpSpPr>
          <a:xfrm rot="10800000">
            <a:off x="1470025" y="10106025"/>
            <a:ext cx="13293725" cy="114300"/>
            <a:chOff x="1259205" y="349657"/>
            <a:chExt cx="8135931" cy="73014"/>
          </a:xfrm>
        </p:grpSpPr>
        <p:sp>
          <p:nvSpPr>
            <p:cNvPr id="2235" name="Google Shape;2235;p40"/>
            <p:cNvSpPr/>
            <p:nvPr/>
          </p:nvSpPr>
          <p:spPr>
            <a:xfrm rot="-5400000">
              <a:off x="5345136" y="-3627329"/>
              <a:ext cx="72000" cy="8028000"/>
            </a:xfrm>
            <a:prstGeom prst="rect">
              <a:avLst/>
            </a:prstGeom>
            <a:gradFill>
              <a:gsLst>
                <a:gs pos="0">
                  <a:srgbClr val="000099"/>
                </a:gs>
                <a:gs pos="74000">
                  <a:srgbClr val="7B8196">
                    <a:alpha val="0"/>
                  </a:srgbClr>
                </a:gs>
                <a:gs pos="100000">
                  <a:srgbClr val="E1E2E5"/>
                </a:gs>
              </a:gsLst>
              <a:lin ang="5400000" scaled="0"/>
            </a:gradFill>
            <a:ln>
              <a:noFill/>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2236" name="Google Shape;2236;p40"/>
            <p:cNvSpPr/>
            <p:nvPr/>
          </p:nvSpPr>
          <p:spPr>
            <a:xfrm flipH="1">
              <a:off x="1259205" y="349657"/>
              <a:ext cx="7884294" cy="18253"/>
            </a:xfrm>
            <a:prstGeom prst="rect">
              <a:avLst/>
            </a:prstGeom>
            <a:solidFill>
              <a:srgbClr val="002060"/>
            </a:solidFill>
            <a:ln w="9525" cap="flat" cmpd="sng">
              <a:solidFill>
                <a:srgbClr val="000066"/>
              </a:solidFill>
              <a:prstDash val="solid"/>
              <a:round/>
              <a:headEnd type="none" w="sm" len="sm"/>
              <a:tailEnd type="none" w="sm" len="sm"/>
            </a:ln>
          </p:spPr>
          <p:txBody>
            <a:bodyPr spcFirstLastPara="1" wrap="square" lIns="81250" tIns="40625" rIns="81250" bIns="406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grpSp>
      <p:sp>
        <p:nvSpPr>
          <p:cNvPr id="2237" name="Google Shape;2237;p40"/>
          <p:cNvSpPr txBox="1">
            <a:spLocks noGrp="1"/>
          </p:cNvSpPr>
          <p:nvPr>
            <p:ph type="ftr" idx="11"/>
          </p:nvPr>
        </p:nvSpPr>
        <p:spPr>
          <a:xfrm>
            <a:off x="247650" y="69850"/>
            <a:ext cx="1403350" cy="246063"/>
          </a:xfrm>
          <a:prstGeom prst="rect">
            <a:avLst/>
          </a:prstGeom>
          <a:noFill/>
          <a:ln>
            <a:noFill/>
          </a:ln>
        </p:spPr>
        <p:txBody>
          <a:bodyPr spcFirstLastPara="1" wrap="square" lIns="146050" tIns="73000" rIns="146050" bIns="73000" anchor="ctr" anchorCtr="0">
            <a:noAutofit/>
          </a:bodyPr>
          <a:lstStyle>
            <a:lvl1pPr marR="0" lvl="0" algn="r" rtl="0">
              <a:lnSpc>
                <a:spcPct val="100000"/>
              </a:lnSpc>
              <a:spcBef>
                <a:spcPts val="0"/>
              </a:spcBef>
              <a:spcAft>
                <a:spcPts val="0"/>
              </a:spcAft>
              <a:buClr>
                <a:srgbClr val="000000"/>
              </a:buClr>
              <a:buSzPts val="1400"/>
              <a:buFont typeface="Arial"/>
              <a:buNone/>
              <a:defRPr sz="15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2pPr>
            <a:lvl3pPr marR="0" lvl="2"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3pPr>
            <a:lvl4pPr marR="0" lvl="3"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4pPr>
            <a:lvl5pPr marR="0" lvl="4"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5pPr>
            <a:lvl6pPr marR="0" lvl="5"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6pPr>
            <a:lvl7pPr marR="0" lvl="6"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7pPr>
            <a:lvl8pPr marR="0" lvl="7"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8pPr>
            <a:lvl9pPr marR="0" lvl="8" algn="l" rtl="0">
              <a:lnSpc>
                <a:spcPct val="100000"/>
              </a:lnSpc>
              <a:spcBef>
                <a:spcPts val="0"/>
              </a:spcBef>
              <a:spcAft>
                <a:spcPts val="0"/>
              </a:spcAft>
              <a:buClr>
                <a:srgbClr val="000000"/>
              </a:buClr>
              <a:buSzPts val="1400"/>
              <a:buFont typeface="Arial"/>
              <a:buNone/>
              <a:defRPr sz="2900" b="0" i="0" u="none" strike="noStrike" cap="none">
                <a:solidFill>
                  <a:schemeClr val="dk1"/>
                </a:solidFill>
                <a:latin typeface="Quattrocento Sans"/>
                <a:ea typeface="Quattrocento Sans"/>
                <a:cs typeface="Quattrocento Sans"/>
                <a:sym typeface="Quattrocento Sans"/>
              </a:defRPr>
            </a:lvl9pPr>
          </a:lstStyle>
          <a:p>
            <a:endParaRPr/>
          </a:p>
        </p:txBody>
      </p:sp>
    </p:spTree>
  </p:cSld>
  <p:clrMap bg1="lt1" tx1="dk1" bg2="dk2"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329"/>
        <p:cNvGrpSpPr/>
        <p:nvPr/>
      </p:nvGrpSpPr>
      <p:grpSpPr>
        <a:xfrm>
          <a:off x="0" y="0"/>
          <a:ext cx="0" cy="0"/>
          <a:chOff x="0" y="0"/>
          <a:chExt cx="0" cy="0"/>
        </a:xfrm>
      </p:grpSpPr>
      <p:sp>
        <p:nvSpPr>
          <p:cNvPr id="3330" name="Google Shape;3330;p1"/>
          <p:cNvSpPr/>
          <p:nvPr/>
        </p:nvSpPr>
        <p:spPr>
          <a:xfrm>
            <a:off x="0" y="0"/>
            <a:ext cx="14941549" cy="385763"/>
          </a:xfrm>
          <a:prstGeom prst="rect">
            <a:avLst/>
          </a:prstGeom>
          <a:solidFill>
            <a:srgbClr val="203752"/>
          </a:solidFill>
          <a:ln w="12700" cap="flat" cmpd="sng">
            <a:solidFill>
              <a:srgbClr val="7F7F7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ja-JP" sz="1800" b="1" i="0" u="none" strike="noStrike" cap="none" dirty="0" smtClean="0">
                <a:solidFill>
                  <a:schemeClr val="lt1"/>
                </a:solidFill>
                <a:latin typeface="Arial"/>
                <a:ea typeface="Arial"/>
                <a:cs typeface="Arial"/>
                <a:sym typeface="Arial"/>
              </a:rPr>
              <a:t>ツアー</a:t>
            </a:r>
            <a:r>
              <a:rPr lang="ja-JP" sz="1800" b="1" i="0" u="none" strike="noStrike" cap="none" dirty="0">
                <a:solidFill>
                  <a:schemeClr val="lt1"/>
                </a:solidFill>
                <a:latin typeface="Arial"/>
                <a:ea typeface="Arial"/>
                <a:cs typeface="Arial"/>
                <a:sym typeface="Arial"/>
              </a:rPr>
              <a:t>／コースコンセプト</a:t>
            </a:r>
            <a:endParaRPr sz="1400" b="0" i="0" u="none" strike="noStrike" cap="none" dirty="0">
              <a:solidFill>
                <a:srgbClr val="000000"/>
              </a:solidFill>
              <a:latin typeface="Arial"/>
              <a:ea typeface="Arial"/>
              <a:cs typeface="Arial"/>
              <a:sym typeface="Arial"/>
            </a:endParaRPr>
          </a:p>
        </p:txBody>
      </p:sp>
      <p:sp>
        <p:nvSpPr>
          <p:cNvPr id="3331" name="Google Shape;3331;p1"/>
          <p:cNvSpPr txBox="1">
            <a:spLocks noGrp="1"/>
          </p:cNvSpPr>
          <p:nvPr>
            <p:ph type="dt" idx="10"/>
          </p:nvPr>
        </p:nvSpPr>
        <p:spPr>
          <a:xfrm>
            <a:off x="-60325" y="10328275"/>
            <a:ext cx="5919788" cy="293688"/>
          </a:xfrm>
          <a:prstGeom prst="rect">
            <a:avLst/>
          </a:prstGeom>
          <a:noFill/>
          <a:ln>
            <a:noFill/>
          </a:ln>
        </p:spPr>
        <p:txBody>
          <a:bodyPr spcFirstLastPara="1" wrap="square" lIns="145875" tIns="72925" rIns="145875" bIns="72925" anchor="ctr" anchorCtr="0">
            <a:noAutofit/>
          </a:bodyPr>
          <a:lstStyle/>
          <a:p>
            <a:pPr marL="0" lvl="0" indent="0" algn="l" rtl="0">
              <a:lnSpc>
                <a:spcPct val="100000"/>
              </a:lnSpc>
              <a:spcBef>
                <a:spcPts val="0"/>
              </a:spcBef>
              <a:spcAft>
                <a:spcPts val="0"/>
              </a:spcAft>
              <a:buSzPts val="1400"/>
              <a:buNone/>
            </a:pPr>
            <a:r>
              <a:rPr lang="ja-JP"/>
              <a:t>2021/2/13</a:t>
            </a:r>
            <a:endParaRPr/>
          </a:p>
        </p:txBody>
      </p:sp>
      <p:sp>
        <p:nvSpPr>
          <p:cNvPr id="3332" name="Google Shape;3332;p1"/>
          <p:cNvSpPr/>
          <p:nvPr/>
        </p:nvSpPr>
        <p:spPr>
          <a:xfrm>
            <a:off x="-1275551" y="385800"/>
            <a:ext cx="16432800" cy="10236300"/>
          </a:xfrm>
          <a:prstGeom prst="rect">
            <a:avLst/>
          </a:prstGeom>
          <a:noFill/>
          <a:ln w="12700" cap="flat" cmpd="sng">
            <a:solidFill>
              <a:srgbClr val="7F7F7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Arial"/>
              <a:ea typeface="Arial"/>
              <a:cs typeface="Arial"/>
              <a:sym typeface="Arial"/>
            </a:endParaRPr>
          </a:p>
        </p:txBody>
      </p:sp>
      <p:sp>
        <p:nvSpPr>
          <p:cNvPr id="3333" name="Google Shape;3333;p1"/>
          <p:cNvSpPr/>
          <p:nvPr/>
        </p:nvSpPr>
        <p:spPr>
          <a:xfrm>
            <a:off x="6720294" y="5085814"/>
            <a:ext cx="8072650" cy="350501"/>
          </a:xfrm>
          <a:prstGeom prst="rect">
            <a:avLst/>
          </a:prstGeom>
          <a:solidFill>
            <a:srgbClr val="7FA9E0"/>
          </a:solidFill>
          <a:ln w="12700" cap="flat" cmpd="sng">
            <a:solidFill>
              <a:srgbClr val="7F7F7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ja-JP" sz="1600" b="1" i="0" u="none" strike="noStrike" cap="none">
                <a:solidFill>
                  <a:schemeClr val="dk1"/>
                </a:solidFill>
                <a:latin typeface="Arial"/>
                <a:ea typeface="Arial"/>
                <a:cs typeface="Arial"/>
                <a:sym typeface="Arial"/>
              </a:rPr>
              <a:t>行程概要</a:t>
            </a:r>
            <a:endParaRPr sz="1400" b="0" i="0" u="none" strike="noStrike" cap="none">
              <a:solidFill>
                <a:srgbClr val="000000"/>
              </a:solidFill>
              <a:latin typeface="Arial"/>
              <a:ea typeface="Arial"/>
              <a:cs typeface="Arial"/>
              <a:sym typeface="Arial"/>
            </a:endParaRPr>
          </a:p>
        </p:txBody>
      </p:sp>
      <p:sp>
        <p:nvSpPr>
          <p:cNvPr id="3335" name="Google Shape;3335;p1"/>
          <p:cNvSpPr/>
          <p:nvPr/>
        </p:nvSpPr>
        <p:spPr>
          <a:xfrm>
            <a:off x="63624" y="5107932"/>
            <a:ext cx="6576135" cy="307467"/>
          </a:xfrm>
          <a:prstGeom prst="rect">
            <a:avLst/>
          </a:prstGeom>
          <a:solidFill>
            <a:srgbClr val="7FA9E0"/>
          </a:solidFill>
          <a:ln w="12700" cap="flat" cmpd="sng">
            <a:solidFill>
              <a:srgbClr val="7F7F7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ja-JP" sz="1600" b="1" i="0" u="none" strike="noStrike" cap="none">
                <a:solidFill>
                  <a:schemeClr val="dk1"/>
                </a:solidFill>
                <a:latin typeface="Arial"/>
                <a:ea typeface="Arial"/>
                <a:cs typeface="Arial"/>
                <a:sym typeface="Arial"/>
              </a:rPr>
              <a:t>ツアーコンセプト</a:t>
            </a:r>
            <a:endParaRPr sz="1400" b="0" i="0" u="none" strike="noStrike" cap="none">
              <a:solidFill>
                <a:srgbClr val="000000"/>
              </a:solidFill>
              <a:latin typeface="Arial"/>
              <a:ea typeface="Arial"/>
              <a:cs typeface="Arial"/>
              <a:sym typeface="Arial"/>
            </a:endParaRPr>
          </a:p>
        </p:txBody>
      </p:sp>
      <p:sp>
        <p:nvSpPr>
          <p:cNvPr id="3336" name="Google Shape;3336;p1"/>
          <p:cNvSpPr/>
          <p:nvPr/>
        </p:nvSpPr>
        <p:spPr>
          <a:xfrm>
            <a:off x="148606" y="582870"/>
            <a:ext cx="9693947" cy="354593"/>
          </a:xfrm>
          <a:prstGeom prst="rect">
            <a:avLst/>
          </a:prstGeom>
          <a:solidFill>
            <a:srgbClr val="7FA9E0"/>
          </a:solidFill>
          <a:ln w="12700" cap="flat" cmpd="sng">
            <a:solidFill>
              <a:srgbClr val="7F7F7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ja-JP" sz="1600" b="1" i="0" u="none" strike="noStrike" cap="none" dirty="0">
                <a:solidFill>
                  <a:schemeClr val="dk1"/>
                </a:solidFill>
                <a:latin typeface="Arial"/>
                <a:ea typeface="Arial"/>
                <a:cs typeface="Arial"/>
                <a:sym typeface="Arial"/>
              </a:rPr>
              <a:t>ツアー説明文／全体ストーリー</a:t>
            </a:r>
            <a:endParaRPr sz="1600" b="1" i="0" u="none" strike="noStrike" cap="none" dirty="0">
              <a:solidFill>
                <a:schemeClr val="dk1"/>
              </a:solidFill>
              <a:latin typeface="Arial"/>
              <a:ea typeface="Arial"/>
              <a:cs typeface="Arial"/>
              <a:sym typeface="Arial"/>
            </a:endParaRPr>
          </a:p>
        </p:txBody>
      </p:sp>
      <p:sp>
        <p:nvSpPr>
          <p:cNvPr id="3337" name="Google Shape;3337;p1"/>
          <p:cNvSpPr/>
          <p:nvPr/>
        </p:nvSpPr>
        <p:spPr>
          <a:xfrm>
            <a:off x="85772" y="948278"/>
            <a:ext cx="9756781" cy="4010057"/>
          </a:xfrm>
          <a:prstGeom prst="rect">
            <a:avLst/>
          </a:prstGeom>
          <a:noFill/>
          <a:ln w="12700" cap="flat" cmpd="sng">
            <a:solidFill>
              <a:srgbClr val="7F7F7F"/>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lang="en-US" altLang="ja-JP" sz="1600" b="0" i="0" u="none" strike="noStrike" cap="none" dirty="0">
              <a:solidFill>
                <a:schemeClr val="dk1"/>
              </a:solidFill>
              <a:latin typeface="Arial"/>
              <a:ea typeface="Arial"/>
              <a:cs typeface="Arial"/>
              <a:sym typeface="Arial"/>
            </a:endParaRPr>
          </a:p>
        </p:txBody>
      </p:sp>
      <p:sp>
        <p:nvSpPr>
          <p:cNvPr id="3338" name="Google Shape;3338;p1"/>
          <p:cNvSpPr/>
          <p:nvPr/>
        </p:nvSpPr>
        <p:spPr>
          <a:xfrm>
            <a:off x="69873" y="5415398"/>
            <a:ext cx="6569886" cy="867041"/>
          </a:xfrm>
          <a:prstGeom prst="rect">
            <a:avLst/>
          </a:prstGeom>
          <a:noFill/>
          <a:ln w="12700" cap="flat" cmpd="sng">
            <a:solidFill>
              <a:srgbClr val="7F7F7F"/>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Clr>
                <a:srgbClr val="000000"/>
              </a:buClr>
              <a:buSzPts val="1050"/>
              <a:buFont typeface="Arial"/>
              <a:buNone/>
            </a:pPr>
            <a:endParaRPr sz="1600" dirty="0">
              <a:solidFill>
                <a:schemeClr val="dk1"/>
              </a:solidFill>
            </a:endParaRPr>
          </a:p>
        </p:txBody>
      </p:sp>
      <p:sp>
        <p:nvSpPr>
          <p:cNvPr id="3339" name="Google Shape;3339;p1"/>
          <p:cNvSpPr/>
          <p:nvPr/>
        </p:nvSpPr>
        <p:spPr>
          <a:xfrm>
            <a:off x="101931" y="7821225"/>
            <a:ext cx="6535422" cy="1501088"/>
          </a:xfrm>
          <a:prstGeom prst="rect">
            <a:avLst/>
          </a:prstGeom>
          <a:noFill/>
          <a:ln w="12700" cap="flat" cmpd="sng">
            <a:solidFill>
              <a:srgbClr val="7F7F7F"/>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Clr>
                <a:srgbClr val="000000"/>
              </a:buClr>
              <a:buSzPts val="1600"/>
              <a:buFont typeface="Arial"/>
              <a:buNone/>
            </a:pPr>
            <a:endParaRPr sz="1600" b="0" i="0" u="none" strike="noStrike" cap="none" dirty="0">
              <a:solidFill>
                <a:schemeClr val="dk1"/>
              </a:solidFill>
              <a:latin typeface="Arial"/>
              <a:ea typeface="Arial"/>
              <a:cs typeface="Arial"/>
              <a:sym typeface="Arial"/>
            </a:endParaRPr>
          </a:p>
        </p:txBody>
      </p:sp>
      <p:sp>
        <p:nvSpPr>
          <p:cNvPr id="3340" name="Google Shape;3340;p1"/>
          <p:cNvSpPr/>
          <p:nvPr/>
        </p:nvSpPr>
        <p:spPr>
          <a:xfrm>
            <a:off x="84700" y="6372067"/>
            <a:ext cx="6552653" cy="261150"/>
          </a:xfrm>
          <a:prstGeom prst="rect">
            <a:avLst/>
          </a:prstGeom>
          <a:solidFill>
            <a:srgbClr val="7FA9E0"/>
          </a:solidFill>
          <a:ln w="12700" cap="flat" cmpd="sng">
            <a:solidFill>
              <a:srgbClr val="7F7F7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ja-JP" sz="1600" b="1" i="0" u="none" strike="noStrike" cap="none" dirty="0">
                <a:solidFill>
                  <a:schemeClr val="dk1"/>
                </a:solidFill>
                <a:latin typeface="Arial"/>
                <a:ea typeface="Arial"/>
                <a:cs typeface="Arial"/>
                <a:sym typeface="Arial"/>
              </a:rPr>
              <a:t>ターゲット顧客</a:t>
            </a:r>
            <a:endParaRPr sz="1400" b="0" i="0" u="none" strike="noStrike" cap="none" dirty="0">
              <a:solidFill>
                <a:srgbClr val="000000"/>
              </a:solidFill>
              <a:latin typeface="Arial"/>
              <a:ea typeface="Arial"/>
              <a:cs typeface="Arial"/>
              <a:sym typeface="Arial"/>
            </a:endParaRPr>
          </a:p>
        </p:txBody>
      </p:sp>
      <p:sp>
        <p:nvSpPr>
          <p:cNvPr id="3341" name="Google Shape;3341;p1"/>
          <p:cNvSpPr/>
          <p:nvPr/>
        </p:nvSpPr>
        <p:spPr>
          <a:xfrm>
            <a:off x="99526" y="7551422"/>
            <a:ext cx="6535423" cy="258973"/>
          </a:xfrm>
          <a:prstGeom prst="rect">
            <a:avLst/>
          </a:prstGeom>
          <a:solidFill>
            <a:srgbClr val="7FA9E0"/>
          </a:solidFill>
          <a:ln w="12700" cap="flat" cmpd="sng">
            <a:solidFill>
              <a:srgbClr val="7F7F7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ja-JP" sz="1600" b="1" i="0" u="none" strike="noStrike" cap="none" dirty="0">
                <a:solidFill>
                  <a:schemeClr val="dk1"/>
                </a:solidFill>
                <a:latin typeface="Arial"/>
                <a:ea typeface="Arial"/>
                <a:cs typeface="Arial"/>
                <a:sym typeface="Arial"/>
              </a:rPr>
              <a:t>ツアーハイライト</a:t>
            </a:r>
            <a:endParaRPr sz="1400" b="0" i="0" u="none" strike="noStrike" cap="none" dirty="0">
              <a:solidFill>
                <a:srgbClr val="000000"/>
              </a:solidFill>
              <a:latin typeface="Arial"/>
              <a:ea typeface="Arial"/>
              <a:cs typeface="Arial"/>
              <a:sym typeface="Arial"/>
            </a:endParaRPr>
          </a:p>
        </p:txBody>
      </p:sp>
      <p:sp>
        <p:nvSpPr>
          <p:cNvPr id="3342" name="Google Shape;3342;p1"/>
          <p:cNvSpPr/>
          <p:nvPr/>
        </p:nvSpPr>
        <p:spPr>
          <a:xfrm>
            <a:off x="83278" y="9370123"/>
            <a:ext cx="6535422" cy="379581"/>
          </a:xfrm>
          <a:prstGeom prst="rect">
            <a:avLst/>
          </a:prstGeom>
          <a:solidFill>
            <a:srgbClr val="7FA9E0"/>
          </a:solidFill>
          <a:ln w="12700" cap="flat" cmpd="sng">
            <a:solidFill>
              <a:srgbClr val="7F7F7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ja-JP" sz="1600" b="1" i="0" u="none" strike="noStrike" cap="none" dirty="0">
                <a:solidFill>
                  <a:schemeClr val="dk1"/>
                </a:solidFill>
                <a:latin typeface="Arial"/>
                <a:ea typeface="Arial"/>
                <a:cs typeface="Arial"/>
                <a:sym typeface="Arial"/>
              </a:rPr>
              <a:t>メインアクティビティ</a:t>
            </a:r>
            <a:endParaRPr sz="1600" b="1" i="0" u="none" strike="noStrike" cap="none" dirty="0">
              <a:solidFill>
                <a:schemeClr val="dk1"/>
              </a:solidFill>
              <a:latin typeface="Arial"/>
              <a:ea typeface="Arial"/>
              <a:cs typeface="Arial"/>
              <a:sym typeface="Arial"/>
            </a:endParaRPr>
          </a:p>
        </p:txBody>
      </p:sp>
      <p:sp>
        <p:nvSpPr>
          <p:cNvPr id="3343" name="Google Shape;3343;p1"/>
          <p:cNvSpPr/>
          <p:nvPr/>
        </p:nvSpPr>
        <p:spPr>
          <a:xfrm>
            <a:off x="83278" y="9737646"/>
            <a:ext cx="6535421" cy="469121"/>
          </a:xfrm>
          <a:prstGeom prst="rect">
            <a:avLst/>
          </a:prstGeom>
          <a:noFill/>
          <a:ln w="12700" cap="flat" cmpd="sng">
            <a:solidFill>
              <a:srgbClr val="7F7F7F"/>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Clr>
                <a:srgbClr val="000000"/>
              </a:buClr>
              <a:buSzPts val="1600"/>
              <a:buFont typeface="Arial"/>
              <a:buNone/>
            </a:pPr>
            <a:endParaRPr sz="1600" b="0" i="0" u="none" strike="noStrike" cap="none" dirty="0">
              <a:solidFill>
                <a:schemeClr val="dk1"/>
              </a:solidFill>
              <a:latin typeface="Arial"/>
              <a:ea typeface="Arial"/>
              <a:cs typeface="Arial"/>
              <a:sym typeface="Arial"/>
            </a:endParaRPr>
          </a:p>
        </p:txBody>
      </p:sp>
      <p:sp>
        <p:nvSpPr>
          <p:cNvPr id="3344" name="Google Shape;3344;p1"/>
          <p:cNvSpPr/>
          <p:nvPr/>
        </p:nvSpPr>
        <p:spPr>
          <a:xfrm>
            <a:off x="84700" y="6644032"/>
            <a:ext cx="6552653" cy="825829"/>
          </a:xfrm>
          <a:prstGeom prst="rect">
            <a:avLst/>
          </a:prstGeom>
          <a:noFill/>
          <a:ln w="12700" cap="flat" cmpd="sng">
            <a:solidFill>
              <a:srgbClr val="7F7F7F"/>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Clr>
                <a:srgbClr val="000000"/>
              </a:buClr>
              <a:buSzPts val="1600"/>
              <a:buFont typeface="Arial"/>
              <a:buNone/>
            </a:pPr>
            <a:endParaRPr sz="1600" b="0" i="0" u="none" strike="noStrike" cap="none" dirty="0">
              <a:solidFill>
                <a:schemeClr val="dk1"/>
              </a:solidFill>
              <a:latin typeface="Arial"/>
              <a:ea typeface="Arial"/>
              <a:cs typeface="Arial"/>
              <a:sym typeface="Arial"/>
            </a:endParaRPr>
          </a:p>
        </p:txBody>
      </p:sp>
      <p:sp>
        <p:nvSpPr>
          <p:cNvPr id="3345" name="Google Shape;3345;p1"/>
          <p:cNvSpPr/>
          <p:nvPr/>
        </p:nvSpPr>
        <p:spPr>
          <a:xfrm>
            <a:off x="10005844" y="861530"/>
            <a:ext cx="4787100" cy="4172922"/>
          </a:xfrm>
          <a:prstGeom prst="rect">
            <a:avLst/>
          </a:prstGeom>
          <a:noFill/>
          <a:ln w="12700" cap="flat" cmpd="sng">
            <a:solidFill>
              <a:srgbClr val="7F7F7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3346" name="Google Shape;3346;p1"/>
          <p:cNvSpPr/>
          <p:nvPr/>
        </p:nvSpPr>
        <p:spPr>
          <a:xfrm>
            <a:off x="10005899" y="582870"/>
            <a:ext cx="4787045" cy="350501"/>
          </a:xfrm>
          <a:prstGeom prst="rect">
            <a:avLst/>
          </a:prstGeom>
          <a:solidFill>
            <a:srgbClr val="7FA9E0"/>
          </a:solidFill>
          <a:ln w="12700" cap="flat" cmpd="sng">
            <a:solidFill>
              <a:srgbClr val="7F7F7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ja-JP" sz="1600" b="1" i="0" u="none" strike="noStrike" cap="none">
                <a:solidFill>
                  <a:schemeClr val="dk1"/>
                </a:solidFill>
                <a:latin typeface="Arial"/>
                <a:ea typeface="Arial"/>
                <a:cs typeface="Arial"/>
                <a:sym typeface="Arial"/>
              </a:rPr>
              <a:t>体験イメージ（写真・イラスト）</a:t>
            </a:r>
            <a:endParaRPr sz="1400" b="0" i="0" u="none" strike="noStrike" cap="none">
              <a:solidFill>
                <a:srgbClr val="000000"/>
              </a:solidFill>
              <a:latin typeface="Arial"/>
              <a:ea typeface="Arial"/>
              <a:cs typeface="Arial"/>
              <a:sym typeface="Arial"/>
            </a:endParaRPr>
          </a:p>
        </p:txBody>
      </p:sp>
      <p:sp>
        <p:nvSpPr>
          <p:cNvPr id="3348" name="Google Shape;3348;p1"/>
          <p:cNvSpPr/>
          <p:nvPr/>
        </p:nvSpPr>
        <p:spPr>
          <a:xfrm>
            <a:off x="6720294" y="5393281"/>
            <a:ext cx="8072650" cy="4969919"/>
          </a:xfrm>
          <a:prstGeom prst="rect">
            <a:avLst/>
          </a:prstGeom>
          <a:noFill/>
          <a:ln w="12700" cap="flat" cmpd="sng">
            <a:solidFill>
              <a:srgbClr val="7F7F7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1_Office ​​テーマ">
  <a:themeElements>
    <a:clrScheme name="渡邉　総研">
      <a:dk1>
        <a:srgbClr val="000000"/>
      </a:dk1>
      <a:lt1>
        <a:srgbClr val="FFFFFF"/>
      </a:lt1>
      <a:dk2>
        <a:srgbClr val="1F497D"/>
      </a:dk2>
      <a:lt2>
        <a:srgbClr val="FFFFFF"/>
      </a:lt2>
      <a:accent1>
        <a:srgbClr val="17365D"/>
      </a:accent1>
      <a:accent2>
        <a:srgbClr val="95B3D7"/>
      </a:accent2>
      <a:accent3>
        <a:srgbClr val="DBE5F1"/>
      </a:accent3>
      <a:accent4>
        <a:srgbClr val="548DD4"/>
      </a:accent4>
      <a:accent5>
        <a:srgbClr val="FF9900"/>
      </a:accent5>
      <a:accent6>
        <a:srgbClr val="FF0000"/>
      </a:accent6>
      <a:hlink>
        <a:srgbClr val="1F497D"/>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テーマ">
  <a:themeElements>
    <a:clrScheme name="渡邉　総研">
      <a:dk1>
        <a:srgbClr val="000000"/>
      </a:dk1>
      <a:lt1>
        <a:srgbClr val="FFFFFF"/>
      </a:lt1>
      <a:dk2>
        <a:srgbClr val="1F497D"/>
      </a:dk2>
      <a:lt2>
        <a:srgbClr val="FFFFFF"/>
      </a:lt2>
      <a:accent1>
        <a:srgbClr val="17365D"/>
      </a:accent1>
      <a:accent2>
        <a:srgbClr val="95B3D7"/>
      </a:accent2>
      <a:accent3>
        <a:srgbClr val="DBE5F1"/>
      </a:accent3>
      <a:accent4>
        <a:srgbClr val="548DD4"/>
      </a:accent4>
      <a:accent5>
        <a:srgbClr val="FF9900"/>
      </a:accent5>
      <a:accent6>
        <a:srgbClr val="FF0000"/>
      </a:accent6>
      <a:hlink>
        <a:srgbClr val="1F497D"/>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テーマ">
  <a:themeElements>
    <a:clrScheme name="渡邉　総研">
      <a:dk1>
        <a:srgbClr val="000000"/>
      </a:dk1>
      <a:lt1>
        <a:srgbClr val="FFFFFF"/>
      </a:lt1>
      <a:dk2>
        <a:srgbClr val="1F497D"/>
      </a:dk2>
      <a:lt2>
        <a:srgbClr val="FFFFFF"/>
      </a:lt2>
      <a:accent1>
        <a:srgbClr val="17365D"/>
      </a:accent1>
      <a:accent2>
        <a:srgbClr val="95B3D7"/>
      </a:accent2>
      <a:accent3>
        <a:srgbClr val="DBE5F1"/>
      </a:accent3>
      <a:accent4>
        <a:srgbClr val="548DD4"/>
      </a:accent4>
      <a:accent5>
        <a:srgbClr val="FF9900"/>
      </a:accent5>
      <a:accent6>
        <a:srgbClr val="FF0000"/>
      </a:accent6>
      <a:hlink>
        <a:srgbClr val="1F497D"/>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420</TotalTime>
  <Words>28</Words>
  <Application>Microsoft Office PowerPoint</Application>
  <PresentationFormat>ユーザー設定</PresentationFormat>
  <Paragraphs>9</Paragraphs>
  <Slides>1</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3</vt:i4>
      </vt:variant>
      <vt:variant>
        <vt:lpstr>スライド タイトル</vt:lpstr>
      </vt:variant>
      <vt:variant>
        <vt:i4>1</vt:i4>
      </vt:variant>
    </vt:vector>
  </HeadingPairs>
  <TitlesOfParts>
    <vt:vector size="8" baseType="lpstr">
      <vt:lpstr>Quattrocento Sans</vt:lpstr>
      <vt:lpstr>Segoe UI</vt:lpstr>
      <vt:lpstr>Arial</vt:lpstr>
      <vt:lpstr>Noto Sans Symbols</vt:lpstr>
      <vt:lpstr>1_Office ​​テーマ</vt:lpstr>
      <vt:lpstr>2_Office ​​テーマ</vt:lpstr>
      <vt:lpstr>3_Office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國谷裕紀</dc:creator>
  <cp:lastModifiedBy>井川 伸夫（ＪＴＢ沖縄）</cp:lastModifiedBy>
  <cp:revision>6</cp:revision>
  <dcterms:created xsi:type="dcterms:W3CDTF">2015-08-05T06:21:35Z</dcterms:created>
  <dcterms:modified xsi:type="dcterms:W3CDTF">2022-04-25T06:56:30Z</dcterms:modified>
</cp:coreProperties>
</file>